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63" r:id="rId4"/>
    <p:sldId id="265" r:id="rId5"/>
    <p:sldId id="273" r:id="rId6"/>
    <p:sldId id="269" r:id="rId7"/>
    <p:sldId id="271" r:id="rId8"/>
    <p:sldId id="276" r:id="rId9"/>
    <p:sldId id="270" r:id="rId10"/>
    <p:sldId id="267" r:id="rId1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19586C1-6465-42AF-A476-066161F78D28}">
          <p14:sldIdLst>
            <p14:sldId id="256"/>
            <p14:sldId id="272"/>
            <p14:sldId id="263"/>
            <p14:sldId id="265"/>
            <p14:sldId id="273"/>
          </p14:sldIdLst>
        </p14:section>
        <p14:section name="Раздел без заголовка" id="{2756A30A-8347-4088-A31C-28020C85781C}">
          <p14:sldIdLst>
            <p14:sldId id="269"/>
            <p14:sldId id="271"/>
            <p14:sldId id="276"/>
            <p14:sldId id="270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646464"/>
    <a:srgbClr val="4F81B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>
        <p:scale>
          <a:sx n="96" d="100"/>
          <a:sy n="96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651CABB-A185-4346-9A4F-84E67BE783B3}"/>
    <pc:docChg chg="modSld">
      <pc:chgData name="" userId="" providerId="" clId="Web-{2651CABB-A185-4346-9A4F-84E67BE783B3}" dt="2019-03-14T20:08:03.906" v="168" actId="20577"/>
      <pc:docMkLst>
        <pc:docMk/>
      </pc:docMkLst>
      <pc:sldChg chg="modSp">
        <pc:chgData name="" userId="" providerId="" clId="Web-{2651CABB-A185-4346-9A4F-84E67BE783B3}" dt="2019-03-14T20:00:22.989" v="67" actId="14100"/>
        <pc:sldMkLst>
          <pc:docMk/>
          <pc:sldMk cId="0" sldId="256"/>
        </pc:sldMkLst>
        <pc:spChg chg="mod">
          <ac:chgData name="" userId="" providerId="" clId="Web-{2651CABB-A185-4346-9A4F-84E67BE783B3}" dt="2019-03-14T19:59:22.065" v="45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" userId="" providerId="" clId="Web-{2651CABB-A185-4346-9A4F-84E67BE783B3}" dt="2019-03-14T20:00:11.848" v="64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" userId="" providerId="" clId="Web-{2651CABB-A185-4346-9A4F-84E67BE783B3}" dt="2019-03-14T20:00:22.989" v="67" actId="14100"/>
          <ac:spMkLst>
            <pc:docMk/>
            <pc:sldMk cId="0" sldId="256"/>
            <ac:spMk id="14" creationId="{00000000-0000-0000-0000-000000000000}"/>
          </ac:spMkLst>
        </pc:spChg>
      </pc:sldChg>
      <pc:sldChg chg="modSp">
        <pc:chgData name="" userId="" providerId="" clId="Web-{2651CABB-A185-4346-9A4F-84E67BE783B3}" dt="2019-03-14T20:01:33.022" v="92" actId="20577"/>
        <pc:sldMkLst>
          <pc:docMk/>
          <pc:sldMk cId="2285467167" sldId="257"/>
        </pc:sldMkLst>
        <pc:spChg chg="mod">
          <ac:chgData name="" userId="" providerId="" clId="Web-{2651CABB-A185-4346-9A4F-84E67BE783B3}" dt="2019-03-14T20:01:33.022" v="92" actId="20577"/>
          <ac:spMkLst>
            <pc:docMk/>
            <pc:sldMk cId="2285467167" sldId="257"/>
            <ac:spMk id="3" creationId="{00000000-0000-0000-0000-000000000000}"/>
          </ac:spMkLst>
        </pc:spChg>
        <pc:spChg chg="mod">
          <ac:chgData name="" userId="" providerId="" clId="Web-{2651CABB-A185-4346-9A4F-84E67BE783B3}" dt="2019-03-14T20:01:11.458" v="89" actId="20577"/>
          <ac:spMkLst>
            <pc:docMk/>
            <pc:sldMk cId="2285467167" sldId="257"/>
            <ac:spMk id="14" creationId="{B438B717-9B7A-4E0E-BDCF-FE5F24848571}"/>
          </ac:spMkLst>
        </pc:spChg>
      </pc:sldChg>
      <pc:sldChg chg="modSp">
        <pc:chgData name="" userId="" providerId="" clId="Web-{2651CABB-A185-4346-9A4F-84E67BE783B3}" dt="2019-03-14T20:05:14.168" v="132" actId="20577"/>
        <pc:sldMkLst>
          <pc:docMk/>
          <pc:sldMk cId="863179163" sldId="258"/>
        </pc:sldMkLst>
        <pc:spChg chg="mod">
          <ac:chgData name="" userId="" providerId="" clId="Web-{2651CABB-A185-4346-9A4F-84E67BE783B3}" dt="2019-03-14T20:02:10.523" v="95" actId="20577"/>
          <ac:spMkLst>
            <pc:docMk/>
            <pc:sldMk cId="863179163" sldId="258"/>
            <ac:spMk id="2" creationId="{00000000-0000-0000-0000-000000000000}"/>
          </ac:spMkLst>
        </pc:spChg>
        <pc:spChg chg="mod">
          <ac:chgData name="" userId="" providerId="" clId="Web-{2651CABB-A185-4346-9A4F-84E67BE783B3}" dt="2019-03-14T20:05:14.168" v="132" actId="20577"/>
          <ac:spMkLst>
            <pc:docMk/>
            <pc:sldMk cId="863179163" sldId="258"/>
            <ac:spMk id="11" creationId="{00000000-0000-0000-0000-000000000000}"/>
          </ac:spMkLst>
        </pc:spChg>
        <pc:spChg chg="mod">
          <ac:chgData name="" userId="" providerId="" clId="Web-{2651CABB-A185-4346-9A4F-84E67BE783B3}" dt="2019-03-14T20:02:40.383" v="100" actId="20577"/>
          <ac:spMkLst>
            <pc:docMk/>
            <pc:sldMk cId="863179163" sldId="258"/>
            <ac:spMk id="17" creationId="{B438B717-9B7A-4E0E-BDCF-FE5F24848571}"/>
          </ac:spMkLst>
        </pc:spChg>
      </pc:sldChg>
      <pc:sldChg chg="modSp">
        <pc:chgData name="" userId="" providerId="" clId="Web-{2651CABB-A185-4346-9A4F-84E67BE783B3}" dt="2019-03-14T20:07:19.905" v="165"/>
        <pc:sldMkLst>
          <pc:docMk/>
          <pc:sldMk cId="742788958" sldId="259"/>
        </pc:sldMkLst>
        <pc:spChg chg="mod">
          <ac:chgData name="" userId="" providerId="" clId="Web-{2651CABB-A185-4346-9A4F-84E67BE783B3}" dt="2019-03-14T20:05:42.059" v="135" actId="20577"/>
          <ac:spMkLst>
            <pc:docMk/>
            <pc:sldMk cId="742788958" sldId="259"/>
            <ac:spMk id="13" creationId="{0A808D93-0077-4C26-A6B8-AE485AA9AC9E}"/>
          </ac:spMkLst>
        </pc:spChg>
        <pc:graphicFrameChg chg="mod modGraphic">
          <ac:chgData name="" userId="" providerId="" clId="Web-{2651CABB-A185-4346-9A4F-84E67BE783B3}" dt="2019-03-14T20:07:19.905" v="165"/>
          <ac:graphicFrameMkLst>
            <pc:docMk/>
            <pc:sldMk cId="742788958" sldId="259"/>
            <ac:graphicFrameMk id="17" creationId="{00000000-0000-0000-0000-000000000000}"/>
          </ac:graphicFrameMkLst>
        </pc:graphicFrameChg>
      </pc:sldChg>
      <pc:sldChg chg="modSp">
        <pc:chgData name="" userId="" providerId="" clId="Web-{2651CABB-A185-4346-9A4F-84E67BE783B3}" dt="2019-03-14T20:07:55.437" v="167" actId="20577"/>
        <pc:sldMkLst>
          <pc:docMk/>
          <pc:sldMk cId="2265426432" sldId="260"/>
        </pc:sldMkLst>
        <pc:spChg chg="mod">
          <ac:chgData name="" userId="" providerId="" clId="Web-{2651CABB-A185-4346-9A4F-84E67BE783B3}" dt="2019-03-14T20:07:55.437" v="167" actId="20577"/>
          <ac:spMkLst>
            <pc:docMk/>
            <pc:sldMk cId="2265426432" sldId="260"/>
            <ac:spMk id="4" creationId="{00000000-0000-0000-0000-000000000000}"/>
          </ac:spMkLst>
        </pc:spChg>
      </pc:sldChg>
    </pc:docChg>
  </pc:docChgLst>
  <pc:docChgLst>
    <pc:chgData clId="Web-{B5D30DC0-BFC7-4EF4-A43C-30E6581EB3AA}"/>
    <pc:docChg chg="addSld delSld modSld modSection">
      <pc:chgData name="" userId="" providerId="" clId="Web-{B5D30DC0-BFC7-4EF4-A43C-30E6581EB3AA}" dt="2019-03-14T22:17:30.635" v="648" actId="20577"/>
      <pc:docMkLst>
        <pc:docMk/>
      </pc:docMkLst>
      <pc:sldChg chg="addSp modSp">
        <pc:chgData name="" userId="" providerId="" clId="Web-{B5D30DC0-BFC7-4EF4-A43C-30E6581EB3AA}" dt="2019-03-14T22:01:42.295" v="20" actId="1076"/>
        <pc:sldMkLst>
          <pc:docMk/>
          <pc:sldMk cId="2851403635" sldId="261"/>
        </pc:sldMkLst>
        <pc:spChg chg="mod">
          <ac:chgData name="" userId="" providerId="" clId="Web-{B5D30DC0-BFC7-4EF4-A43C-30E6581EB3AA}" dt="2019-03-14T22:00:45.810" v="7" actId="14100"/>
          <ac:spMkLst>
            <pc:docMk/>
            <pc:sldMk cId="2851403635" sldId="261"/>
            <ac:spMk id="20" creationId="{5D2E2FA1-EFD8-4262-A953-171F790E4161}"/>
          </ac:spMkLst>
        </pc:spChg>
        <pc:spChg chg="mod">
          <ac:chgData name="" userId="" providerId="" clId="Web-{B5D30DC0-BFC7-4EF4-A43C-30E6581EB3AA}" dt="2019-03-14T22:00:50.700" v="8" actId="14100"/>
          <ac:spMkLst>
            <pc:docMk/>
            <pc:sldMk cId="2851403635" sldId="261"/>
            <ac:spMk id="21" creationId="{81662533-FDEB-4D51-A726-BE4B8D02DE56}"/>
          </ac:spMkLst>
        </pc:spChg>
        <pc:spChg chg="mod">
          <ac:chgData name="" userId="" providerId="" clId="Web-{B5D30DC0-BFC7-4EF4-A43C-30E6581EB3AA}" dt="2019-03-14T22:01:21.670" v="16" actId="1076"/>
          <ac:spMkLst>
            <pc:docMk/>
            <pc:sldMk cId="2851403635" sldId="261"/>
            <ac:spMk id="22" creationId="{CCF640C6-A892-43C3-9A60-1D4AC3336838}"/>
          </ac:spMkLst>
        </pc:spChg>
        <pc:spChg chg="mod">
          <ac:chgData name="" userId="" providerId="" clId="Web-{B5D30DC0-BFC7-4EF4-A43C-30E6581EB3AA}" dt="2019-03-14T22:01:18.497" v="15" actId="14100"/>
          <ac:spMkLst>
            <pc:docMk/>
            <pc:sldMk cId="2851403635" sldId="261"/>
            <ac:spMk id="40" creationId="{CCF640C6-A892-43C3-9A60-1D4AC3336838}"/>
          </ac:spMkLst>
        </pc:spChg>
        <pc:picChg chg="add mod">
          <ac:chgData name="" userId="" providerId="" clId="Web-{B5D30DC0-BFC7-4EF4-A43C-30E6581EB3AA}" dt="2019-03-14T22:01:42.295" v="20" actId="1076"/>
          <ac:picMkLst>
            <pc:docMk/>
            <pc:sldMk cId="2851403635" sldId="261"/>
            <ac:picMk id="2" creationId="{7444C67A-46D4-4FD0-BC30-408E9C783D2B}"/>
          </ac:picMkLst>
        </pc:picChg>
        <pc:picChg chg="mod">
          <ac:chgData name="" userId="" providerId="" clId="Web-{B5D30DC0-BFC7-4EF4-A43C-30E6581EB3AA}" dt="2019-03-14T22:01:05.872" v="14" actId="1076"/>
          <ac:picMkLst>
            <pc:docMk/>
            <pc:sldMk cId="2851403635" sldId="261"/>
            <ac:picMk id="18" creationId="{A19631D6-63B4-424D-B098-167FEA04B375}"/>
          </ac:picMkLst>
        </pc:picChg>
      </pc:sldChg>
      <pc:sldChg chg="modSp">
        <pc:chgData name="" userId="" providerId="" clId="Web-{B5D30DC0-BFC7-4EF4-A43C-30E6581EB3AA}" dt="2019-03-14T22:16:14.790" v="634" actId="20577"/>
        <pc:sldMkLst>
          <pc:docMk/>
          <pc:sldMk cId="1514631599" sldId="263"/>
        </pc:sldMkLst>
        <pc:spChg chg="mod">
          <ac:chgData name="" userId="" providerId="" clId="Web-{B5D30DC0-BFC7-4EF4-A43C-30E6581EB3AA}" dt="2019-03-14T22:16:14.790" v="634" actId="20577"/>
          <ac:spMkLst>
            <pc:docMk/>
            <pc:sldMk cId="1514631599" sldId="263"/>
            <ac:spMk id="10" creationId="{B438B717-9B7A-4E0E-BDCF-FE5F24848571}"/>
          </ac:spMkLst>
        </pc:spChg>
      </pc:sldChg>
      <pc:sldChg chg="addSp modSp">
        <pc:chgData name="" userId="" providerId="" clId="Web-{B5D30DC0-BFC7-4EF4-A43C-30E6581EB3AA}" dt="2019-03-14T22:16:35.119" v="636" actId="20577"/>
        <pc:sldMkLst>
          <pc:docMk/>
          <pc:sldMk cId="3593960565" sldId="265"/>
        </pc:sldMkLst>
        <pc:spChg chg="mod">
          <ac:chgData name="" userId="" providerId="" clId="Web-{B5D30DC0-BFC7-4EF4-A43C-30E6581EB3AA}" dt="2019-03-14T22:16:35.119" v="636" actId="20577"/>
          <ac:spMkLst>
            <pc:docMk/>
            <pc:sldMk cId="3593960565" sldId="265"/>
            <ac:spMk id="21" creationId="{B438B717-9B7A-4E0E-BDCF-FE5F24848571}"/>
          </ac:spMkLst>
        </pc:spChg>
        <pc:picChg chg="add mod">
          <ac:chgData name="" userId="" providerId="" clId="Web-{B5D30DC0-BFC7-4EF4-A43C-30E6581EB3AA}" dt="2019-03-14T22:02:40.577" v="23" actId="1076"/>
          <ac:picMkLst>
            <pc:docMk/>
            <pc:sldMk cId="3593960565" sldId="265"/>
            <ac:picMk id="2" creationId="{2504071E-1095-4DD3-95E0-48FBB0F27BB1}"/>
          </ac:picMkLst>
        </pc:picChg>
      </pc:sldChg>
      <pc:sldChg chg="del">
        <pc:chgData name="" userId="" providerId="" clId="Web-{B5D30DC0-BFC7-4EF4-A43C-30E6581EB3AA}" dt="2019-03-14T22:10:31.004" v="231"/>
        <pc:sldMkLst>
          <pc:docMk/>
          <pc:sldMk cId="1724487630" sldId="266"/>
        </pc:sldMkLst>
      </pc:sldChg>
      <pc:sldChg chg="modSp">
        <pc:chgData name="" userId="" providerId="" clId="Web-{B5D30DC0-BFC7-4EF4-A43C-30E6581EB3AA}" dt="2019-03-14T22:17:30.635" v="648" actId="20577"/>
        <pc:sldMkLst>
          <pc:docMk/>
          <pc:sldMk cId="2083614397" sldId="267"/>
        </pc:sldMkLst>
        <pc:spChg chg="mod">
          <ac:chgData name="" userId="" providerId="" clId="Web-{B5D30DC0-BFC7-4EF4-A43C-30E6581EB3AA}" dt="2019-03-14T22:17:30.635" v="648" actId="20577"/>
          <ac:spMkLst>
            <pc:docMk/>
            <pc:sldMk cId="2083614397" sldId="267"/>
            <ac:spMk id="14" creationId="{B438B717-9B7A-4E0E-BDCF-FE5F24848571}"/>
          </ac:spMkLst>
        </pc:spChg>
      </pc:sldChg>
      <pc:sldChg chg="modSp">
        <pc:chgData name="" userId="" providerId="" clId="Web-{B5D30DC0-BFC7-4EF4-A43C-30E6581EB3AA}" dt="2019-03-14T22:16:46.025" v="638" actId="20577"/>
        <pc:sldMkLst>
          <pc:docMk/>
          <pc:sldMk cId="1393890858" sldId="268"/>
        </pc:sldMkLst>
        <pc:spChg chg="mod">
          <ac:chgData name="" userId="" providerId="" clId="Web-{B5D30DC0-BFC7-4EF4-A43C-30E6581EB3AA}" dt="2019-03-14T22:16:46.025" v="638" actId="20577"/>
          <ac:spMkLst>
            <pc:docMk/>
            <pc:sldMk cId="1393890858" sldId="268"/>
            <ac:spMk id="21" creationId="{B438B717-9B7A-4E0E-BDCF-FE5F24848571}"/>
          </ac:spMkLst>
        </pc:spChg>
      </pc:sldChg>
      <pc:sldChg chg="addSp delSp modSp">
        <pc:chgData name="" userId="" providerId="" clId="Web-{B5D30DC0-BFC7-4EF4-A43C-30E6581EB3AA}" dt="2019-03-14T22:16:52.869" v="640" actId="20577"/>
        <pc:sldMkLst>
          <pc:docMk/>
          <pc:sldMk cId="2155934543" sldId="269"/>
        </pc:sldMkLst>
        <pc:spChg chg="mod">
          <ac:chgData name="" userId="" providerId="" clId="Web-{B5D30DC0-BFC7-4EF4-A43C-30E6581EB3AA}" dt="2019-03-14T22:05:03.875" v="113" actId="14100"/>
          <ac:spMkLst>
            <pc:docMk/>
            <pc:sldMk cId="2155934543" sldId="269"/>
            <ac:spMk id="13" creationId="{0A808D93-0077-4C26-A6B8-AE485AA9AC9E}"/>
          </ac:spMkLst>
        </pc:spChg>
        <pc:spChg chg="mod">
          <ac:chgData name="" userId="" providerId="" clId="Web-{B5D30DC0-BFC7-4EF4-A43C-30E6581EB3AA}" dt="2019-03-14T22:16:52.869" v="640" actId="20577"/>
          <ac:spMkLst>
            <pc:docMk/>
            <pc:sldMk cId="2155934543" sldId="269"/>
            <ac:spMk id="21" creationId="{B438B717-9B7A-4E0E-BDCF-FE5F24848571}"/>
          </ac:spMkLst>
        </pc:spChg>
        <pc:spChg chg="mod">
          <ac:chgData name="" userId="" providerId="" clId="Web-{B5D30DC0-BFC7-4EF4-A43C-30E6581EB3AA}" dt="2019-03-14T22:05:00.860" v="112" actId="1076"/>
          <ac:spMkLst>
            <pc:docMk/>
            <pc:sldMk cId="2155934543" sldId="269"/>
            <ac:spMk id="23" creationId="{00000000-0000-0000-0000-000000000000}"/>
          </ac:spMkLst>
        </pc:spChg>
        <pc:picChg chg="del">
          <ac:chgData name="" userId="" providerId="" clId="Web-{B5D30DC0-BFC7-4EF4-A43C-30E6581EB3AA}" dt="2019-03-14T22:03:29.296" v="24"/>
          <ac:picMkLst>
            <pc:docMk/>
            <pc:sldMk cId="2155934543" sldId="269"/>
            <ac:picMk id="2" creationId="{2427CCA5-62C5-4ACC-A05B-0CA7BD9CACF3}"/>
          </ac:picMkLst>
        </pc:picChg>
        <pc:picChg chg="add mod">
          <ac:chgData name="" userId="" providerId="" clId="Web-{B5D30DC0-BFC7-4EF4-A43C-30E6581EB3AA}" dt="2019-03-14T22:05:13.579" v="116" actId="14100"/>
          <ac:picMkLst>
            <pc:docMk/>
            <pc:sldMk cId="2155934543" sldId="269"/>
            <ac:picMk id="3" creationId="{C42D8592-AA7C-42B0-93B9-BCA4E3721F0C}"/>
          </ac:picMkLst>
        </pc:picChg>
      </pc:sldChg>
      <pc:sldChg chg="addSp delSp modSp add del replId">
        <pc:chgData name="" userId="" providerId="" clId="Web-{B5D30DC0-BFC7-4EF4-A43C-30E6581EB3AA}" dt="2019-03-14T22:09:53.426" v="228"/>
        <pc:sldMkLst>
          <pc:docMk/>
          <pc:sldMk cId="488449971" sldId="270"/>
        </pc:sldMkLst>
        <pc:spChg chg="mod">
          <ac:chgData name="" userId="" providerId="" clId="Web-{B5D30DC0-BFC7-4EF4-A43C-30E6581EB3AA}" dt="2019-03-14T22:09:48.613" v="227" actId="14100"/>
          <ac:spMkLst>
            <pc:docMk/>
            <pc:sldMk cId="488449971" sldId="270"/>
            <ac:spMk id="13" creationId="{0A808D93-0077-4C26-A6B8-AE485AA9AC9E}"/>
          </ac:spMkLst>
        </pc:spChg>
        <pc:spChg chg="mod">
          <ac:chgData name="" userId="" providerId="" clId="Web-{B5D30DC0-BFC7-4EF4-A43C-30E6581EB3AA}" dt="2019-03-14T22:07:35.393" v="172" actId="14100"/>
          <ac:spMkLst>
            <pc:docMk/>
            <pc:sldMk cId="488449971" sldId="270"/>
            <ac:spMk id="23" creationId="{00000000-0000-0000-0000-000000000000}"/>
          </ac:spMkLst>
        </pc:spChg>
        <pc:picChg chg="add mod">
          <ac:chgData name="" userId="" providerId="" clId="Web-{B5D30DC0-BFC7-4EF4-A43C-30E6581EB3AA}" dt="2019-03-14T22:07:29.393" v="171" actId="1076"/>
          <ac:picMkLst>
            <pc:docMk/>
            <pc:sldMk cId="488449971" sldId="270"/>
            <ac:picMk id="2" creationId="{AA1741F5-5B10-4DE8-A38B-A11B183B54A7}"/>
          </ac:picMkLst>
        </pc:picChg>
        <pc:picChg chg="del">
          <ac:chgData name="" userId="" providerId="" clId="Web-{B5D30DC0-BFC7-4EF4-A43C-30E6581EB3AA}" dt="2019-03-14T22:06:08.001" v="118"/>
          <ac:picMkLst>
            <pc:docMk/>
            <pc:sldMk cId="488449971" sldId="270"/>
            <ac:picMk id="3" creationId="{C42D8592-AA7C-42B0-93B9-BCA4E3721F0C}"/>
          </ac:picMkLst>
        </pc:picChg>
        <pc:picChg chg="add del mod">
          <ac:chgData name="" userId="" providerId="" clId="Web-{B5D30DC0-BFC7-4EF4-A43C-30E6581EB3AA}" dt="2019-03-14T22:08:14.206" v="176"/>
          <ac:picMkLst>
            <pc:docMk/>
            <pc:sldMk cId="488449971" sldId="270"/>
            <ac:picMk id="5" creationId="{28EE3A51-6B60-4856-B5AB-2CE18D0BA7DE}"/>
          </ac:picMkLst>
        </pc:picChg>
      </pc:sldChg>
      <pc:sldChg chg="modSp add replId">
        <pc:chgData name="" userId="" providerId="" clId="Web-{B5D30DC0-BFC7-4EF4-A43C-30E6581EB3AA}" dt="2019-03-14T22:17:22.650" v="646" actId="20577"/>
        <pc:sldMkLst>
          <pc:docMk/>
          <pc:sldMk cId="1527689590" sldId="270"/>
        </pc:sldMkLst>
        <pc:spChg chg="mod">
          <ac:chgData name="" userId="" providerId="" clId="Web-{B5D30DC0-BFC7-4EF4-A43C-30E6581EB3AA}" dt="2019-03-14T22:17:22.650" v="646" actId="20577"/>
          <ac:spMkLst>
            <pc:docMk/>
            <pc:sldMk cId="1527689590" sldId="270"/>
            <ac:spMk id="14" creationId="{B438B717-9B7A-4E0E-BDCF-FE5F24848571}"/>
          </ac:spMkLst>
        </pc:spChg>
      </pc:sldChg>
      <pc:sldChg chg="addSp delSp modSp add replId">
        <pc:chgData name="" userId="" providerId="" clId="Web-{B5D30DC0-BFC7-4EF4-A43C-30E6581EB3AA}" dt="2019-03-14T22:17:11.886" v="644" actId="20577"/>
        <pc:sldMkLst>
          <pc:docMk/>
          <pc:sldMk cId="1162325265" sldId="271"/>
        </pc:sldMkLst>
        <pc:spChg chg="mod">
          <ac:chgData name="" userId="" providerId="" clId="Web-{B5D30DC0-BFC7-4EF4-A43C-30E6581EB3AA}" dt="2019-03-14T22:11:46.365" v="287" actId="14100"/>
          <ac:spMkLst>
            <pc:docMk/>
            <pc:sldMk cId="1162325265" sldId="271"/>
            <ac:spMk id="13" creationId="{0A808D93-0077-4C26-A6B8-AE485AA9AC9E}"/>
          </ac:spMkLst>
        </pc:spChg>
        <pc:spChg chg="mod">
          <ac:chgData name="" userId="" providerId="" clId="Web-{B5D30DC0-BFC7-4EF4-A43C-30E6581EB3AA}" dt="2019-03-14T22:17:11.886" v="644" actId="20577"/>
          <ac:spMkLst>
            <pc:docMk/>
            <pc:sldMk cId="1162325265" sldId="271"/>
            <ac:spMk id="21" creationId="{B438B717-9B7A-4E0E-BDCF-FE5F24848571}"/>
          </ac:spMkLst>
        </pc:spChg>
        <pc:spChg chg="mod">
          <ac:chgData name="" userId="" providerId="" clId="Web-{B5D30DC0-BFC7-4EF4-A43C-30E6581EB3AA}" dt="2019-03-14T22:15:12.789" v="623" actId="14100"/>
          <ac:spMkLst>
            <pc:docMk/>
            <pc:sldMk cId="1162325265" sldId="271"/>
            <ac:spMk id="23" creationId="{00000000-0000-0000-0000-000000000000}"/>
          </ac:spMkLst>
        </pc:spChg>
        <pc:picChg chg="del">
          <ac:chgData name="" userId="" providerId="" clId="Web-{B5D30DC0-BFC7-4EF4-A43C-30E6581EB3AA}" dt="2019-03-14T22:13:41.319" v="556"/>
          <ac:picMkLst>
            <pc:docMk/>
            <pc:sldMk cId="1162325265" sldId="271"/>
            <ac:picMk id="2" creationId="{2504071E-1095-4DD3-95E0-48FBB0F27BB1}"/>
          </ac:picMkLst>
        </pc:picChg>
        <pc:picChg chg="add mod">
          <ac:chgData name="" userId="" providerId="" clId="Web-{B5D30DC0-BFC7-4EF4-A43C-30E6581EB3AA}" dt="2019-03-14T22:15:50.384" v="630" actId="14100"/>
          <ac:picMkLst>
            <pc:docMk/>
            <pc:sldMk cId="1162325265" sldId="271"/>
            <ac:picMk id="3" creationId="{99E2E103-A270-4BE2-A2FE-4634EE01C39E}"/>
          </ac:picMkLst>
        </pc:picChg>
        <pc:picChg chg="add mod">
          <ac:chgData name="" userId="" providerId="" clId="Web-{B5D30DC0-BFC7-4EF4-A43C-30E6581EB3AA}" dt="2019-03-14T22:15:54.728" v="632" actId="1076"/>
          <ac:picMkLst>
            <pc:docMk/>
            <pc:sldMk cId="1162325265" sldId="271"/>
            <ac:picMk id="5" creationId="{2E1B8B4E-3453-46C2-B099-6F6CA5B5D5FA}"/>
          </ac:picMkLst>
        </pc:picChg>
      </pc:sldChg>
    </pc:docChg>
  </pc:docChgLst>
  <pc:docChgLst>
    <pc:chgData clId="Web-{2322C68C-2229-48A1-B93A-D5084D4F49BD}"/>
    <pc:docChg chg="addSld delSld modSld modSection">
      <pc:chgData name="" userId="" providerId="" clId="Web-{2322C68C-2229-48A1-B93A-D5084D4F49BD}" dt="2019-03-14T21:43:10.139" v="731"/>
      <pc:docMkLst>
        <pc:docMk/>
      </pc:docMkLst>
      <pc:sldChg chg="modSp">
        <pc:chgData name="" userId="" providerId="" clId="Web-{2322C68C-2229-48A1-B93A-D5084D4F49BD}" dt="2019-03-14T20:23:53.114" v="5" actId="20577"/>
        <pc:sldMkLst>
          <pc:docMk/>
          <pc:sldMk cId="742788958" sldId="259"/>
        </pc:sldMkLst>
        <pc:spChg chg="mod">
          <ac:chgData name="" userId="" providerId="" clId="Web-{2322C68C-2229-48A1-B93A-D5084D4F49BD}" dt="2019-03-14T20:23:53.114" v="5" actId="20577"/>
          <ac:spMkLst>
            <pc:docMk/>
            <pc:sldMk cId="742788958" sldId="259"/>
            <ac:spMk id="10" creationId="{B438B717-9B7A-4E0E-BDCF-FE5F24848571}"/>
          </ac:spMkLst>
        </pc:spChg>
      </pc:sldChg>
      <pc:sldChg chg="modSp">
        <pc:chgData name="" userId="" providerId="" clId="Web-{2322C68C-2229-48A1-B93A-D5084D4F49BD}" dt="2019-03-14T20:27:15.593" v="54"/>
        <pc:sldMkLst>
          <pc:docMk/>
          <pc:sldMk cId="2265426432" sldId="260"/>
        </pc:sldMkLst>
        <pc:spChg chg="mod">
          <ac:chgData name="" userId="" providerId="" clId="Web-{2322C68C-2229-48A1-B93A-D5084D4F49BD}" dt="2019-03-14T20:27:15.593" v="54"/>
          <ac:spMkLst>
            <pc:docMk/>
            <pc:sldMk cId="2265426432" sldId="260"/>
            <ac:spMk id="4" creationId="{00000000-0000-0000-0000-000000000000}"/>
          </ac:spMkLst>
        </pc:spChg>
        <pc:spChg chg="mod">
          <ac:chgData name="" userId="" providerId="" clId="Web-{2322C68C-2229-48A1-B93A-D5084D4F49BD}" dt="2019-03-14T20:24:00.880" v="7" actId="20577"/>
          <ac:spMkLst>
            <pc:docMk/>
            <pc:sldMk cId="2265426432" sldId="260"/>
            <ac:spMk id="7" creationId="{B438B717-9B7A-4E0E-BDCF-FE5F24848571}"/>
          </ac:spMkLst>
        </pc:spChg>
      </pc:sldChg>
      <pc:sldChg chg="addSp delSp modSp">
        <pc:chgData name="" userId="" providerId="" clId="Web-{2322C68C-2229-48A1-B93A-D5084D4F49BD}" dt="2019-03-14T20:38:10.436" v="205" actId="20577"/>
        <pc:sldMkLst>
          <pc:docMk/>
          <pc:sldMk cId="2851403635" sldId="261"/>
        </pc:sldMkLst>
        <pc:spChg chg="mod">
          <ac:chgData name="" userId="" providerId="" clId="Web-{2322C68C-2229-48A1-B93A-D5084D4F49BD}" dt="2019-03-14T20:27:42.656" v="68" actId="20577"/>
          <ac:spMkLst>
            <pc:docMk/>
            <pc:sldMk cId="2851403635" sldId="261"/>
            <ac:spMk id="5" creationId="{00000000-0000-0000-0000-000000000000}"/>
          </ac:spMkLst>
        </pc:spChg>
        <pc:spChg chg="mod">
          <ac:chgData name="" userId="" providerId="" clId="Web-{2322C68C-2229-48A1-B93A-D5084D4F49BD}" dt="2019-03-14T20:35:48.508" v="178" actId="20577"/>
          <ac:spMkLst>
            <pc:docMk/>
            <pc:sldMk cId="2851403635" sldId="261"/>
            <ac:spMk id="10" creationId="{B438B717-9B7A-4E0E-BDCF-FE5F24848571}"/>
          </ac:spMkLst>
        </pc:spChg>
        <pc:spChg chg="mod">
          <ac:chgData name="" userId="" providerId="" clId="Web-{2322C68C-2229-48A1-B93A-D5084D4F49BD}" dt="2019-03-14T20:37:37.435" v="192" actId="20577"/>
          <ac:spMkLst>
            <pc:docMk/>
            <pc:sldMk cId="2851403635" sldId="261"/>
            <ac:spMk id="13" creationId="{0A808D93-0077-4C26-A6B8-AE485AA9AC9E}"/>
          </ac:spMkLst>
        </pc:spChg>
        <pc:spChg chg="add mod">
          <ac:chgData name="" userId="" providerId="" clId="Web-{2322C68C-2229-48A1-B93A-D5084D4F49BD}" dt="2019-03-14T20:37:48.013" v="193" actId="20577"/>
          <ac:spMkLst>
            <pc:docMk/>
            <pc:sldMk cId="2851403635" sldId="261"/>
            <ac:spMk id="20" creationId="{5D2E2FA1-EFD8-4262-A953-171F790E4161}"/>
          </ac:spMkLst>
        </pc:spChg>
        <pc:spChg chg="add mod">
          <ac:chgData name="" userId="" providerId="" clId="Web-{2322C68C-2229-48A1-B93A-D5084D4F49BD}" dt="2019-03-14T20:37:53.389" v="196" actId="20577"/>
          <ac:spMkLst>
            <pc:docMk/>
            <pc:sldMk cId="2851403635" sldId="261"/>
            <ac:spMk id="21" creationId="{81662533-FDEB-4D51-A726-BE4B8D02DE56}"/>
          </ac:spMkLst>
        </pc:spChg>
        <pc:spChg chg="add mod">
          <ac:chgData name="" userId="" providerId="" clId="Web-{2322C68C-2229-48A1-B93A-D5084D4F49BD}" dt="2019-03-14T20:38:03.733" v="202" actId="20577"/>
          <ac:spMkLst>
            <pc:docMk/>
            <pc:sldMk cId="2851403635" sldId="261"/>
            <ac:spMk id="22" creationId="{CCF640C6-A892-43C3-9A60-1D4AC3336838}"/>
          </ac:spMkLst>
        </pc:spChg>
        <pc:spChg chg="add mod">
          <ac:chgData name="" userId="" providerId="" clId="Web-{2322C68C-2229-48A1-B93A-D5084D4F49BD}" dt="2019-03-14T20:38:10.436" v="205" actId="20577"/>
          <ac:spMkLst>
            <pc:docMk/>
            <pc:sldMk cId="2851403635" sldId="261"/>
            <ac:spMk id="23" creationId="{1CA7E7CE-CE80-46A8-97E3-FCF6EE444694}"/>
          </ac:spMkLst>
        </pc:spChg>
        <pc:spChg chg="add del">
          <ac:chgData name="" userId="" providerId="" clId="Web-{2322C68C-2229-48A1-B93A-D5084D4F49BD}" dt="2019-03-14T20:29:37.474" v="72"/>
          <ac:spMkLst>
            <pc:docMk/>
            <pc:sldMk cId="2851403635" sldId="261"/>
            <ac:spMk id="29" creationId="{5D2E2FA1-EFD8-4262-A953-171F790E4161}"/>
          </ac:spMkLst>
        </pc:spChg>
        <pc:spChg chg="add del">
          <ac:chgData name="" userId="" providerId="" clId="Web-{2322C68C-2229-48A1-B93A-D5084D4F49BD}" dt="2019-03-14T20:29:37.474" v="72"/>
          <ac:spMkLst>
            <pc:docMk/>
            <pc:sldMk cId="2851403635" sldId="261"/>
            <ac:spMk id="30" creationId="{81662533-FDEB-4D51-A726-BE4B8D02DE56}"/>
          </ac:spMkLst>
        </pc:spChg>
        <pc:spChg chg="add del">
          <ac:chgData name="" userId="" providerId="" clId="Web-{2322C68C-2229-48A1-B93A-D5084D4F49BD}" dt="2019-03-14T20:29:37.474" v="72"/>
          <ac:spMkLst>
            <pc:docMk/>
            <pc:sldMk cId="2851403635" sldId="261"/>
            <ac:spMk id="31" creationId="{CCF640C6-A892-43C3-9A60-1D4AC3336838}"/>
          </ac:spMkLst>
        </pc:spChg>
        <pc:spChg chg="add del">
          <ac:chgData name="" userId="" providerId="" clId="Web-{2322C68C-2229-48A1-B93A-D5084D4F49BD}" dt="2019-03-14T20:29:37.474" v="72"/>
          <ac:spMkLst>
            <pc:docMk/>
            <pc:sldMk cId="2851403635" sldId="261"/>
            <ac:spMk id="32" creationId="{1CA7E7CE-CE80-46A8-97E3-FCF6EE444694}"/>
          </ac:spMkLst>
        </pc:spChg>
        <pc:spChg chg="add del">
          <ac:chgData name="" userId="" providerId="" clId="Web-{2322C68C-2229-48A1-B93A-D5084D4F49BD}" dt="2019-03-14T20:33:01.328" v="75"/>
          <ac:spMkLst>
            <pc:docMk/>
            <pc:sldMk cId="2851403635" sldId="261"/>
            <ac:spMk id="38" creationId="{5D2E2FA1-EFD8-4262-A953-171F790E4161}"/>
          </ac:spMkLst>
        </pc:spChg>
        <pc:spChg chg="add del mod">
          <ac:chgData name="" userId="" providerId="" clId="Web-{2322C68C-2229-48A1-B93A-D5084D4F49BD}" dt="2019-03-14T20:33:11.266" v="80"/>
          <ac:spMkLst>
            <pc:docMk/>
            <pc:sldMk cId="2851403635" sldId="261"/>
            <ac:spMk id="39" creationId="{81662533-FDEB-4D51-A726-BE4B8D02DE56}"/>
          </ac:spMkLst>
        </pc:spChg>
        <pc:spChg chg="add mod">
          <ac:chgData name="" userId="" providerId="" clId="Web-{2322C68C-2229-48A1-B93A-D5084D4F49BD}" dt="2019-03-14T20:37:58.530" v="199" actId="20577"/>
          <ac:spMkLst>
            <pc:docMk/>
            <pc:sldMk cId="2851403635" sldId="261"/>
            <ac:spMk id="40" creationId="{CCF640C6-A892-43C3-9A60-1D4AC3336838}"/>
          </ac:spMkLst>
        </pc:spChg>
        <pc:spChg chg="add mod">
          <ac:chgData name="" userId="" providerId="" clId="Web-{2322C68C-2229-48A1-B93A-D5084D4F49BD}" dt="2019-03-14T20:34:58.896" v="172" actId="20577"/>
          <ac:spMkLst>
            <pc:docMk/>
            <pc:sldMk cId="2851403635" sldId="261"/>
            <ac:spMk id="41" creationId="{1CA7E7CE-CE80-46A8-97E3-FCF6EE444694}"/>
          </ac:spMkLst>
        </pc:spChg>
        <pc:picChg chg="add mod">
          <ac:chgData name="" userId="" providerId="" clId="Web-{2322C68C-2229-48A1-B93A-D5084D4F49BD}" dt="2019-03-14T20:37:03.574" v="189" actId="1076"/>
          <ac:picMkLst>
            <pc:docMk/>
            <pc:sldMk cId="2851403635" sldId="261"/>
            <ac:picMk id="14" creationId="{A9B37409-25BC-47CF-AE59-405CEC1C2144}"/>
          </ac:picMkLst>
        </pc:picChg>
        <pc:picChg chg="add">
          <ac:chgData name="" userId="" providerId="" clId="Web-{2322C68C-2229-48A1-B93A-D5084D4F49BD}" dt="2019-03-14T20:29:29.927" v="70"/>
          <ac:picMkLst>
            <pc:docMk/>
            <pc:sldMk cId="2851403635" sldId="261"/>
            <ac:picMk id="16" creationId="{350876E8-1134-4591-B591-14EB0E18BB93}"/>
          </ac:picMkLst>
        </pc:picChg>
        <pc:picChg chg="add">
          <ac:chgData name="" userId="" providerId="" clId="Web-{2322C68C-2229-48A1-B93A-D5084D4F49BD}" dt="2019-03-14T20:29:29.927" v="70"/>
          <ac:picMkLst>
            <pc:docMk/>
            <pc:sldMk cId="2851403635" sldId="261"/>
            <ac:picMk id="17" creationId="{D04A864C-D8C1-4B71-BF3F-088E09BC3E85}"/>
          </ac:picMkLst>
        </pc:picChg>
        <pc:picChg chg="add mod">
          <ac:chgData name="" userId="" providerId="" clId="Web-{2322C68C-2229-48A1-B93A-D5084D4F49BD}" dt="2019-03-14T20:30:03.085" v="73" actId="14100"/>
          <ac:picMkLst>
            <pc:docMk/>
            <pc:sldMk cId="2851403635" sldId="261"/>
            <ac:picMk id="18" creationId="{A19631D6-63B4-424D-B098-167FEA04B375}"/>
          </ac:picMkLst>
        </pc:picChg>
        <pc:picChg chg="add">
          <ac:chgData name="" userId="" providerId="" clId="Web-{2322C68C-2229-48A1-B93A-D5084D4F49BD}" dt="2019-03-14T20:29:29.927" v="70"/>
          <ac:picMkLst>
            <pc:docMk/>
            <pc:sldMk cId="2851403635" sldId="261"/>
            <ac:picMk id="19" creationId="{6C65B54B-FB9B-46DB-AF56-4113D080AC2A}"/>
          </ac:picMkLst>
        </pc:picChg>
        <pc:picChg chg="add del">
          <ac:chgData name="" userId="" providerId="" clId="Web-{2322C68C-2229-48A1-B93A-D5084D4F49BD}" dt="2019-03-14T20:29:37.474" v="72"/>
          <ac:picMkLst>
            <pc:docMk/>
            <pc:sldMk cId="2851403635" sldId="261"/>
            <ac:picMk id="24" creationId="{A9B37409-25BC-47CF-AE59-405CEC1C2144}"/>
          </ac:picMkLst>
        </pc:picChg>
        <pc:picChg chg="add del">
          <ac:chgData name="" userId="" providerId="" clId="Web-{2322C68C-2229-48A1-B93A-D5084D4F49BD}" dt="2019-03-14T20:29:37.474" v="72"/>
          <ac:picMkLst>
            <pc:docMk/>
            <pc:sldMk cId="2851403635" sldId="261"/>
            <ac:picMk id="25" creationId="{350876E8-1134-4591-B591-14EB0E18BB93}"/>
          </ac:picMkLst>
        </pc:picChg>
        <pc:picChg chg="add del">
          <ac:chgData name="" userId="" providerId="" clId="Web-{2322C68C-2229-48A1-B93A-D5084D4F49BD}" dt="2019-03-14T20:29:37.474" v="72"/>
          <ac:picMkLst>
            <pc:docMk/>
            <pc:sldMk cId="2851403635" sldId="261"/>
            <ac:picMk id="26" creationId="{D04A864C-D8C1-4B71-BF3F-088E09BC3E85}"/>
          </ac:picMkLst>
        </pc:picChg>
        <pc:picChg chg="add del">
          <ac:chgData name="" userId="" providerId="" clId="Web-{2322C68C-2229-48A1-B93A-D5084D4F49BD}" dt="2019-03-14T20:29:37.474" v="72"/>
          <ac:picMkLst>
            <pc:docMk/>
            <pc:sldMk cId="2851403635" sldId="261"/>
            <ac:picMk id="27" creationId="{A19631D6-63B4-424D-B098-167FEA04B375}"/>
          </ac:picMkLst>
        </pc:picChg>
        <pc:picChg chg="add del">
          <ac:chgData name="" userId="" providerId="" clId="Web-{2322C68C-2229-48A1-B93A-D5084D4F49BD}" dt="2019-03-14T20:29:37.474" v="72"/>
          <ac:picMkLst>
            <pc:docMk/>
            <pc:sldMk cId="2851403635" sldId="261"/>
            <ac:picMk id="28" creationId="{6C65B54B-FB9B-46DB-AF56-4113D080AC2A}"/>
          </ac:picMkLst>
        </pc:picChg>
        <pc:picChg chg="add del">
          <ac:chgData name="" userId="" providerId="" clId="Web-{2322C68C-2229-48A1-B93A-D5084D4F49BD}" dt="2019-03-14T20:33:18.344" v="82"/>
          <ac:picMkLst>
            <pc:docMk/>
            <pc:sldMk cId="2851403635" sldId="261"/>
            <ac:picMk id="33" creationId="{A9B37409-25BC-47CF-AE59-405CEC1C2144}"/>
          </ac:picMkLst>
        </pc:picChg>
        <pc:picChg chg="add del">
          <ac:chgData name="" userId="" providerId="" clId="Web-{2322C68C-2229-48A1-B93A-D5084D4F49BD}" dt="2019-03-14T20:34:49.864" v="161"/>
          <ac:picMkLst>
            <pc:docMk/>
            <pc:sldMk cId="2851403635" sldId="261"/>
            <ac:picMk id="34" creationId="{350876E8-1134-4591-B591-14EB0E18BB93}"/>
          </ac:picMkLst>
        </pc:picChg>
        <pc:picChg chg="add del">
          <ac:chgData name="" userId="" providerId="" clId="Web-{2322C68C-2229-48A1-B93A-D5084D4F49BD}" dt="2019-03-14T20:33:33.970" v="87"/>
          <ac:picMkLst>
            <pc:docMk/>
            <pc:sldMk cId="2851403635" sldId="261"/>
            <ac:picMk id="35" creationId="{D04A864C-D8C1-4B71-BF3F-088E09BC3E85}"/>
          </ac:picMkLst>
        </pc:picChg>
        <pc:picChg chg="add del">
          <ac:chgData name="" userId="" providerId="" clId="Web-{2322C68C-2229-48A1-B93A-D5084D4F49BD}" dt="2019-03-14T20:33:29.876" v="86"/>
          <ac:picMkLst>
            <pc:docMk/>
            <pc:sldMk cId="2851403635" sldId="261"/>
            <ac:picMk id="36" creationId="{A19631D6-63B4-424D-B098-167FEA04B375}"/>
          </ac:picMkLst>
        </pc:picChg>
        <pc:picChg chg="add del">
          <ac:chgData name="" userId="" providerId="" clId="Web-{2322C68C-2229-48A1-B93A-D5084D4F49BD}" dt="2019-03-14T20:33:15.657" v="81"/>
          <ac:picMkLst>
            <pc:docMk/>
            <pc:sldMk cId="2851403635" sldId="261"/>
            <ac:picMk id="37" creationId="{6C65B54B-FB9B-46DB-AF56-4113D080AC2A}"/>
          </ac:picMkLst>
        </pc:picChg>
      </pc:sldChg>
      <pc:sldChg chg="delSp modSp del">
        <pc:chgData name="" userId="" providerId="" clId="Web-{2322C68C-2229-48A1-B93A-D5084D4F49BD}" dt="2019-03-14T20:38:23.296" v="210"/>
        <pc:sldMkLst>
          <pc:docMk/>
          <pc:sldMk cId="490518130" sldId="262"/>
        </pc:sldMkLst>
        <pc:spChg chg="mod">
          <ac:chgData name="" userId="" providerId="" clId="Web-{2322C68C-2229-48A1-B93A-D5084D4F49BD}" dt="2019-03-14T20:36:04.852" v="181" actId="20577"/>
          <ac:spMkLst>
            <pc:docMk/>
            <pc:sldMk cId="490518130" sldId="262"/>
            <ac:spMk id="10" creationId="{B438B717-9B7A-4E0E-BDCF-FE5F24848571}"/>
          </ac:spMkLst>
        </pc:spChg>
        <pc:spChg chg="del mod">
          <ac:chgData name="" userId="" providerId="" clId="Web-{2322C68C-2229-48A1-B93A-D5084D4F49BD}" dt="2019-03-14T20:38:17.218" v="209"/>
          <ac:spMkLst>
            <pc:docMk/>
            <pc:sldMk cId="490518130" sldId="262"/>
            <ac:spMk id="17" creationId="{00000000-0000-0000-0000-000000000000}"/>
          </ac:spMkLst>
        </pc:spChg>
        <pc:graphicFrameChg chg="mod modGraphic">
          <ac:chgData name="" userId="" providerId="" clId="Web-{2322C68C-2229-48A1-B93A-D5084D4F49BD}" dt="2019-03-14T20:36:27.478" v="187"/>
          <ac:graphicFrameMkLst>
            <pc:docMk/>
            <pc:sldMk cId="490518130" sldId="262"/>
            <ac:graphicFrameMk id="16" creationId="{00000000-0000-0000-0000-000000000000}"/>
          </ac:graphicFrameMkLst>
        </pc:graphicFrameChg>
      </pc:sldChg>
      <pc:sldChg chg="delSp modSp">
        <pc:chgData name="" userId="" providerId="" clId="Web-{2322C68C-2229-48A1-B93A-D5084D4F49BD}" dt="2019-03-14T21:19:48.071" v="412" actId="20577"/>
        <pc:sldMkLst>
          <pc:docMk/>
          <pc:sldMk cId="1514631599" sldId="263"/>
        </pc:sldMkLst>
        <pc:spChg chg="mod">
          <ac:chgData name="" userId="" providerId="" clId="Web-{2322C68C-2229-48A1-B93A-D5084D4F49BD}" dt="2019-03-14T20:49:13.202" v="300" actId="20577"/>
          <ac:spMkLst>
            <pc:docMk/>
            <pc:sldMk cId="1514631599" sldId="263"/>
            <ac:spMk id="2" creationId="{00000000-0000-0000-0000-000000000000}"/>
          </ac:spMkLst>
        </pc:spChg>
        <pc:spChg chg="mod">
          <ac:chgData name="" userId="" providerId="" clId="Web-{2322C68C-2229-48A1-B93A-D5084D4F49BD}" dt="2019-03-14T20:48:11.372" v="298" actId="20577"/>
          <ac:spMkLst>
            <pc:docMk/>
            <pc:sldMk cId="1514631599" sldId="263"/>
            <ac:spMk id="10" creationId="{B438B717-9B7A-4E0E-BDCF-FE5F24848571}"/>
          </ac:spMkLst>
        </pc:spChg>
        <pc:spChg chg="mod">
          <ac:chgData name="" userId="" providerId="" clId="Web-{2322C68C-2229-48A1-B93A-D5084D4F49BD}" dt="2019-03-14T21:19:48.071" v="412" actId="20577"/>
          <ac:spMkLst>
            <pc:docMk/>
            <pc:sldMk cId="1514631599" sldId="263"/>
            <ac:spMk id="12" creationId="{470ECFA2-53B1-424E-A050-6192C53D48BB}"/>
          </ac:spMkLst>
        </pc:spChg>
        <pc:graphicFrameChg chg="del mod modGraphic">
          <ac:chgData name="" userId="" providerId="" clId="Web-{2322C68C-2229-48A1-B93A-D5084D4F49BD}" dt="2019-03-14T20:40:39.334" v="270"/>
          <ac:graphicFrameMkLst>
            <pc:docMk/>
            <pc:sldMk cId="1514631599" sldId="263"/>
            <ac:graphicFrameMk id="16" creationId="{00000000-0000-0000-0000-000000000000}"/>
          </ac:graphicFrameMkLst>
        </pc:graphicFrameChg>
      </pc:sldChg>
      <pc:sldChg chg="modSp del">
        <pc:chgData name="" userId="" providerId="" clId="Web-{2322C68C-2229-48A1-B93A-D5084D4F49BD}" dt="2019-03-14T21:20:35.042" v="471"/>
        <pc:sldMkLst>
          <pc:docMk/>
          <pc:sldMk cId="1408551090" sldId="264"/>
        </pc:sldMkLst>
        <pc:graphicFrameChg chg="mod modGraphic">
          <ac:chgData name="" userId="" providerId="" clId="Web-{2322C68C-2229-48A1-B93A-D5084D4F49BD}" dt="2019-03-14T21:20:23.386" v="470"/>
          <ac:graphicFrameMkLst>
            <pc:docMk/>
            <pc:sldMk cId="1408551090" sldId="264"/>
            <ac:graphicFrameMk id="16" creationId="{00000000-0000-0000-0000-000000000000}"/>
          </ac:graphicFrameMkLst>
        </pc:graphicFrameChg>
      </pc:sldChg>
      <pc:sldChg chg="modSp">
        <pc:chgData name="" userId="" providerId="" clId="Web-{2322C68C-2229-48A1-B93A-D5084D4F49BD}" dt="2019-03-14T21:43:00.935" v="729" actId="20577"/>
        <pc:sldMkLst>
          <pc:docMk/>
          <pc:sldMk cId="3593960565" sldId="265"/>
        </pc:sldMkLst>
        <pc:spChg chg="mod">
          <ac:chgData name="" userId="" providerId="" clId="Web-{2322C68C-2229-48A1-B93A-D5084D4F49BD}" dt="2019-03-14T21:23:48.849" v="492" actId="20577"/>
          <ac:spMkLst>
            <pc:docMk/>
            <pc:sldMk cId="3593960565" sldId="265"/>
            <ac:spMk id="13" creationId="{0A808D93-0077-4C26-A6B8-AE485AA9AC9E}"/>
          </ac:spMkLst>
        </pc:spChg>
        <pc:spChg chg="mod">
          <ac:chgData name="" userId="" providerId="" clId="Web-{2322C68C-2229-48A1-B93A-D5084D4F49BD}" dt="2019-03-14T21:43:00.935" v="729" actId="20577"/>
          <ac:spMkLst>
            <pc:docMk/>
            <pc:sldMk cId="3593960565" sldId="265"/>
            <ac:spMk id="23" creationId="{00000000-0000-0000-0000-000000000000}"/>
          </ac:spMkLst>
        </pc:spChg>
      </pc:sldChg>
      <pc:sldChg chg="modSp">
        <pc:chgData name="" userId="" providerId="" clId="Web-{2322C68C-2229-48A1-B93A-D5084D4F49BD}" dt="2019-03-14T21:28:53.082" v="543" actId="20577"/>
        <pc:sldMkLst>
          <pc:docMk/>
          <pc:sldMk cId="1724487630" sldId="266"/>
        </pc:sldMkLst>
        <pc:spChg chg="mod">
          <ac:chgData name="" userId="" providerId="" clId="Web-{2322C68C-2229-48A1-B93A-D5084D4F49BD}" dt="2019-03-14T21:28:53.082" v="543" actId="20577"/>
          <ac:spMkLst>
            <pc:docMk/>
            <pc:sldMk cId="1724487630" sldId="266"/>
            <ac:spMk id="2" creationId="{00000000-0000-0000-0000-000000000000}"/>
          </ac:spMkLst>
        </pc:spChg>
      </pc:sldChg>
      <pc:sldChg chg="addSp modSp add replId">
        <pc:chgData name="" userId="" providerId="" clId="Web-{2322C68C-2229-48A1-B93A-D5084D4F49BD}" dt="2019-03-14T21:40:40.163" v="634" actId="14100"/>
        <pc:sldMkLst>
          <pc:docMk/>
          <pc:sldMk cId="1393890858" sldId="268"/>
        </pc:sldMkLst>
        <pc:spChg chg="mod">
          <ac:chgData name="" userId="" providerId="" clId="Web-{2322C68C-2229-48A1-B93A-D5084D4F49BD}" dt="2019-03-14T21:38:29.891" v="575" actId="14100"/>
          <ac:spMkLst>
            <pc:docMk/>
            <pc:sldMk cId="1393890858" sldId="268"/>
            <ac:spMk id="12" creationId="{470ECFA2-53B1-424E-A050-6192C53D48BB}"/>
          </ac:spMkLst>
        </pc:spChg>
        <pc:spChg chg="mod">
          <ac:chgData name="" userId="" providerId="" clId="Web-{2322C68C-2229-48A1-B93A-D5084D4F49BD}" dt="2019-03-14T21:38:53.267" v="576" actId="14100"/>
          <ac:spMkLst>
            <pc:docMk/>
            <pc:sldMk cId="1393890858" sldId="268"/>
            <ac:spMk id="13" creationId="{0A808D93-0077-4C26-A6B8-AE485AA9AC9E}"/>
          </ac:spMkLst>
        </pc:spChg>
        <pc:spChg chg="mod">
          <ac:chgData name="" userId="" providerId="" clId="Web-{2322C68C-2229-48A1-B93A-D5084D4F49BD}" dt="2019-03-14T21:35:44.852" v="569" actId="20577"/>
          <ac:spMkLst>
            <pc:docMk/>
            <pc:sldMk cId="1393890858" sldId="268"/>
            <ac:spMk id="23" creationId="{00000000-0000-0000-0000-000000000000}"/>
          </ac:spMkLst>
        </pc:spChg>
        <pc:picChg chg="add mod">
          <ac:chgData name="" userId="" providerId="" clId="Web-{2322C68C-2229-48A1-B93A-D5084D4F49BD}" dt="2019-03-14T21:40:40.163" v="634" actId="14100"/>
          <ac:picMkLst>
            <pc:docMk/>
            <pc:sldMk cId="1393890858" sldId="268"/>
            <ac:picMk id="2" creationId="{2427CCA5-62C5-4ACC-A05B-0CA7BD9CACF3}"/>
          </ac:picMkLst>
        </pc:picChg>
      </pc:sldChg>
      <pc:sldChg chg="add replId">
        <pc:chgData name="" userId="" providerId="" clId="Web-{2322C68C-2229-48A1-B93A-D5084D4F49BD}" dt="2019-03-14T21:43:10.139" v="731"/>
        <pc:sldMkLst>
          <pc:docMk/>
          <pc:sldMk cId="2155934543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079DD-E5AA-4A21-AF73-1D0C1D5F618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76E37-6D7B-4A69-A7DF-4DD701F6C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1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8;71.&#1085;&#1072;&#1074;&#1080;&#1075;&#1072;&#1090;&#1086;&#1088;.&#1076;&#1077;&#1090;&#1080;/" TargetMode="External"/><Relationship Id="rId2" Type="http://schemas.openxmlformats.org/officeDocument/2006/relationships/hyperlink" Target="http://doobr71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vk.com/modelcentr" TargetMode="External"/><Relationship Id="rId4" Type="http://schemas.openxmlformats.org/officeDocument/2006/relationships/hyperlink" Target="https://www.youtube.com/channel/UCu2zF_YHJHh4kU8J4afF6jA/videos?view_as=subscrib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k.ru/rmtsdodtula" TargetMode="External"/><Relationship Id="rId3" Type="http://schemas.openxmlformats.org/officeDocument/2006/relationships/hyperlink" Target="http://&#1088;71.&#1085;&#1072;&#1074;&#1080;&#1075;&#1072;&#1090;&#1086;&#1088;.&#1076;&#1077;&#1090;&#1080;/" TargetMode="External"/><Relationship Id="rId7" Type="http://schemas.openxmlformats.org/officeDocument/2006/relationships/hyperlink" Target="https://vk.com/modelcentr" TargetMode="External"/><Relationship Id="rId2" Type="http://schemas.openxmlformats.org/officeDocument/2006/relationships/hyperlink" Target="http://www.doobr71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metod_eco" TargetMode="External"/><Relationship Id="rId5" Type="http://schemas.openxmlformats.org/officeDocument/2006/relationships/hyperlink" Target="http://fb.me/ModelCentr" TargetMode="External"/><Relationship Id="rId4" Type="http://schemas.openxmlformats.org/officeDocument/2006/relationships/hyperlink" Target="https://www.instagram.com/modelnijcentr71/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51720" y="303493"/>
            <a:ext cx="6624737" cy="151216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/>
                <a:ea typeface="Verdana"/>
                <a:cs typeface="Verdana"/>
              </a:rPr>
              <a:t>Региональный модельный центр дополнительного образования детей Тульской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71602" y="1802080"/>
            <a:ext cx="7704855" cy="33765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Arial"/>
                <a:ea typeface="Verdana"/>
                <a:cs typeface="Verdana"/>
              </a:rPr>
              <a:t>Условия повышения уровня доступности дополнительного образования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Arial"/>
                <a:ea typeface="Verdana"/>
                <a:cs typeface="Verdana"/>
              </a:rPr>
              <a:t>Тульской </a:t>
            </a:r>
            <a:r>
              <a:rPr lang="ru-RU" sz="4000" b="1" dirty="0">
                <a:solidFill>
                  <a:schemeClr val="bg1"/>
                </a:solidFill>
                <a:latin typeface="Arial"/>
                <a:ea typeface="Verdana"/>
                <a:cs typeface="Verdana"/>
              </a:rPr>
              <a:t>области. </a:t>
            </a:r>
            <a:endParaRPr lang="ru-RU" sz="4000" b="1" dirty="0">
              <a:solidFill>
                <a:schemeClr val="bg1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545300" y="5223952"/>
            <a:ext cx="6483284" cy="1459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defRPr/>
            </a:pPr>
            <a:r>
              <a:rPr lang="ru-RU" b="1" dirty="0" smtClean="0">
                <a:solidFill>
                  <a:schemeClr val="bg1"/>
                </a:solidFill>
                <a:latin typeface="Circe"/>
                <a:ea typeface="Verdana"/>
                <a:cs typeface="Verdana"/>
              </a:rPr>
              <a:t>Смирнова Елена Валерьевна-руководитель </a:t>
            </a:r>
            <a:r>
              <a:rPr kumimoji="0" lang="ru-RU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/>
                <a:ea typeface="Verdana"/>
                <a:cs typeface="Verdana"/>
              </a:rPr>
              <a:t>Регионального модельного центра</a:t>
            </a:r>
            <a:endParaRPr lang="ru-RU" sz="1400" b="1" u="none" strike="noStrike" kern="1200" cap="none" spc="0" baseline="0" noProof="0" dirty="0">
              <a:solidFill>
                <a:schemeClr val="bg1"/>
              </a:solidFill>
              <a:latin typeface="вердана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anose="020B0502020203020203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 дополнительного образования детей Тульской области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" panose="020B0502020203020203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03493"/>
            <a:ext cx="1368152" cy="13460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-108520" y="980728"/>
            <a:ext cx="122413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Региональный модельный центр дополнительного образования детей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Тульской области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-4514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fld id="{68EAA698-8CFB-494C-A102-91D285F30903}" type="slidenum">
              <a:rPr lang="ru-RU" sz="1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Font typeface="Arial" pitchFamily="34" charset="0"/>
                <a:buNone/>
              </a:pPr>
              <a:t>10</a:t>
            </a:fld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1431650" y="1195665"/>
            <a:ext cx="7272808" cy="52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Clr>
                <a:srgbClr val="0070C0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Clr>
                <a:srgbClr val="0070C0"/>
              </a:buClr>
              <a:buFont typeface="Arial" pitchFamily="34" charset="0"/>
              <a:buNone/>
            </a:pPr>
            <a:r>
              <a:rPr lang="ru-RU" sz="1800" dirty="0">
                <a:solidFill>
                  <a:prstClr val="black"/>
                </a:solidFill>
              </a:rPr>
              <a:t> 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1331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400" b="1" dirty="0">
              <a:solidFill>
                <a:srgbClr val="1C75B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227714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5400" b="1" dirty="0">
                <a:solidFill>
                  <a:srgbClr val="0070C0"/>
                </a:solidFill>
                <a:latin typeface="Circe" panose="020B0502020203020203" pitchFamily="34" charset="-52"/>
              </a:rPr>
              <a:t>СПАСИБО </a:t>
            </a:r>
            <a:br>
              <a:rPr lang="ru-RU" sz="5400" b="1" dirty="0">
                <a:solidFill>
                  <a:srgbClr val="0070C0"/>
                </a:solidFill>
                <a:latin typeface="Circe" panose="020B0502020203020203" pitchFamily="34" charset="-52"/>
              </a:rPr>
            </a:br>
            <a:r>
              <a:rPr lang="ru-RU" sz="5400" b="1" dirty="0">
                <a:solidFill>
                  <a:srgbClr val="0070C0"/>
                </a:solidFill>
                <a:latin typeface="Circe" panose="020B0502020203020203" pitchFamily="34" charset="-52"/>
              </a:rPr>
              <a:t>ЗА ВНИМАНИЕ !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B438B717-9B7A-4E0E-BDCF-FE5F24848571}"/>
              </a:ext>
            </a:extLst>
          </p:cNvPr>
          <p:cNvSpPr txBox="1">
            <a:spLocks/>
          </p:cNvSpPr>
          <p:nvPr/>
        </p:nvSpPr>
        <p:spPr>
          <a:xfrm>
            <a:off x="-45987" y="2426699"/>
            <a:ext cx="1161603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50" b="1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Условия повышения уровня доступности дополнительного образования Тульской области</a:t>
            </a:r>
            <a:endParaRPr lang="ru-RU" sz="85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6" y="111166"/>
            <a:ext cx="804742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1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-108520" y="1052736"/>
            <a:ext cx="122413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Региональный модельный центр дополнительного образования детей</a:t>
            </a:r>
          </a:p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Тульской области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-4514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fld id="{68EAA698-8CFB-494C-A102-91D285F30903}" type="slidenum">
              <a:rPr lang="ru-RU" sz="120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Font typeface="Arial" pitchFamily="34" charset="0"/>
                <a:buNone/>
              </a:pPr>
              <a:t>2</a:t>
            </a:fld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1331640" y="1412776"/>
            <a:ext cx="7272808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prstClr val="black"/>
              </a:solidFill>
              <a:latin typeface="Circe Thin" panose="020B0202020203020203" pitchFamily="34" charset="-52"/>
            </a:endParaRP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1331640" y="426395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rgbClr val="1C75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вердана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B438B717-9B7A-4E0E-BDCF-FE5F24848571}"/>
              </a:ext>
            </a:extLst>
          </p:cNvPr>
          <p:cNvSpPr txBox="1">
            <a:spLocks/>
          </p:cNvSpPr>
          <p:nvPr/>
        </p:nvSpPr>
        <p:spPr>
          <a:xfrm>
            <a:off x="-45987" y="2426699"/>
            <a:ext cx="1161603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5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Условия повышения уровня доступности дополнительного образования Тульской области</a:t>
            </a:r>
            <a:endParaRPr lang="ru-RU" sz="85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8" y="186807"/>
            <a:ext cx="805598" cy="72427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57090" y="215270"/>
            <a:ext cx="7591374" cy="19543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/>
                <a:cs typeface="Verdana"/>
              </a:rPr>
              <a:t>УСЛОВИЯ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/>
                <a:cs typeface="Verdana"/>
              </a:rPr>
              <a:t>повышения уровня доступности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/>
                <a:cs typeface="Verdana"/>
              </a:rPr>
              <a:t>дополнительного образования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/>
                <a:cs typeface="Verdana"/>
              </a:rPr>
              <a:t>в Тульской области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Verdana"/>
              <a:cs typeface="Verdana"/>
            </a:endParaRPr>
          </a:p>
          <a:p>
            <a:pPr algn="ctr"/>
            <a:endParaRPr lang="ru-RU" sz="2500" b="1" dirty="0">
              <a:solidFill>
                <a:srgbClr val="4F81BD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2484" y="1809764"/>
            <a:ext cx="7262305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 Создание позитивного имиджа системы дополнительного образования Тульской области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 Создание новых технологичных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ученикомест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Вовлечение в систему дополнительного образования дошкольников и обучающихся учреждений среднего профессионального образования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 Развитие сетевого партнерства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5) Создание системы мобильного обучения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3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-108520" y="1052736"/>
            <a:ext cx="122413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Региональный модельный центр дополнительного образования детей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Тульской области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-4514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fld id="{68EAA698-8CFB-494C-A102-91D285F30903}" type="slidenum">
              <a:rPr lang="ru-RU" sz="120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Font typeface="Arial" pitchFamily="34" charset="0"/>
                <a:buNone/>
              </a:pPr>
              <a:t>3</a:t>
            </a:fld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1032777" y="1638288"/>
            <a:ext cx="8015167" cy="44566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>
              <a:buClr>
                <a:srgbClr val="0070C0"/>
              </a:buClr>
              <a:buFont typeface="Wingdings" pitchFamily="34" charset="0"/>
              <a:buChar char="Ø"/>
            </a:pPr>
            <a:r>
              <a:rPr lang="af-ZA" sz="2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Портал Регионального модельного центра дополнительного образования детей Тульской области </a:t>
            </a:r>
            <a:r>
              <a:rPr lang="af-ZA" sz="2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hlinkClick r:id="rId2"/>
              </a:rPr>
              <a:t>http://</a:t>
            </a:r>
            <a:r>
              <a:rPr lang="af-ZA" sz="2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  <a:hlinkClick r:id="rId2"/>
              </a:rPr>
              <a:t>doobr71.ru</a:t>
            </a:r>
            <a:endParaRPr lang="ru-RU" sz="24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algn="just">
              <a:buFont typeface="Wingdings"/>
              <a:buChar char="Ø"/>
            </a:pPr>
            <a:r>
              <a:rPr lang="ru-RU" sz="2400" dirty="0">
                <a:latin typeface="Arial"/>
                <a:cs typeface="Arial"/>
              </a:rPr>
              <a:t>Внедрен региональный Навигатор дополнительного образования детей Тульской области </a:t>
            </a:r>
            <a:r>
              <a:rPr lang="ru-RU" sz="2400" dirty="0" smtClean="0"/>
              <a:t> </a:t>
            </a:r>
            <a:r>
              <a:rPr lang="ru-RU" sz="2400" u="sng" dirty="0" smtClean="0">
                <a:latin typeface="Arial"/>
                <a:cs typeface="Arial"/>
                <a:hlinkClick r:id="rId3"/>
              </a:rPr>
              <a:t>http</a:t>
            </a:r>
            <a:r>
              <a:rPr lang="ru-RU" sz="2400" u="sng" dirty="0">
                <a:latin typeface="Arial"/>
                <a:cs typeface="Arial"/>
                <a:hlinkClick r:id="rId3"/>
              </a:rPr>
              <a:t>://</a:t>
            </a:r>
            <a:r>
              <a:rPr lang="ru-RU" sz="2400" u="sng" dirty="0" smtClean="0">
                <a:latin typeface="Arial"/>
                <a:cs typeface="Arial"/>
                <a:hlinkClick r:id="rId3"/>
              </a:rPr>
              <a:t>р71.навигатор.дети</a:t>
            </a:r>
            <a:endParaRPr lang="af-ZA" sz="2400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marL="177800" indent="-177800">
              <a:buFont typeface="Wingdings" pitchFamily="34" charset="0"/>
              <a:buChar char="Ø"/>
            </a:pPr>
            <a:r>
              <a:rPr lang="af-ZA" sz="2400" dirty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 </a:t>
            </a:r>
            <a:r>
              <a:rPr lang="af-ZA" sz="2400" dirty="0" err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Youtube</a:t>
            </a:r>
            <a:r>
              <a:rPr lang="af-ZA" sz="2400" dirty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</a:t>
            </a:r>
            <a:r>
              <a:rPr lang="af-ZA" sz="2400" dirty="0" err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канал</a:t>
            </a:r>
          </a:p>
          <a:p>
            <a:pPr marL="0" indent="0">
              <a:buNone/>
            </a:pPr>
            <a:r>
              <a:rPr lang="af-ZA" sz="2400" dirty="0">
                <a:solidFill>
                  <a:srgbClr val="000000"/>
                </a:solidFill>
                <a:latin typeface="Arial"/>
                <a:ea typeface="Verdana"/>
                <a:cs typeface="Arial"/>
                <a:hlinkClick r:id="rId4"/>
              </a:rPr>
              <a:t>https://www.youtube.com/channel/UCu2zF_YHJHh4kU8J4afF6jA/videos?view_as=subscriber</a:t>
            </a:r>
            <a:endParaRPr lang="af-ZA" sz="2400" dirty="0">
              <a:latin typeface="Arial"/>
              <a:ea typeface="Verdana"/>
              <a:cs typeface="Arial"/>
            </a:endParaRPr>
          </a:p>
          <a:p>
            <a:pPr>
              <a:buFont typeface="Wingdings" pitchFamily="34" charset="0"/>
              <a:buChar char="Ø"/>
            </a:pPr>
            <a:r>
              <a:rPr lang="af-ZA" sz="2400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Официальные </a:t>
            </a:r>
            <a:r>
              <a:rPr lang="af-ZA" sz="2400" dirty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группы в социальных сетях ВКонтакте </a:t>
            </a:r>
            <a:r>
              <a:rPr lang="en-US" sz="2400" u="sng" dirty="0">
                <a:solidFill>
                  <a:srgbClr val="000000"/>
                </a:solidFill>
                <a:latin typeface="Arial"/>
                <a:ea typeface="Verdana"/>
                <a:cs typeface="Times New Roman"/>
                <a:hlinkClick r:id="rId5"/>
              </a:rPr>
              <a:t>https</a:t>
            </a:r>
            <a:r>
              <a:rPr lang="ru-RU" sz="2400" u="sng" dirty="0">
                <a:solidFill>
                  <a:srgbClr val="000000"/>
                </a:solidFill>
                <a:latin typeface="Arial"/>
                <a:ea typeface="Verdana"/>
                <a:cs typeface="Times New Roman"/>
                <a:hlinkClick r:id="rId5"/>
              </a:rPr>
              <a:t>://</a:t>
            </a:r>
            <a:r>
              <a:rPr lang="en-US" sz="2400" u="sng" dirty="0">
                <a:solidFill>
                  <a:srgbClr val="000000"/>
                </a:solidFill>
                <a:latin typeface="Arial"/>
                <a:ea typeface="Verdana"/>
                <a:cs typeface="Times New Roman"/>
                <a:hlinkClick r:id="rId5"/>
              </a:rPr>
              <a:t>vk</a:t>
            </a:r>
            <a:r>
              <a:rPr lang="ru-RU" sz="2400" u="sng" dirty="0">
                <a:solidFill>
                  <a:srgbClr val="000000"/>
                </a:solidFill>
                <a:latin typeface="Arial"/>
                <a:ea typeface="Verdana"/>
                <a:cs typeface="Times New Roman"/>
                <a:hlinkClick r:id="rId5"/>
              </a:rPr>
              <a:t>.</a:t>
            </a:r>
            <a:r>
              <a:rPr lang="en-US" sz="2400" u="sng" dirty="0">
                <a:solidFill>
                  <a:srgbClr val="000000"/>
                </a:solidFill>
                <a:latin typeface="Arial"/>
                <a:ea typeface="Verdana"/>
                <a:cs typeface="Times New Roman"/>
                <a:hlinkClick r:id="rId5"/>
              </a:rPr>
              <a:t>com</a:t>
            </a:r>
            <a:r>
              <a:rPr lang="ru-RU" sz="2400" u="sng" dirty="0">
                <a:solidFill>
                  <a:srgbClr val="000000"/>
                </a:solidFill>
                <a:latin typeface="Arial"/>
                <a:ea typeface="Verdana"/>
                <a:cs typeface="Times New Roman"/>
                <a:hlinkClick r:id="rId5"/>
              </a:rPr>
              <a:t>/</a:t>
            </a:r>
            <a:r>
              <a:rPr lang="en-US" sz="2400" u="sng" dirty="0">
                <a:solidFill>
                  <a:srgbClr val="000000"/>
                </a:solidFill>
                <a:latin typeface="Arial"/>
                <a:ea typeface="Verdana"/>
                <a:cs typeface="Times New Roman"/>
                <a:hlinkClick r:id="rId5"/>
              </a:rPr>
              <a:t>modelcentr</a:t>
            </a:r>
            <a:endParaRPr lang="af-ZA" sz="2400" dirty="0">
              <a:solidFill>
                <a:srgbClr val="000000"/>
              </a:solidFill>
              <a:latin typeface="Arial"/>
              <a:ea typeface="Verdana"/>
              <a:cs typeface="Times New Roman"/>
            </a:endParaRP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1336932" y="39025"/>
            <a:ext cx="7272808" cy="593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1C75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" panose="020B0502020203020203" pitchFamily="34" charset="-52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B438B717-9B7A-4E0E-BDCF-FE5F24848571}"/>
              </a:ext>
            </a:extLst>
          </p:cNvPr>
          <p:cNvSpPr txBox="1">
            <a:spLocks/>
          </p:cNvSpPr>
          <p:nvPr/>
        </p:nvSpPr>
        <p:spPr>
          <a:xfrm>
            <a:off x="-45987" y="2426699"/>
            <a:ext cx="1161603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50" b="1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Условия повышения уровня доступности дополнительного образования Тульской области</a:t>
            </a:r>
            <a:endParaRPr lang="ru-RU" sz="85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850" b="1" dirty="0">
              <a:solidFill>
                <a:schemeClr val="bg1"/>
              </a:solidFill>
              <a:latin typeface="Circe Thin" panose="020B0202020203020203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8757" y="71674"/>
            <a:ext cx="734320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C75BC"/>
                </a:solidFill>
                <a:latin typeface="Arial"/>
                <a:ea typeface="Verdana"/>
                <a:cs typeface="Verdana"/>
              </a:rPr>
              <a:t>Создание позитивного имиджа </a:t>
            </a:r>
            <a:r>
              <a:rPr lang="ru-RU" sz="4000" b="1" dirty="0">
                <a:solidFill>
                  <a:srgbClr val="1C75BC"/>
                </a:solidFill>
                <a:latin typeface="Arial"/>
                <a:ea typeface="Verdana"/>
                <a:cs typeface="Verdana"/>
              </a:rPr>
              <a:t>ДО</a:t>
            </a:r>
            <a:endParaRPr lang="ru-RU" sz="4000" b="1" dirty="0">
              <a:solidFill>
                <a:srgbClr val="1C75BC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39" y="71674"/>
            <a:ext cx="804742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3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-154618" y="1052736"/>
            <a:ext cx="12961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Региональный модельный центр дополнительного образования детей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Тульской области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-4514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fld id="{68EAA698-8CFB-494C-A102-91D285F30903}" type="slidenum">
              <a:rPr lang="ru-RU" sz="1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Font typeface="Arial" pitchFamily="34" charset="0"/>
                <a:buNone/>
              </a:pPr>
              <a:t>4</a:t>
            </a:fld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1419996" y="188966"/>
            <a:ext cx="7272808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Clr>
                <a:srgbClr val="0070C0"/>
              </a:buClr>
            </a:pPr>
            <a:endParaRPr lang="ru-RU" sz="1800" dirty="0">
              <a:solidFill>
                <a:srgbClr val="000000"/>
              </a:solidFill>
              <a:latin typeface="Circe Thin" panose="020B0202020203020203" pitchFamily="34" charset="-52"/>
            </a:endParaRP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1253361" y="404664"/>
            <a:ext cx="7272808" cy="347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200" b="1" dirty="0">
              <a:solidFill>
                <a:srgbClr val="1C75BC"/>
              </a:solidFill>
              <a:latin typeface="Circe" panose="020B0502020203020203" pitchFamily="34" charset="-52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B438B717-9B7A-4E0E-BDCF-FE5F24848571}"/>
              </a:ext>
            </a:extLst>
          </p:cNvPr>
          <p:cNvSpPr txBox="1">
            <a:spLocks/>
          </p:cNvSpPr>
          <p:nvPr/>
        </p:nvSpPr>
        <p:spPr>
          <a:xfrm>
            <a:off x="-45987" y="2426699"/>
            <a:ext cx="1180772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50" b="1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Условия повышения уровня доступности дополнительного образования Тульской области</a:t>
            </a:r>
            <a:endParaRPr lang="ru-RU" sz="85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950" b="1" dirty="0">
              <a:solidFill>
                <a:schemeClr val="bg1"/>
              </a:solidFill>
              <a:latin typeface="Circe Thin" panose="020B0202020203020203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59715" y="1196752"/>
            <a:ext cx="7558019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ru-RU" sz="2400" dirty="0"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сети технопарков на базе общеобразовательных учреждений, учреждений среднего профессионального образования и учреждений дополнительного профессионального образования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6" y="111166"/>
            <a:ext cx="804742" cy="7193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9996" y="291947"/>
            <a:ext cx="6752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технологичных </a:t>
            </a:r>
            <a:r>
              <a:rPr lang="ru-RU" sz="3600" b="1" dirty="0" err="1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ученикомест</a:t>
            </a:r>
            <a:r>
              <a:rPr lang="ru-RU" sz="3600" b="1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531" y="3747156"/>
            <a:ext cx="3574509" cy="2384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555" y="3747155"/>
            <a:ext cx="3533481" cy="23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6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-154618" y="1052736"/>
            <a:ext cx="12961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Региональный модельный центр дополнительного образования детей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Тульской области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-4514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fld id="{68EAA698-8CFB-494C-A102-91D285F30903}" type="slidenum">
              <a:rPr lang="ru-RU" sz="1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Font typeface="Arial" pitchFamily="34" charset="0"/>
                <a:buNone/>
              </a:pPr>
              <a:t>5</a:t>
            </a:fld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1419996" y="188966"/>
            <a:ext cx="7272808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Clr>
                <a:srgbClr val="0070C0"/>
              </a:buClr>
            </a:pPr>
            <a:endParaRPr lang="ru-RU" sz="1800" dirty="0">
              <a:solidFill>
                <a:srgbClr val="000000"/>
              </a:solidFill>
              <a:latin typeface="Circe Thin" panose="020B0202020203020203" pitchFamily="34" charset="-52"/>
            </a:endParaRP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1273983" y="829324"/>
            <a:ext cx="7544792" cy="3674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1C75BC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Вовлечение в систему дополнительного образования дошкольников и обучающихся учреждений среднего профессионального образования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B438B717-9B7A-4E0E-BDCF-FE5F24848571}"/>
              </a:ext>
            </a:extLst>
          </p:cNvPr>
          <p:cNvSpPr txBox="1">
            <a:spLocks/>
          </p:cNvSpPr>
          <p:nvPr/>
        </p:nvSpPr>
        <p:spPr>
          <a:xfrm>
            <a:off x="-45987" y="2426699"/>
            <a:ext cx="1180772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50" b="1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Условия повышения уровня доступности дополнительного образования Тульской области</a:t>
            </a:r>
            <a:endParaRPr lang="ru-RU" sz="85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950" b="1" dirty="0">
              <a:solidFill>
                <a:schemeClr val="bg1"/>
              </a:solidFill>
              <a:latin typeface="Circe Thin" panose="020B0202020203020203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60756" y="1879909"/>
            <a:ext cx="7558019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ru-RU" sz="2400" dirty="0"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«Раннее естественнонаучное образование и просвещение»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/>
              <a:buChar char="Ø"/>
            </a:pPr>
            <a:endParaRPr lang="ru-RU" sz="2400" dirty="0">
              <a:latin typeface="Arial"/>
              <a:cs typeface="Arial"/>
            </a:endParaRPr>
          </a:p>
          <a:p>
            <a:pPr algn="just"/>
            <a:endParaRPr lang="ru-RU" sz="2400" dirty="0"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6" y="111166"/>
            <a:ext cx="804742" cy="719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573016"/>
            <a:ext cx="2951320" cy="2190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590117"/>
            <a:ext cx="3658587" cy="21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6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-154618" y="1052736"/>
            <a:ext cx="12961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5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Региональный модельный центр дополнительного образования детей</a:t>
            </a:r>
          </a:p>
          <a:p>
            <a:r>
              <a:rPr lang="ru-RU" sz="85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Тульской области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-4514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fld id="{68EAA698-8CFB-494C-A102-91D285F30903}" type="slidenum">
              <a:rPr lang="ru-RU" sz="1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Font typeface="Arial" pitchFamily="34" charset="0"/>
                <a:buNone/>
              </a:pPr>
              <a:t>6</a:t>
            </a:fld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1408213" y="188966"/>
            <a:ext cx="7284591" cy="1475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Clr>
                <a:srgbClr val="0070C0"/>
              </a:buClr>
            </a:pPr>
            <a:endParaRPr lang="ru-RU" sz="1800" dirty="0">
              <a:solidFill>
                <a:srgbClr val="000000"/>
              </a:solidFill>
              <a:latin typeface="Circe Thin" panose="020B0202020203020203" pitchFamily="34" charset="-52"/>
            </a:endParaRP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1406546" y="404664"/>
            <a:ext cx="7119623" cy="10424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rgbClr val="1C75BC"/>
                </a:solidFill>
                <a:latin typeface="Arial"/>
                <a:ea typeface="Verdana"/>
                <a:cs typeface="Verdana"/>
              </a:rPr>
              <a:t>Модель сетевого </a:t>
            </a:r>
            <a:r>
              <a:rPr lang="ru-RU" sz="3200" b="1" dirty="0" smtClean="0">
                <a:solidFill>
                  <a:srgbClr val="1C75BC"/>
                </a:solidFill>
                <a:latin typeface="Arial"/>
                <a:ea typeface="Verdana"/>
                <a:cs typeface="Verdana"/>
              </a:rPr>
              <a:t>партнерства учреждений </a:t>
            </a:r>
            <a:r>
              <a:rPr lang="ru-RU" sz="3200" b="1" dirty="0">
                <a:solidFill>
                  <a:srgbClr val="1C75BC"/>
                </a:solidFill>
                <a:latin typeface="Arial"/>
                <a:ea typeface="Verdana"/>
                <a:cs typeface="Verdana"/>
              </a:rPr>
              <a:t>СПО </a:t>
            </a:r>
            <a:endParaRPr lang="en-US" sz="3200" dirty="0">
              <a:latin typeface="Arial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1C75BC"/>
              </a:solidFill>
              <a:latin typeface="Circe" panose="020B0502020203020203" pitchFamily="34" charset="-52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B438B717-9B7A-4E0E-BDCF-FE5F24848571}"/>
              </a:ext>
            </a:extLst>
          </p:cNvPr>
          <p:cNvSpPr txBox="1">
            <a:spLocks/>
          </p:cNvSpPr>
          <p:nvPr/>
        </p:nvSpPr>
        <p:spPr>
          <a:xfrm>
            <a:off x="-45987" y="2426699"/>
            <a:ext cx="11632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50" b="1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Условия повышения уровня доступности дополнительного образования Тульской области</a:t>
            </a:r>
            <a:endParaRPr lang="ru-RU" sz="85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950" b="1" dirty="0">
              <a:solidFill>
                <a:schemeClr val="bg1"/>
              </a:solidFill>
              <a:latin typeface="Circe Thin" panose="020B0202020203020203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178" y="301206"/>
            <a:ext cx="7522669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endParaRPr lang="ru-RU" sz="2400" dirty="0">
              <a:latin typeface="Arial"/>
              <a:cs typeface="Arial"/>
            </a:endParaRPr>
          </a:p>
        </p:txBody>
      </p:sp>
      <p:pic>
        <p:nvPicPr>
          <p:cNvPr id="3" name="Рисунок 3" descr="Изображение выглядит как снимок экра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42D8592-AA7C-42B0-93B9-BCA4E3721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72" y="1368463"/>
            <a:ext cx="7857240" cy="47455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70" y="111166"/>
            <a:ext cx="804742" cy="719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93" y="1269712"/>
            <a:ext cx="1560414" cy="13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3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-108520" y="1052736"/>
            <a:ext cx="129614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Региональный модельный центр дополнительного образования детей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Тульской области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-4514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fld id="{68EAA698-8CFB-494C-A102-91D285F30903}" type="slidenum">
              <a:rPr lang="ru-RU" sz="1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Font typeface="Arial" pitchFamily="34" charset="0"/>
                <a:buNone/>
              </a:pPr>
              <a:t>7</a:t>
            </a:fld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1419996" y="188966"/>
            <a:ext cx="7272808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Clr>
                <a:srgbClr val="0070C0"/>
              </a:buClr>
            </a:pPr>
            <a:endParaRPr lang="ru-RU" sz="1800" dirty="0">
              <a:solidFill>
                <a:srgbClr val="000000"/>
              </a:solidFill>
              <a:latin typeface="Circe Thin" panose="020B0202020203020203" pitchFamily="34" charset="-52"/>
            </a:endParaRP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1378030" y="102592"/>
            <a:ext cx="7272808" cy="11485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мобильного обучения 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B438B717-9B7A-4E0E-BDCF-FE5F24848571}"/>
              </a:ext>
            </a:extLst>
          </p:cNvPr>
          <p:cNvSpPr txBox="1">
            <a:spLocks/>
          </p:cNvSpPr>
          <p:nvPr/>
        </p:nvSpPr>
        <p:spPr>
          <a:xfrm>
            <a:off x="-45986" y="2426699"/>
            <a:ext cx="1161602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50" b="1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Условия повышения уровня доступности дополнительного образования Тульской области</a:t>
            </a:r>
            <a:endParaRPr lang="ru-RU" sz="85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950" b="1" dirty="0">
              <a:solidFill>
                <a:schemeClr val="bg1"/>
              </a:solidFill>
              <a:latin typeface="Circe Thin" panose="020B0202020203020203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77869" y="2009813"/>
            <a:ext cx="6591773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Wingdings"/>
              <a:buChar char="Ø"/>
            </a:pPr>
            <a:endParaRPr lang="ru-RU" sz="2400" dirty="0">
              <a:latin typeface="Arial"/>
              <a:cs typeface="Arial"/>
            </a:endParaRPr>
          </a:p>
          <a:p>
            <a:pPr algn="just"/>
            <a:endParaRPr lang="ru-RU" sz="2400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6" y="111166"/>
            <a:ext cx="804742" cy="7193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82619" y="1556792"/>
            <a:ext cx="7161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Программа «Мобильный педагог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Знания с доставкой на дом»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Новые тренды дополнительного образования»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092" y="3682715"/>
            <a:ext cx="3979841" cy="29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2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-154618" y="1052736"/>
            <a:ext cx="12961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  <a:latin typeface="Circe Thin" panose="020B0202020203020203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Региональный модельный центр дополнительного образования детей</a:t>
            </a:r>
          </a:p>
          <a:p>
            <a:r>
              <a:rPr lang="ru-RU" sz="900" b="1" dirty="0">
                <a:solidFill>
                  <a:schemeClr val="bg1"/>
                </a:solidFill>
                <a:latin typeface="Circe Thin" panose="020B0202020203020203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 Тульской области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-4514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fld id="{68EAA698-8CFB-494C-A102-91D285F30903}" type="slidenum">
              <a:rPr lang="ru-RU" sz="1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Font typeface="Arial" pitchFamily="34" charset="0"/>
                <a:buNone/>
              </a:pPr>
              <a:t>8</a:t>
            </a:fld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1419996" y="188966"/>
            <a:ext cx="7272808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Clr>
                <a:srgbClr val="0070C0"/>
              </a:buClr>
            </a:pPr>
            <a:endParaRPr lang="ru-RU" sz="1800" dirty="0">
              <a:solidFill>
                <a:srgbClr val="000000"/>
              </a:solidFill>
              <a:latin typeface="Circe Thin" panose="020B0202020203020203" pitchFamily="34" charset="-52"/>
            </a:endParaRP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1253361" y="404664"/>
            <a:ext cx="7272808" cy="11485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rgbClr val="1C75BC"/>
                </a:solidFill>
                <a:latin typeface="Arial"/>
                <a:ea typeface="Verdana"/>
              </a:rPr>
              <a:t>СИСТЕМА ДОПОЛНИТЕЛЬНОГО ОБРАЗОВАНИЯ ТУЛЬСКОЙ ОБЛАСТИ </a:t>
            </a:r>
            <a:r>
              <a:rPr lang="ru-RU" sz="3200" b="1" dirty="0" smtClean="0">
                <a:solidFill>
                  <a:srgbClr val="1C75BC"/>
                </a:solidFill>
                <a:latin typeface="Arial"/>
                <a:ea typeface="Verdana"/>
              </a:rPr>
              <a:t>СЕГОДНЯ</a:t>
            </a:r>
            <a:endParaRPr lang="ru-RU" sz="3200" b="1" dirty="0">
              <a:solidFill>
                <a:srgbClr val="1C75BC"/>
              </a:solidFill>
              <a:latin typeface="Arial"/>
            </a:endParaRPr>
          </a:p>
        </p:txBody>
      </p:sp>
      <p:pic>
        <p:nvPicPr>
          <p:cNvPr id="15" name="Рисунок 14" descr="C:\Users\User48\Desktop\Логотип (2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99" y="186807"/>
            <a:ext cx="840818" cy="69172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B438B717-9B7A-4E0E-BDCF-FE5F24848571}"/>
              </a:ext>
            </a:extLst>
          </p:cNvPr>
          <p:cNvSpPr txBox="1">
            <a:spLocks/>
          </p:cNvSpPr>
          <p:nvPr/>
        </p:nvSpPr>
        <p:spPr>
          <a:xfrm>
            <a:off x="-45987" y="2426699"/>
            <a:ext cx="1120129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50" b="1" dirty="0">
                <a:solidFill>
                  <a:schemeClr val="bg1"/>
                </a:solidFill>
                <a:latin typeface="Circe Thin"/>
                <a:ea typeface="Verdana"/>
                <a:cs typeface="Verdana" panose="020B0604030504040204" pitchFamily="34" charset="0"/>
              </a:rPr>
              <a:t>Система дополнительного образования Тульской области.</a:t>
            </a:r>
            <a:endParaRPr lang="ru-RU" sz="950" dirty="0">
              <a:solidFill>
                <a:schemeClr val="bg1"/>
              </a:solidFill>
              <a:latin typeface="Circe Thin"/>
              <a:ea typeface="Verdana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950" b="1" dirty="0">
                <a:solidFill>
                  <a:schemeClr val="bg1"/>
                </a:solidFill>
                <a:latin typeface="Circe Thin"/>
                <a:ea typeface="Verdana"/>
                <a:cs typeface="Verdana" panose="020B0604030504040204" pitchFamily="34" charset="0"/>
              </a:rPr>
              <a:t>Новый формат</a:t>
            </a:r>
            <a:endParaRPr lang="en-US" sz="950" dirty="0">
              <a:solidFill>
                <a:schemeClr val="bg1"/>
              </a:solidFill>
              <a:latin typeface="Circe Thin" panose="020B0202020203020203" pitchFamily="34" charset="-52"/>
              <a:ea typeface="Verdana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ru-RU" sz="950" b="1" dirty="0">
              <a:solidFill>
                <a:schemeClr val="bg1"/>
              </a:solidFill>
              <a:latin typeface="Circe Thin" panose="020B0202020203020203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77869" y="2009813"/>
            <a:ext cx="6591773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algn="just">
              <a:buFont typeface="Wingdings"/>
              <a:buChar char="Ø"/>
            </a:pPr>
            <a:r>
              <a:rPr lang="ru-RU" sz="2000" dirty="0">
                <a:latin typeface="Arial"/>
                <a:cs typeface="Arial"/>
              </a:rPr>
              <a:t>Региональный модельный центр дополнительного образования детей Тульской области</a:t>
            </a:r>
            <a:endParaRPr lang="ru-RU" sz="2000" dirty="0">
              <a:cs typeface="Calibri"/>
            </a:endParaRPr>
          </a:p>
          <a:p>
            <a:pPr marL="342900" indent="-342900" algn="just">
              <a:buFont typeface="Wingdings"/>
              <a:buChar char="Ø"/>
            </a:pPr>
            <a:r>
              <a:rPr lang="ru-RU" sz="2000" dirty="0">
                <a:latin typeface="Arial"/>
                <a:cs typeface="Arial"/>
              </a:rPr>
              <a:t>3 ресурсных центра дополнительного образования</a:t>
            </a:r>
            <a:endParaRPr lang="ru-RU" sz="2000" dirty="0">
              <a:cs typeface="Calibri"/>
            </a:endParaRPr>
          </a:p>
          <a:p>
            <a:pPr marL="342900" indent="-342900" algn="just">
              <a:buFont typeface="Wingdings"/>
              <a:buChar char="Ø"/>
            </a:pPr>
            <a:r>
              <a:rPr lang="ru-RU" sz="2000" dirty="0" smtClean="0">
                <a:latin typeface="Arial"/>
                <a:cs typeface="Arial"/>
              </a:rPr>
              <a:t>Детский </a:t>
            </a:r>
            <a:r>
              <a:rPr lang="ru-RU" sz="2000" dirty="0">
                <a:latin typeface="Arial"/>
                <a:cs typeface="Arial"/>
              </a:rPr>
              <a:t>технопарк "</a:t>
            </a:r>
            <a:r>
              <a:rPr lang="ru-RU" sz="2000" dirty="0" err="1">
                <a:latin typeface="Arial"/>
                <a:cs typeface="Arial"/>
              </a:rPr>
              <a:t>Кванториум</a:t>
            </a:r>
            <a:r>
              <a:rPr lang="ru-RU" sz="2000" dirty="0">
                <a:latin typeface="Arial"/>
                <a:cs typeface="Arial"/>
              </a:rPr>
              <a:t>"</a:t>
            </a:r>
          </a:p>
          <a:p>
            <a:pPr marL="342900" indent="-342900">
              <a:buFont typeface="Wingdings"/>
              <a:buChar char="Ø"/>
            </a:pPr>
            <a:r>
              <a:rPr lang="ru-RU" sz="2000" dirty="0" smtClean="0">
                <a:latin typeface="Arial"/>
                <a:cs typeface="Arial"/>
              </a:rPr>
              <a:t>18 </a:t>
            </a:r>
            <a:r>
              <a:rPr lang="ru-RU" sz="2000" dirty="0">
                <a:latin typeface="Arial"/>
                <a:cs typeface="Arial"/>
              </a:rPr>
              <a:t>детских </a:t>
            </a:r>
            <a:r>
              <a:rPr lang="ru-RU" sz="2000" dirty="0" smtClean="0">
                <a:latin typeface="Arial"/>
                <a:cs typeface="Arial"/>
              </a:rPr>
              <a:t>технопарков (к 2020 году – 20)</a:t>
            </a:r>
            <a:endParaRPr lang="ru-RU" sz="2000" dirty="0"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ru-RU" sz="2000" dirty="0" smtClean="0">
                <a:latin typeface="Arial"/>
                <a:cs typeface="Arial"/>
              </a:rPr>
              <a:t>119 учреждений </a:t>
            </a:r>
            <a:r>
              <a:rPr lang="ru-RU" sz="2000" dirty="0">
                <a:latin typeface="Arial"/>
                <a:cs typeface="Arial"/>
              </a:rPr>
              <a:t>дополнительного образования</a:t>
            </a:r>
          </a:p>
          <a:p>
            <a:pPr marL="342900" indent="-342900">
              <a:buFont typeface="Wingdings"/>
              <a:buChar char="Ø"/>
            </a:pPr>
            <a:endParaRPr lang="ru-RU" sz="2400" dirty="0">
              <a:latin typeface="Arial"/>
              <a:cs typeface="Arial"/>
            </a:endParaRPr>
          </a:p>
          <a:p>
            <a:pPr algn="just"/>
            <a:endParaRPr lang="ru-RU" sz="2400" dirty="0">
              <a:latin typeface="Arial"/>
              <a:cs typeface="Arial"/>
            </a:endParaRPr>
          </a:p>
        </p:txBody>
      </p:sp>
      <p:pic>
        <p:nvPicPr>
          <p:cNvPr id="3" name="Рисунок 3" descr="Изображение выглядит как человек, внутренний, стен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9E2E103-A270-4BE2-A2FE-4634EE01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07" y="4107810"/>
            <a:ext cx="3733014" cy="2130299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стена, внутренний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E1B8B4E-3453-46C2-B099-6F6CA5B5D5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18" y="4107065"/>
            <a:ext cx="3355941" cy="22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-108520" y="980728"/>
            <a:ext cx="12241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Региональный модельный центр дополнительного образования детей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Тульской области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-4514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fld id="{68EAA698-8CFB-494C-A102-91D285F30903}" type="slidenum">
              <a:rPr lang="ru-RU" sz="120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Font typeface="Arial" pitchFamily="34" charset="0"/>
                <a:buNone/>
              </a:pPr>
              <a:t>9</a:t>
            </a:fld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1431650" y="1195665"/>
            <a:ext cx="7272808" cy="52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Clr>
                <a:srgbClr val="0070C0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 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1331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>
                <a:solidFill>
                  <a:srgbClr val="1C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Наши контакты: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71120" y="878527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 адрес: г. Тула, ул. Калинина, 8а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Телефон/факс 8 (4872) 40-88-09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Портал РМЦ: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.doobr71.ru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Навигатор: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http://р71.навигатор.дети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rmctula@tularegion.org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https://www.instagram.com/modelnijcentr71/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fb.me/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ModelCentr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https://twitter.com/metod_eco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vk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.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com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modelcentr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https://ok.ru/rmtsdodtula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B438B717-9B7A-4E0E-BDCF-FE5F24848571}"/>
              </a:ext>
            </a:extLst>
          </p:cNvPr>
          <p:cNvSpPr txBox="1">
            <a:spLocks/>
          </p:cNvSpPr>
          <p:nvPr/>
        </p:nvSpPr>
        <p:spPr>
          <a:xfrm>
            <a:off x="-45987" y="2426699"/>
            <a:ext cx="1185059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50" b="1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Условия повышения уровня доступности дополнительного образования Тульской области</a:t>
            </a:r>
            <a:endParaRPr lang="ru-RU" sz="85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6" y="90035"/>
            <a:ext cx="804742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89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440</Words>
  <Application>Microsoft Office PowerPoint</Application>
  <PresentationFormat>Экран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Региональный модельный центр дополнительного образования детей Тульской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Наталья Николаевна Новикова</cp:lastModifiedBy>
  <cp:revision>613</cp:revision>
  <cp:lastPrinted>2018-08-23T08:35:16Z</cp:lastPrinted>
  <dcterms:created xsi:type="dcterms:W3CDTF">2017-10-16T07:43:36Z</dcterms:created>
  <dcterms:modified xsi:type="dcterms:W3CDTF">2019-03-26T07:32:50Z</dcterms:modified>
</cp:coreProperties>
</file>