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4"/>
  </p:sldMasterIdLst>
  <p:notesMasterIdLst>
    <p:notesMasterId r:id="rId23"/>
  </p:notesMasterIdLst>
  <p:handoutMasterIdLst>
    <p:handoutMasterId r:id="rId24"/>
  </p:handoutMasterIdLst>
  <p:sldIdLst>
    <p:sldId id="807" r:id="rId5"/>
    <p:sldId id="763" r:id="rId6"/>
    <p:sldId id="817" r:id="rId7"/>
    <p:sldId id="809" r:id="rId8"/>
    <p:sldId id="810" r:id="rId9"/>
    <p:sldId id="811" r:id="rId10"/>
    <p:sldId id="830" r:id="rId11"/>
    <p:sldId id="819" r:id="rId12"/>
    <p:sldId id="822" r:id="rId13"/>
    <p:sldId id="823" r:id="rId14"/>
    <p:sldId id="824" r:id="rId15"/>
    <p:sldId id="825" r:id="rId16"/>
    <p:sldId id="826" r:id="rId17"/>
    <p:sldId id="829" r:id="rId18"/>
    <p:sldId id="827" r:id="rId19"/>
    <p:sldId id="828" r:id="rId20"/>
    <p:sldId id="831" r:id="rId21"/>
    <p:sldId id="832" r:id="rId22"/>
  </p:sldIdLst>
  <p:sldSz cx="9144000" cy="5143500" type="screen16x9"/>
  <p:notesSz cx="6761163" cy="9942513"/>
  <p:custDataLst>
    <p:tags r:id="rId2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94351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788703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83054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77406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971758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366108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760461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154812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64">
          <p15:clr>
            <a:srgbClr val="A4A3A4"/>
          </p15:clr>
        </p15:guide>
        <p15:guide id="2" pos="3062">
          <p15:clr>
            <a:srgbClr val="A4A3A4"/>
          </p15:clr>
        </p15:guide>
        <p15:guide id="3" orient="horz" pos="1519">
          <p15:clr>
            <a:srgbClr val="A4A3A4"/>
          </p15:clr>
        </p15:guide>
        <p15:guide id="4" orient="horz" pos="1176">
          <p15:clr>
            <a:srgbClr val="A4A3A4"/>
          </p15:clr>
        </p15:guide>
        <p15:guide id="5" orient="horz" pos="1142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итров Иван" initials="ХИ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53808B"/>
    <a:srgbClr val="B5CD8F"/>
    <a:srgbClr val="55829D"/>
    <a:srgbClr val="5A9485"/>
    <a:srgbClr val="6B8537"/>
    <a:srgbClr val="5C928F"/>
    <a:srgbClr val="598295"/>
    <a:srgbClr val="0F4E06"/>
    <a:srgbClr val="167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0216" autoAdjust="0"/>
  </p:normalViewPr>
  <p:slideViewPr>
    <p:cSldViewPr>
      <p:cViewPr>
        <p:scale>
          <a:sx n="90" d="100"/>
          <a:sy n="90" d="100"/>
        </p:scale>
        <p:origin x="-1098" y="-426"/>
      </p:cViewPr>
      <p:guideLst>
        <p:guide orient="horz" pos="1564"/>
        <p:guide orient="horz" pos="1519"/>
        <p:guide orient="horz" pos="1176"/>
        <p:guide orient="horz" pos="1142"/>
        <p:guide pos="30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9" d="100"/>
        <a:sy n="89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1;&#1072;&#1073;&#1086;&#1088;&#1072;&#1090;&#1086;&#1088;&#1080;&#1103;\28.09.2018_&#1083;&#1072;&#1073;&#1086;&#1088;&#1072;&#1090;&#1086;&#1088;&#1080;&#1103;\&#1056;&#1072;&#1089;&#1096;&#1080;&#1092;&#1088;&#1086;&#1074;&#1082;&#1072;_250918%20&#1089;%20&#1087;&#1088;&#1086;&#1094;&#1077;&#1085;&#1090;&#1072;&#1084;&#1080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3;&#1048;&#1056;\&#1053;&#1048;&#1056;_2018_&#1043;&#1047;_&#1052;&#1080;&#1085;&#1086;&#1073;&#1088;\&#1053;&#1048;&#1056;_2018_&#1103;&#1085;&#1074;&#1072;&#1088;&#1100;\&#1044;&#1080;&#1072;&#1075;&#1085;&#1086;&#1089;&#1090;&#1080;&#1082;&#1072;_&#1072;&#1085;&#1082;&#1077;&#1090;&#1099;\&#1054;&#1090;&#1074;&#1077;&#1090;&#1099;_&#1072;&#1085;&#1082;&#1077;&#1090;&#1099;\&#1056;&#1072;&#1089;&#1096;&#1080;&#1092;&#1088;&#1086;&#1074;&#1082;&#1072;_130918%20&#1089;%20&#1087;&#1088;&#1086;&#1094;&#1077;&#1085;&#1090;&#1072;&#1084;&#1080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1;&#1072;&#1073;&#1086;&#1088;&#1072;&#1090;&#1086;&#1088;&#1080;&#1103;\28.09.2018_&#1083;&#1072;&#1073;&#1086;&#1088;&#1072;&#1090;&#1086;&#1088;&#1080;&#1103;\&#1056;&#1072;&#1089;&#1096;&#1080;&#1092;&#1088;&#1086;&#1074;&#1082;&#1072;_250918%20&#1089;%20&#1087;&#1088;&#1086;&#1094;&#1077;&#1085;&#1090;&#1072;&#1084;&#1080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1;&#1072;&#1073;&#1086;&#1088;&#1072;&#1090;&#1086;&#1088;&#1080;&#1103;\28.09.2018_&#1083;&#1072;&#1073;&#1086;&#1088;&#1072;&#1090;&#1086;&#1088;&#1080;&#1103;\&#1056;&#1072;&#1089;&#1096;&#1080;&#1092;&#1088;&#1086;&#1074;&#1082;&#1072;_250918%20&#1089;%20&#1087;&#1088;&#1086;&#1094;&#1077;&#1085;&#1090;&#1072;&#1084;&#1080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Kopia_Rasshifrovka_130918_s_protsentam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'Общие закрытые вопросы'!$B$51</c:f>
              <c:strCache>
                <c:ptCount val="1"/>
                <c:pt idx="0">
                  <c:v>Дети</c:v>
                </c:pt>
              </c:strCache>
            </c:strRef>
          </c:tx>
          <c:invertIfNegative val="0"/>
          <c:cat>
            <c:strRef>
              <c:f>'Общие закрытые вопросы'!$A$52:$A$55</c:f>
              <c:strCache>
                <c:ptCount val="4"/>
                <c:pt idx="0">
                  <c:v>Достаточно</c:v>
                </c:pt>
                <c:pt idx="1">
                  <c:v>Недостаточно</c:v>
                </c:pt>
                <c:pt idx="2">
                  <c:v>Нет организаций, предлагающих программ дополнительного образования  детей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'Общие закрытые вопросы'!$B$52:$B$55</c:f>
              <c:numCache>
                <c:formatCode>General</c:formatCode>
                <c:ptCount val="4"/>
                <c:pt idx="0">
                  <c:v>55</c:v>
                </c:pt>
                <c:pt idx="1">
                  <c:v>30</c:v>
                </c:pt>
                <c:pt idx="2">
                  <c:v>7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65-43B8-8455-18721700B42F}"/>
            </c:ext>
          </c:extLst>
        </c:ser>
        <c:ser>
          <c:idx val="1"/>
          <c:order val="1"/>
          <c:tx>
            <c:strRef>
              <c:f>'Общие закрытые вопросы'!$C$51</c:f>
              <c:strCache>
                <c:ptCount val="1"/>
                <c:pt idx="0">
                  <c:v>Родители</c:v>
                </c:pt>
              </c:strCache>
            </c:strRef>
          </c:tx>
          <c:invertIfNegative val="0"/>
          <c:cat>
            <c:strRef>
              <c:f>'Общие закрытые вопросы'!$A$52:$A$55</c:f>
              <c:strCache>
                <c:ptCount val="4"/>
                <c:pt idx="0">
                  <c:v>Достаточно</c:v>
                </c:pt>
                <c:pt idx="1">
                  <c:v>Недостаточно</c:v>
                </c:pt>
                <c:pt idx="2">
                  <c:v>Нет организаций, предлагающих программ дополнительного образования  детей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'Общие закрытые вопросы'!$C$52:$C$55</c:f>
              <c:numCache>
                <c:formatCode>General</c:formatCode>
                <c:ptCount val="4"/>
                <c:pt idx="0">
                  <c:v>38</c:v>
                </c:pt>
                <c:pt idx="1">
                  <c:v>54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65-43B8-8455-18721700B42F}"/>
            </c:ext>
          </c:extLst>
        </c:ser>
        <c:ser>
          <c:idx val="2"/>
          <c:order val="2"/>
          <c:tx>
            <c:strRef>
              <c:f>'Общие закрытые вопросы'!$D$51</c:f>
              <c:strCache>
                <c:ptCount val="1"/>
                <c:pt idx="0">
                  <c:v>Педагоги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165-43B8-8455-18721700B42F}"/>
              </c:ext>
            </c:extLst>
          </c:dPt>
          <c:cat>
            <c:strRef>
              <c:f>'Общие закрытые вопросы'!$A$52:$A$55</c:f>
              <c:strCache>
                <c:ptCount val="4"/>
                <c:pt idx="0">
                  <c:v>Достаточно</c:v>
                </c:pt>
                <c:pt idx="1">
                  <c:v>Недостаточно</c:v>
                </c:pt>
                <c:pt idx="2">
                  <c:v>Нет организаций, предлагающих программ дополнительного образования  детей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'Общие закрытые вопросы'!$D$52:$D$55</c:f>
              <c:numCache>
                <c:formatCode>General</c:formatCode>
                <c:ptCount val="4"/>
                <c:pt idx="0">
                  <c:v>58</c:v>
                </c:pt>
                <c:pt idx="1">
                  <c:v>33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65-43B8-8455-18721700B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3143424"/>
        <c:axId val="93144960"/>
      </c:barChart>
      <c:catAx>
        <c:axId val="9314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93144960"/>
        <c:crosses val="autoZero"/>
        <c:auto val="0"/>
        <c:lblAlgn val="ctr"/>
        <c:lblOffset val="100"/>
        <c:noMultiLvlLbl val="0"/>
      </c:catAx>
      <c:valAx>
        <c:axId val="93144960"/>
        <c:scaling>
          <c:orientation val="minMax"/>
          <c:max val="6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3143424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75007084888766"/>
          <c:y val="5.3047839506172784E-2"/>
          <c:w val="0.5078427007999915"/>
          <c:h val="0.7104333082068615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'Общие закрытые вопросы'!$A$283</c:f>
              <c:strCache>
                <c:ptCount val="1"/>
                <c:pt idx="0">
                  <c:v>Бесплатно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'Общие закрытые вопросы'!$B$282:$D$282</c:f>
              <c:strCache>
                <c:ptCount val="3"/>
                <c:pt idx="0">
                  <c:v>Дети</c:v>
                </c:pt>
                <c:pt idx="1">
                  <c:v>Родители</c:v>
                </c:pt>
                <c:pt idx="2">
                  <c:v>Педгагоги</c:v>
                </c:pt>
              </c:strCache>
            </c:strRef>
          </c:cat>
          <c:val>
            <c:numRef>
              <c:f>'Общие закрытые вопросы'!$B$283:$D$283</c:f>
              <c:numCache>
                <c:formatCode>General</c:formatCode>
                <c:ptCount val="3"/>
                <c:pt idx="0">
                  <c:v>82</c:v>
                </c:pt>
                <c:pt idx="1">
                  <c:v>76</c:v>
                </c:pt>
                <c:pt idx="2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10-4B4D-912C-FB7648805E3A}"/>
            </c:ext>
          </c:extLst>
        </c:ser>
        <c:ser>
          <c:idx val="1"/>
          <c:order val="1"/>
          <c:tx>
            <c:strRef>
              <c:f>'Общие закрытые вопросы'!$A$284</c:f>
              <c:strCache>
                <c:ptCount val="1"/>
                <c:pt idx="0">
                  <c:v>Платно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'Общие закрытые вопросы'!$B$282:$D$282</c:f>
              <c:strCache>
                <c:ptCount val="3"/>
                <c:pt idx="0">
                  <c:v>Дети</c:v>
                </c:pt>
                <c:pt idx="1">
                  <c:v>Родители</c:v>
                </c:pt>
                <c:pt idx="2">
                  <c:v>Педгагоги</c:v>
                </c:pt>
              </c:strCache>
            </c:strRef>
          </c:cat>
          <c:val>
            <c:numRef>
              <c:f>'Общие закрытые вопросы'!$B$284:$D$284</c:f>
              <c:numCache>
                <c:formatCode>General</c:formatCode>
                <c:ptCount val="3"/>
                <c:pt idx="0">
                  <c:v>13</c:v>
                </c:pt>
                <c:pt idx="1">
                  <c:v>21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10-4B4D-912C-FB7648805E3A}"/>
            </c:ext>
          </c:extLst>
        </c:ser>
        <c:ser>
          <c:idx val="5"/>
          <c:order val="2"/>
          <c:tx>
            <c:strRef>
              <c:f>'Общие закрытые вопросы'!$A$288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'Общие закрытые вопросы'!$B$282:$D$282</c:f>
              <c:strCache>
                <c:ptCount val="3"/>
                <c:pt idx="0">
                  <c:v>Дети</c:v>
                </c:pt>
                <c:pt idx="1">
                  <c:v>Родители</c:v>
                </c:pt>
                <c:pt idx="2">
                  <c:v>Педгагоги</c:v>
                </c:pt>
              </c:strCache>
            </c:strRef>
          </c:cat>
          <c:val>
            <c:numRef>
              <c:f>'Общие закрытые вопросы'!$B$288:$D$288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BB-4BF7-B04F-04B6B0012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2870144"/>
        <c:axId val="9287168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'Общие закрытые вопросы'!$A$285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'Общие закрытые вопросы'!$B$282:$D$282</c15:sqref>
                        </c15:formulaRef>
                      </c:ext>
                    </c:extLst>
                    <c:strCache>
                      <c:ptCount val="3"/>
                      <c:pt idx="0">
                        <c:v>Дети</c:v>
                      </c:pt>
                      <c:pt idx="1">
                        <c:v>Родители</c:v>
                      </c:pt>
                      <c:pt idx="2">
                        <c:v>Педгагоги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'Общие закрытые вопросы'!$B$285:$D$285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B10-4B4D-912C-FB7648805E3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'Общие закрытые вопросы'!$A$286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'Общие закрытые вопросы'!$B$282:$D$282</c15:sqref>
                        </c15:formulaRef>
                      </c:ext>
                    </c:extLst>
                    <c:strCache>
                      <c:ptCount val="3"/>
                      <c:pt idx="0">
                        <c:v>Дети</c:v>
                      </c:pt>
                      <c:pt idx="1">
                        <c:v>Родители</c:v>
                      </c:pt>
                      <c:pt idx="2">
                        <c:v>Педгагоги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'Общие закрытые вопросы'!$B$286:$D$286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9CBB-4BF7-B04F-04B6B00125D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'Общие закрытые вопросы'!$A$287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'Общие закрытые вопросы'!$B$282:$D$282</c15:sqref>
                        </c15:formulaRef>
                      </c:ext>
                    </c:extLst>
                    <c:strCache>
                      <c:ptCount val="3"/>
                      <c:pt idx="0">
                        <c:v>Дети</c:v>
                      </c:pt>
                      <c:pt idx="1">
                        <c:v>Родители</c:v>
                      </c:pt>
                      <c:pt idx="2">
                        <c:v>Педгагоги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'Общие закрытые вопросы'!$B$287:$D$287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9CBB-4BF7-B04F-04B6B00125D1}"/>
                  </c:ext>
                </c:extLst>
              </c15:ser>
            </c15:filteredBarSeries>
          </c:ext>
        </c:extLst>
      </c:barChart>
      <c:catAx>
        <c:axId val="92870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92871680"/>
        <c:crosses val="autoZero"/>
        <c:auto val="1"/>
        <c:lblAlgn val="ctr"/>
        <c:lblOffset val="100"/>
        <c:noMultiLvlLbl val="0"/>
      </c:catAx>
      <c:valAx>
        <c:axId val="9287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287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167909206273571"/>
          <c:y val="0.28879656862279718"/>
          <c:w val="0.27132073169202076"/>
          <c:h val="0.2295334827938174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Педагоги_владение!$A$6</c:f>
              <c:strCache>
                <c:ptCount val="1"/>
                <c:pt idx="0">
                  <c:v>Испытываю затруднения</c:v>
                </c:pt>
              </c:strCache>
            </c:strRef>
          </c:tx>
          <c:invertIfNegative val="0"/>
          <c:cat>
            <c:strRef>
              <c:f>Педагоги_владение!$B$5:$J$5</c:f>
              <c:strCache>
                <c:ptCount val="9"/>
                <c:pt idx="0">
                  <c:v>Изучение рынка услуг дополнительного образования детей (социального заказа)</c:v>
                </c:pt>
                <c:pt idx="1">
                  <c:v>Мотивация и стимулирование обучающихся к занятиями по программе ДО</c:v>
                </c:pt>
                <c:pt idx="2">
                  <c:v>Постановка целей и задач занятия по программе ДОД</c:v>
                </c:pt>
                <c:pt idx="3">
                  <c:v>Владение современными педагогическими технологиями организации занятий </c:v>
                </c:pt>
                <c:pt idx="4">
                  <c:v>Организация массовых досуговых мероприятий с обучающимися</c:v>
                </c:pt>
                <c:pt idx="5">
                  <c:v>Создание благоприятного психологического климата и общения обучающихся</c:v>
                </c:pt>
                <c:pt idx="6">
                  <c:v>Диагностика и контроль качества реализации ДООП</c:v>
                </c:pt>
                <c:pt idx="7">
                  <c:v>Взаимодействие с родителями (законными представителями)</c:v>
                </c:pt>
                <c:pt idx="8">
                  <c:v>Взаимодействие с социальными партнерами</c:v>
                </c:pt>
              </c:strCache>
            </c:strRef>
          </c:cat>
          <c:val>
            <c:numRef>
              <c:f>Педагоги_владение!$B$6:$J$6</c:f>
              <c:numCache>
                <c:formatCode>General</c:formatCode>
                <c:ptCount val="9"/>
                <c:pt idx="0">
                  <c:v>40</c:v>
                </c:pt>
                <c:pt idx="1">
                  <c:v>9</c:v>
                </c:pt>
                <c:pt idx="2">
                  <c:v>12</c:v>
                </c:pt>
                <c:pt idx="3">
                  <c:v>14</c:v>
                </c:pt>
                <c:pt idx="4">
                  <c:v>12</c:v>
                </c:pt>
                <c:pt idx="5">
                  <c:v>5</c:v>
                </c:pt>
                <c:pt idx="6">
                  <c:v>14</c:v>
                </c:pt>
                <c:pt idx="7">
                  <c:v>5</c:v>
                </c:pt>
                <c:pt idx="8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54-483B-918F-9E4FE2A57C0A}"/>
            </c:ext>
          </c:extLst>
        </c:ser>
        <c:ser>
          <c:idx val="1"/>
          <c:order val="1"/>
          <c:tx>
            <c:strRef>
              <c:f>Педагоги_владение!$A$7</c:f>
              <c:strCache>
                <c:ptCount val="1"/>
                <c:pt idx="0">
                  <c:v>Частично владею</c:v>
                </c:pt>
              </c:strCache>
            </c:strRef>
          </c:tx>
          <c:invertIfNegative val="0"/>
          <c:cat>
            <c:strRef>
              <c:f>Педагоги_владение!$B$5:$J$5</c:f>
              <c:strCache>
                <c:ptCount val="9"/>
                <c:pt idx="0">
                  <c:v>Изучение рынка услуг дополнительного образования детей (социального заказа)</c:v>
                </c:pt>
                <c:pt idx="1">
                  <c:v>Мотивация и стимулирование обучающихся к занятиями по программе ДО</c:v>
                </c:pt>
                <c:pt idx="2">
                  <c:v>Постановка целей и задач занятия по программе ДОД</c:v>
                </c:pt>
                <c:pt idx="3">
                  <c:v>Владение современными педагогическими технологиями организации занятий </c:v>
                </c:pt>
                <c:pt idx="4">
                  <c:v>Организация массовых досуговых мероприятий с обучающимися</c:v>
                </c:pt>
                <c:pt idx="5">
                  <c:v>Создание благоприятного психологического климата и общения обучающихся</c:v>
                </c:pt>
                <c:pt idx="6">
                  <c:v>Диагностика и контроль качества реализации ДООП</c:v>
                </c:pt>
                <c:pt idx="7">
                  <c:v>Взаимодействие с родителями (законными представителями)</c:v>
                </c:pt>
                <c:pt idx="8">
                  <c:v>Взаимодействие с социальными партнерами</c:v>
                </c:pt>
              </c:strCache>
            </c:strRef>
          </c:cat>
          <c:val>
            <c:numRef>
              <c:f>Педагоги_владение!$B$7:$J$7</c:f>
              <c:numCache>
                <c:formatCode>General</c:formatCode>
                <c:ptCount val="9"/>
                <c:pt idx="0">
                  <c:v>30</c:v>
                </c:pt>
                <c:pt idx="1">
                  <c:v>49</c:v>
                </c:pt>
                <c:pt idx="2">
                  <c:v>42</c:v>
                </c:pt>
                <c:pt idx="3">
                  <c:v>42</c:v>
                </c:pt>
                <c:pt idx="4">
                  <c:v>40</c:v>
                </c:pt>
                <c:pt idx="5">
                  <c:v>30</c:v>
                </c:pt>
                <c:pt idx="6">
                  <c:v>42</c:v>
                </c:pt>
                <c:pt idx="7">
                  <c:v>40</c:v>
                </c:pt>
                <c:pt idx="8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54-483B-918F-9E4FE2A57C0A}"/>
            </c:ext>
          </c:extLst>
        </c:ser>
        <c:ser>
          <c:idx val="2"/>
          <c:order val="2"/>
          <c:tx>
            <c:strRef>
              <c:f>Педагоги_владение!$A$8</c:f>
              <c:strCache>
                <c:ptCount val="1"/>
                <c:pt idx="0">
                  <c:v>Хорошо владею</c:v>
                </c:pt>
              </c:strCache>
            </c:strRef>
          </c:tx>
          <c:invertIfNegative val="0"/>
          <c:cat>
            <c:strRef>
              <c:f>Педагоги_владение!$B$5:$J$5</c:f>
              <c:strCache>
                <c:ptCount val="9"/>
                <c:pt idx="0">
                  <c:v>Изучение рынка услуг дополнительного образования детей (социального заказа)</c:v>
                </c:pt>
                <c:pt idx="1">
                  <c:v>Мотивация и стимулирование обучающихся к занятиями по программе ДО</c:v>
                </c:pt>
                <c:pt idx="2">
                  <c:v>Постановка целей и задач занятия по программе ДОД</c:v>
                </c:pt>
                <c:pt idx="3">
                  <c:v>Владение современными педагогическими технологиями организации занятий </c:v>
                </c:pt>
                <c:pt idx="4">
                  <c:v>Организация массовых досуговых мероприятий с обучающимися</c:v>
                </c:pt>
                <c:pt idx="5">
                  <c:v>Создание благоприятного психологического климата и общения обучающихся</c:v>
                </c:pt>
                <c:pt idx="6">
                  <c:v>Диагностика и контроль качества реализации ДООП</c:v>
                </c:pt>
                <c:pt idx="7">
                  <c:v>Взаимодействие с родителями (законными представителями)</c:v>
                </c:pt>
                <c:pt idx="8">
                  <c:v>Взаимодействие с социальными партнерами</c:v>
                </c:pt>
              </c:strCache>
            </c:strRef>
          </c:cat>
          <c:val>
            <c:numRef>
              <c:f>Педагоги_владение!$B$8:$J$8</c:f>
              <c:numCache>
                <c:formatCode>General</c:formatCode>
                <c:ptCount val="9"/>
                <c:pt idx="0">
                  <c:v>21</c:v>
                </c:pt>
                <c:pt idx="1">
                  <c:v>37</c:v>
                </c:pt>
                <c:pt idx="2">
                  <c:v>44</c:v>
                </c:pt>
                <c:pt idx="3">
                  <c:v>44</c:v>
                </c:pt>
                <c:pt idx="4">
                  <c:v>42</c:v>
                </c:pt>
                <c:pt idx="5">
                  <c:v>65</c:v>
                </c:pt>
                <c:pt idx="6">
                  <c:v>40</c:v>
                </c:pt>
                <c:pt idx="7">
                  <c:v>53</c:v>
                </c:pt>
                <c:pt idx="8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54-483B-918F-9E4FE2A57C0A}"/>
            </c:ext>
          </c:extLst>
        </c:ser>
        <c:ser>
          <c:idx val="3"/>
          <c:order val="3"/>
          <c:tx>
            <c:strRef>
              <c:f>Педагоги_владение!$A$9</c:f>
              <c:strCache>
                <c:ptCount val="1"/>
                <c:pt idx="0">
                  <c:v>Могу обобщить опыт по данному вопросу и поделиться с другими</c:v>
                </c:pt>
              </c:strCache>
            </c:strRef>
          </c:tx>
          <c:invertIfNegative val="0"/>
          <c:cat>
            <c:strRef>
              <c:f>Педагоги_владение!$B$5:$J$5</c:f>
              <c:strCache>
                <c:ptCount val="9"/>
                <c:pt idx="0">
                  <c:v>Изучение рынка услуг дополнительного образования детей (социального заказа)</c:v>
                </c:pt>
                <c:pt idx="1">
                  <c:v>Мотивация и стимулирование обучающихся к занятиями по программе ДО</c:v>
                </c:pt>
                <c:pt idx="2">
                  <c:v>Постановка целей и задач занятия по программе ДОД</c:v>
                </c:pt>
                <c:pt idx="3">
                  <c:v>Владение современными педагогическими технологиями организации занятий </c:v>
                </c:pt>
                <c:pt idx="4">
                  <c:v>Организация массовых досуговых мероприятий с обучающимися</c:v>
                </c:pt>
                <c:pt idx="5">
                  <c:v>Создание благоприятного психологического климата и общения обучающихся</c:v>
                </c:pt>
                <c:pt idx="6">
                  <c:v>Диагностика и контроль качества реализации ДООП</c:v>
                </c:pt>
                <c:pt idx="7">
                  <c:v>Взаимодействие с родителями (законными представителями)</c:v>
                </c:pt>
                <c:pt idx="8">
                  <c:v>Взаимодействие с социальными партнерами</c:v>
                </c:pt>
              </c:strCache>
            </c:strRef>
          </c:cat>
          <c:val>
            <c:numRef>
              <c:f>Педагоги_владение!$B$9:$J$9</c:f>
              <c:numCache>
                <c:formatCode>General</c:formatCode>
                <c:ptCount val="9"/>
                <c:pt idx="0">
                  <c:v>9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  <c:pt idx="4">
                  <c:v>6</c:v>
                </c:pt>
                <c:pt idx="5">
                  <c:v>0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154-483B-918F-9E4FE2A57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7090304"/>
        <c:axId val="47096192"/>
      </c:barChart>
      <c:catAx>
        <c:axId val="470903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47096192"/>
        <c:crosses val="autoZero"/>
        <c:auto val="1"/>
        <c:lblAlgn val="ctr"/>
        <c:lblOffset val="100"/>
        <c:noMultiLvlLbl val="0"/>
      </c:catAx>
      <c:valAx>
        <c:axId val="4709619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47090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40652408912124"/>
          <c:y val="7.3835154527104516E-4"/>
          <c:w val="0.22570090551340533"/>
          <c:h val="0.950599313156965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'Общие закрытые вопросы'!$B$64</c:f>
              <c:strCache>
                <c:ptCount val="1"/>
                <c:pt idx="0">
                  <c:v>Дети</c:v>
                </c:pt>
              </c:strCache>
            </c:strRef>
          </c:tx>
          <c:invertIfNegative val="0"/>
          <c:cat>
            <c:strRef>
              <c:f>'Общие закрытые вопросы'!$A$65:$A$68</c:f>
              <c:strCache>
                <c:ptCount val="4"/>
                <c:pt idx="0">
                  <c:v>Близко от моего дома (можно дойти пешком)</c:v>
                </c:pt>
                <c:pt idx="1">
                  <c:v>На незначительном расстоянии от моего дома (можно доехать на транспорте в течение 5-10 минут)</c:v>
                </c:pt>
                <c:pt idx="2">
                  <c:v>На значительном расстоянии от моего дома (можно доехать на транспорте в течение 30-40 минут)</c:v>
                </c:pt>
                <c:pt idx="3">
                  <c:v>Далеко от моего дома (на другом конце населенного пункта или в соседнем населенном пункте)</c:v>
                </c:pt>
              </c:strCache>
            </c:strRef>
          </c:cat>
          <c:val>
            <c:numRef>
              <c:f>'Общие закрытые вопросы'!$B$65:$B$68</c:f>
              <c:numCache>
                <c:formatCode>General</c:formatCode>
                <c:ptCount val="4"/>
                <c:pt idx="0">
                  <c:v>64</c:v>
                </c:pt>
                <c:pt idx="1">
                  <c:v>18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6F-478A-9331-DB3D72421FC2}"/>
            </c:ext>
          </c:extLst>
        </c:ser>
        <c:ser>
          <c:idx val="1"/>
          <c:order val="1"/>
          <c:tx>
            <c:strRef>
              <c:f>'Общие закрытые вопросы'!$C$64</c:f>
              <c:strCache>
                <c:ptCount val="1"/>
                <c:pt idx="0">
                  <c:v>Родители</c:v>
                </c:pt>
              </c:strCache>
            </c:strRef>
          </c:tx>
          <c:invertIfNegative val="0"/>
          <c:cat>
            <c:strRef>
              <c:f>'Общие закрытые вопросы'!$A$65:$A$68</c:f>
              <c:strCache>
                <c:ptCount val="4"/>
                <c:pt idx="0">
                  <c:v>Близко от моего дома (можно дойти пешком)</c:v>
                </c:pt>
                <c:pt idx="1">
                  <c:v>На незначительном расстоянии от моего дома (можно доехать на транспорте в течение 5-10 минут)</c:v>
                </c:pt>
                <c:pt idx="2">
                  <c:v>На значительном расстоянии от моего дома (можно доехать на транспорте в течение 30-40 минут)</c:v>
                </c:pt>
                <c:pt idx="3">
                  <c:v>Далеко от моего дома (на другом конце населенного пункта или в соседнем населенном пункте)</c:v>
                </c:pt>
              </c:strCache>
            </c:strRef>
          </c:cat>
          <c:val>
            <c:numRef>
              <c:f>'Общие закрытые вопросы'!$C$65:$C$68</c:f>
              <c:numCache>
                <c:formatCode>General</c:formatCode>
                <c:ptCount val="4"/>
                <c:pt idx="0">
                  <c:v>51</c:v>
                </c:pt>
                <c:pt idx="1">
                  <c:v>33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6F-478A-9331-DB3D72421FC2}"/>
            </c:ext>
          </c:extLst>
        </c:ser>
        <c:ser>
          <c:idx val="2"/>
          <c:order val="2"/>
          <c:tx>
            <c:strRef>
              <c:f>'Общие закрытые вопросы'!$D$64</c:f>
              <c:strCache>
                <c:ptCount val="1"/>
                <c:pt idx="0">
                  <c:v>Педагог</c:v>
                </c:pt>
              </c:strCache>
            </c:strRef>
          </c:tx>
          <c:invertIfNegative val="0"/>
          <c:cat>
            <c:strRef>
              <c:f>'Общие закрытые вопросы'!$A$65:$A$68</c:f>
              <c:strCache>
                <c:ptCount val="4"/>
                <c:pt idx="0">
                  <c:v>Близко от моего дома (можно дойти пешком)</c:v>
                </c:pt>
                <c:pt idx="1">
                  <c:v>На незначительном расстоянии от моего дома (можно доехать на транспорте в течение 5-10 минут)</c:v>
                </c:pt>
                <c:pt idx="2">
                  <c:v>На значительном расстоянии от моего дома (можно доехать на транспорте в течение 30-40 минут)</c:v>
                </c:pt>
                <c:pt idx="3">
                  <c:v>Далеко от моего дома (на другом конце населенного пункта или в соседнем населенном пункте)</c:v>
                </c:pt>
              </c:strCache>
            </c:strRef>
          </c:cat>
          <c:val>
            <c:numRef>
              <c:f>'Общие закрытые вопросы'!$D$65:$D$68</c:f>
              <c:numCache>
                <c:formatCode>General</c:formatCode>
                <c:ptCount val="4"/>
                <c:pt idx="0">
                  <c:v>56</c:v>
                </c:pt>
                <c:pt idx="1">
                  <c:v>33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6F-478A-9331-DB3D72421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5444736"/>
        <c:axId val="135870720"/>
      </c:barChart>
      <c:catAx>
        <c:axId val="13544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5870720"/>
        <c:crosses val="autoZero"/>
        <c:auto val="0"/>
        <c:lblAlgn val="ctr"/>
        <c:lblOffset val="100"/>
        <c:noMultiLvlLbl val="0"/>
      </c:catAx>
      <c:valAx>
        <c:axId val="135870720"/>
        <c:scaling>
          <c:orientation val="minMax"/>
          <c:max val="7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5444736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'Общие закрытые вопросы'!$B$90</c:f>
              <c:strCache>
                <c:ptCount val="1"/>
                <c:pt idx="0">
                  <c:v>Дети</c:v>
                </c:pt>
              </c:strCache>
            </c:strRef>
          </c:tx>
          <c:invertIfNegative val="0"/>
          <c:cat>
            <c:strRef>
              <c:f>'Общие закрытые вопросы'!$A$91:$A$99</c:f>
              <c:strCache>
                <c:ptCount val="9"/>
                <c:pt idx="0">
                  <c:v>Для девочек</c:v>
                </c:pt>
                <c:pt idx="1">
                  <c:v>Для мальчиков</c:v>
                </c:pt>
                <c:pt idx="2">
                  <c:v>Для дошкольников</c:v>
                </c:pt>
                <c:pt idx="3">
                  <c:v>Для страшеклассников</c:v>
                </c:pt>
                <c:pt idx="4">
                  <c:v>Для детей с ОВЗ</c:v>
                </c:pt>
                <c:pt idx="5">
                  <c:v>Для детей-мигрантов</c:v>
                </c:pt>
                <c:pt idx="6">
                  <c:v>Для одаренных детей</c:v>
                </c:pt>
                <c:pt idx="7">
                  <c:v>Другое: для всех</c:v>
                </c:pt>
                <c:pt idx="8">
                  <c:v>Затрудняюсь ответить</c:v>
                </c:pt>
              </c:strCache>
            </c:strRef>
          </c:cat>
          <c:val>
            <c:numRef>
              <c:f>'Общие закрытые вопросы'!$B$91:$B$99</c:f>
              <c:numCache>
                <c:formatCode>General</c:formatCode>
                <c:ptCount val="9"/>
                <c:pt idx="0">
                  <c:v>27</c:v>
                </c:pt>
                <c:pt idx="1">
                  <c:v>24</c:v>
                </c:pt>
                <c:pt idx="2">
                  <c:v>19</c:v>
                </c:pt>
                <c:pt idx="3">
                  <c:v>18</c:v>
                </c:pt>
                <c:pt idx="4">
                  <c:v>5</c:v>
                </c:pt>
                <c:pt idx="5">
                  <c:v>1</c:v>
                </c:pt>
                <c:pt idx="6">
                  <c:v>6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99-490D-82D2-6DE224E72C05}"/>
            </c:ext>
          </c:extLst>
        </c:ser>
        <c:ser>
          <c:idx val="1"/>
          <c:order val="1"/>
          <c:tx>
            <c:strRef>
              <c:f>'Общие закрытые вопросы'!$C$90</c:f>
              <c:strCache>
                <c:ptCount val="1"/>
                <c:pt idx="0">
                  <c:v>Родителей</c:v>
                </c:pt>
              </c:strCache>
            </c:strRef>
          </c:tx>
          <c:invertIfNegative val="0"/>
          <c:cat>
            <c:strRef>
              <c:f>'Общие закрытые вопросы'!$A$91:$A$99</c:f>
              <c:strCache>
                <c:ptCount val="9"/>
                <c:pt idx="0">
                  <c:v>Для девочек</c:v>
                </c:pt>
                <c:pt idx="1">
                  <c:v>Для мальчиков</c:v>
                </c:pt>
                <c:pt idx="2">
                  <c:v>Для дошкольников</c:v>
                </c:pt>
                <c:pt idx="3">
                  <c:v>Для страшеклассников</c:v>
                </c:pt>
                <c:pt idx="4">
                  <c:v>Для детей с ОВЗ</c:v>
                </c:pt>
                <c:pt idx="5">
                  <c:v>Для детей-мигрантов</c:v>
                </c:pt>
                <c:pt idx="6">
                  <c:v>Для одаренных детей</c:v>
                </c:pt>
                <c:pt idx="7">
                  <c:v>Другое: для всех</c:v>
                </c:pt>
                <c:pt idx="8">
                  <c:v>Затрудняюсь ответить</c:v>
                </c:pt>
              </c:strCache>
            </c:strRef>
          </c:cat>
          <c:val>
            <c:numRef>
              <c:f>'Общие закрытые вопросы'!$C$91:$C$99</c:f>
              <c:numCache>
                <c:formatCode>General</c:formatCode>
                <c:ptCount val="9"/>
                <c:pt idx="0">
                  <c:v>25</c:v>
                </c:pt>
                <c:pt idx="1">
                  <c:v>25</c:v>
                </c:pt>
                <c:pt idx="2">
                  <c:v>18</c:v>
                </c:pt>
                <c:pt idx="3">
                  <c:v>17</c:v>
                </c:pt>
                <c:pt idx="4">
                  <c:v>6</c:v>
                </c:pt>
                <c:pt idx="5">
                  <c:v>2</c:v>
                </c:pt>
                <c:pt idx="6">
                  <c:v>5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99-490D-82D2-6DE224E72C05}"/>
            </c:ext>
          </c:extLst>
        </c:ser>
        <c:ser>
          <c:idx val="2"/>
          <c:order val="2"/>
          <c:tx>
            <c:strRef>
              <c:f>'Общие закрытые вопросы'!$D$90</c:f>
              <c:strCache>
                <c:ptCount val="1"/>
                <c:pt idx="0">
                  <c:v>Педагоги</c:v>
                </c:pt>
              </c:strCache>
            </c:strRef>
          </c:tx>
          <c:invertIfNegative val="0"/>
          <c:cat>
            <c:strRef>
              <c:f>'Общие закрытые вопросы'!$A$91:$A$99</c:f>
              <c:strCache>
                <c:ptCount val="9"/>
                <c:pt idx="0">
                  <c:v>Для девочек</c:v>
                </c:pt>
                <c:pt idx="1">
                  <c:v>Для мальчиков</c:v>
                </c:pt>
                <c:pt idx="2">
                  <c:v>Для дошкольников</c:v>
                </c:pt>
                <c:pt idx="3">
                  <c:v>Для страшеклассников</c:v>
                </c:pt>
                <c:pt idx="4">
                  <c:v>Для детей с ОВЗ</c:v>
                </c:pt>
                <c:pt idx="5">
                  <c:v>Для детей-мигрантов</c:v>
                </c:pt>
                <c:pt idx="6">
                  <c:v>Для одаренных детей</c:v>
                </c:pt>
                <c:pt idx="7">
                  <c:v>Другое: для всех</c:v>
                </c:pt>
                <c:pt idx="8">
                  <c:v>Затрудняюсь ответить</c:v>
                </c:pt>
              </c:strCache>
            </c:strRef>
          </c:cat>
          <c:val>
            <c:numRef>
              <c:f>'Общие закрытые вопросы'!$D$91:$D$99</c:f>
              <c:numCache>
                <c:formatCode>General</c:formatCode>
                <c:ptCount val="9"/>
                <c:pt idx="0">
                  <c:v>24</c:v>
                </c:pt>
                <c:pt idx="1">
                  <c:v>22</c:v>
                </c:pt>
                <c:pt idx="2">
                  <c:v>19</c:v>
                </c:pt>
                <c:pt idx="3">
                  <c:v>15</c:v>
                </c:pt>
                <c:pt idx="4">
                  <c:v>6</c:v>
                </c:pt>
                <c:pt idx="5">
                  <c:v>2</c:v>
                </c:pt>
                <c:pt idx="6">
                  <c:v>9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99-490D-82D2-6DE224E72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3286784"/>
        <c:axId val="93288320"/>
      </c:barChart>
      <c:catAx>
        <c:axId val="9328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93288320"/>
        <c:crosses val="autoZero"/>
        <c:auto val="0"/>
        <c:lblAlgn val="ctr"/>
        <c:lblOffset val="100"/>
        <c:noMultiLvlLbl val="0"/>
      </c:catAx>
      <c:valAx>
        <c:axId val="93288320"/>
        <c:scaling>
          <c:orientation val="minMax"/>
          <c:max val="3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3286784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'Общие закрытые вопросы'!$B$109</c:f>
              <c:strCache>
                <c:ptCount val="1"/>
                <c:pt idx="0">
                  <c:v>Дети</c:v>
                </c:pt>
              </c:strCache>
            </c:strRef>
          </c:tx>
          <c:invertIfNegative val="0"/>
          <c:cat>
            <c:strRef>
              <c:f>'Общие закрытые вопросы'!$A$110:$A$112</c:f>
              <c:strCache>
                <c:ptCount val="3"/>
                <c:pt idx="0">
                  <c:v>Требуется только подача заявления для зачисления</c:v>
                </c:pt>
                <c:pt idx="1">
                  <c:v>При зачислении проводится конкурсный отбор</c:v>
                </c:pt>
                <c:pt idx="2">
                  <c:v>Зачисление возможно только при условии освобождения места (отчисления) одним из обучающихся</c:v>
                </c:pt>
              </c:strCache>
            </c:strRef>
          </c:cat>
          <c:val>
            <c:numRef>
              <c:f>'Общие закрытые вопросы'!$B$110:$B$112</c:f>
              <c:numCache>
                <c:formatCode>General</c:formatCode>
                <c:ptCount val="3"/>
                <c:pt idx="0">
                  <c:v>83</c:v>
                </c:pt>
                <c:pt idx="1">
                  <c:v>12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26-4A66-9406-6945C32B73BC}"/>
            </c:ext>
          </c:extLst>
        </c:ser>
        <c:ser>
          <c:idx val="1"/>
          <c:order val="1"/>
          <c:tx>
            <c:strRef>
              <c:f>'Общие закрытые вопросы'!$C$109</c:f>
              <c:strCache>
                <c:ptCount val="1"/>
                <c:pt idx="0">
                  <c:v>Родитель</c:v>
                </c:pt>
              </c:strCache>
            </c:strRef>
          </c:tx>
          <c:invertIfNegative val="0"/>
          <c:cat>
            <c:strRef>
              <c:f>'Общие закрытые вопросы'!$A$110:$A$112</c:f>
              <c:strCache>
                <c:ptCount val="3"/>
                <c:pt idx="0">
                  <c:v>Требуется только подача заявления для зачисления</c:v>
                </c:pt>
                <c:pt idx="1">
                  <c:v>При зачислении проводится конкурсный отбор</c:v>
                </c:pt>
                <c:pt idx="2">
                  <c:v>Зачисление возможно только при условии освобождения места (отчисления) одним из обучающихся</c:v>
                </c:pt>
              </c:strCache>
            </c:strRef>
          </c:cat>
          <c:val>
            <c:numRef>
              <c:f>'Общие закрытые вопросы'!$C$110:$C$112</c:f>
              <c:numCache>
                <c:formatCode>General</c:formatCode>
                <c:ptCount val="3"/>
                <c:pt idx="0">
                  <c:v>75</c:v>
                </c:pt>
                <c:pt idx="1">
                  <c:v>21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26-4A66-9406-6945C32B73BC}"/>
            </c:ext>
          </c:extLst>
        </c:ser>
        <c:ser>
          <c:idx val="2"/>
          <c:order val="2"/>
          <c:tx>
            <c:strRef>
              <c:f>'Общие закрытые вопросы'!$D$109</c:f>
              <c:strCache>
                <c:ptCount val="1"/>
                <c:pt idx="0">
                  <c:v>Педагог</c:v>
                </c:pt>
              </c:strCache>
            </c:strRef>
          </c:tx>
          <c:invertIfNegative val="0"/>
          <c:cat>
            <c:strRef>
              <c:f>'Общие закрытые вопросы'!$A$110:$A$112</c:f>
              <c:strCache>
                <c:ptCount val="3"/>
                <c:pt idx="0">
                  <c:v>Требуется только подача заявления для зачисления</c:v>
                </c:pt>
                <c:pt idx="1">
                  <c:v>При зачислении проводится конкурсный отбор</c:v>
                </c:pt>
                <c:pt idx="2">
                  <c:v>Зачисление возможно только при условии освобождения места (отчисления) одним из обучающихся</c:v>
                </c:pt>
              </c:strCache>
            </c:strRef>
          </c:cat>
          <c:val>
            <c:numRef>
              <c:f>'Общие закрытые вопросы'!$D$110:$D$112</c:f>
              <c:numCache>
                <c:formatCode>General</c:formatCode>
                <c:ptCount val="3"/>
                <c:pt idx="0">
                  <c:v>80</c:v>
                </c:pt>
                <c:pt idx="1">
                  <c:v>14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26-4A66-9406-6945C32B7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322112"/>
        <c:axId val="141323648"/>
      </c:barChart>
      <c:catAx>
        <c:axId val="1413221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41323648"/>
        <c:crosses val="autoZero"/>
        <c:auto val="0"/>
        <c:lblAlgn val="ctr"/>
        <c:lblOffset val="100"/>
        <c:noMultiLvlLbl val="0"/>
      </c:catAx>
      <c:valAx>
        <c:axId val="14132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322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07032000029869"/>
          <c:y val="0.40206307001974312"/>
          <c:w val="0.13662793486997984"/>
          <c:h val="0.29627929753137394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'Общие закрытые вопросы'!$B$159</c:f>
              <c:strCache>
                <c:ptCount val="1"/>
                <c:pt idx="0">
                  <c:v>Дети</c:v>
                </c:pt>
              </c:strCache>
            </c:strRef>
          </c:tx>
          <c:invertIfNegative val="0"/>
          <c:cat>
            <c:strRef>
              <c:f>'Общие закрытые вопросы'!$A$160:$A$164</c:f>
              <c:strCache>
                <c:ptCount val="5"/>
                <c:pt idx="0">
                  <c:v>Полной и актуальной</c:v>
                </c:pt>
                <c:pt idx="1">
                  <c:v>Содержательной, но недостаточной, чтобы ответить на все интересующие вопросы</c:v>
                </c:pt>
                <c:pt idx="2">
                  <c:v>Устаревшей и неполной</c:v>
                </c:pt>
                <c:pt idx="3">
                  <c:v>Информации почти нет</c:v>
                </c:pt>
                <c:pt idx="4">
                  <c:v>Другое: редко обновляется сайт, устаревшая информация</c:v>
                </c:pt>
              </c:strCache>
            </c:strRef>
          </c:cat>
          <c:val>
            <c:numRef>
              <c:f>'Общие закрытые вопросы'!$B$160:$B$164</c:f>
              <c:numCache>
                <c:formatCode>General</c:formatCode>
                <c:ptCount val="5"/>
                <c:pt idx="0">
                  <c:v>84</c:v>
                </c:pt>
                <c:pt idx="1">
                  <c:v>9</c:v>
                </c:pt>
                <c:pt idx="2">
                  <c:v>0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E3-405B-8949-E9CBDA8E822A}"/>
            </c:ext>
          </c:extLst>
        </c:ser>
        <c:ser>
          <c:idx val="1"/>
          <c:order val="1"/>
          <c:tx>
            <c:strRef>
              <c:f>'Общие закрытые вопросы'!$C$159</c:f>
              <c:strCache>
                <c:ptCount val="1"/>
                <c:pt idx="0">
                  <c:v>Родители</c:v>
                </c:pt>
              </c:strCache>
            </c:strRef>
          </c:tx>
          <c:invertIfNegative val="0"/>
          <c:cat>
            <c:strRef>
              <c:f>'Общие закрытые вопросы'!$A$160:$A$164</c:f>
              <c:strCache>
                <c:ptCount val="5"/>
                <c:pt idx="0">
                  <c:v>Полной и актуальной</c:v>
                </c:pt>
                <c:pt idx="1">
                  <c:v>Содержательной, но недостаточной, чтобы ответить на все интересующие вопросы</c:v>
                </c:pt>
                <c:pt idx="2">
                  <c:v>Устаревшей и неполной</c:v>
                </c:pt>
                <c:pt idx="3">
                  <c:v>Информации почти нет</c:v>
                </c:pt>
                <c:pt idx="4">
                  <c:v>Другое: редко обновляется сайт, устаревшая информация</c:v>
                </c:pt>
              </c:strCache>
            </c:strRef>
          </c:cat>
          <c:val>
            <c:numRef>
              <c:f>'Общие закрытые вопросы'!$C$160:$C$164</c:f>
              <c:numCache>
                <c:formatCode>General</c:formatCode>
                <c:ptCount val="5"/>
                <c:pt idx="0">
                  <c:v>40</c:v>
                </c:pt>
                <c:pt idx="1">
                  <c:v>47</c:v>
                </c:pt>
                <c:pt idx="2">
                  <c:v>4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E3-405B-8949-E9CBDA8E822A}"/>
            </c:ext>
          </c:extLst>
        </c:ser>
        <c:ser>
          <c:idx val="2"/>
          <c:order val="2"/>
          <c:tx>
            <c:strRef>
              <c:f>'Общие закрытые вопросы'!$D$159</c:f>
              <c:strCache>
                <c:ptCount val="1"/>
                <c:pt idx="0">
                  <c:v>Педагоги</c:v>
                </c:pt>
              </c:strCache>
            </c:strRef>
          </c:tx>
          <c:invertIfNegative val="0"/>
          <c:cat>
            <c:strRef>
              <c:f>'Общие закрытые вопросы'!$A$160:$A$164</c:f>
              <c:strCache>
                <c:ptCount val="5"/>
                <c:pt idx="0">
                  <c:v>Полной и актуальной</c:v>
                </c:pt>
                <c:pt idx="1">
                  <c:v>Содержательной, но недостаточной, чтобы ответить на все интересующие вопросы</c:v>
                </c:pt>
                <c:pt idx="2">
                  <c:v>Устаревшей и неполной</c:v>
                </c:pt>
                <c:pt idx="3">
                  <c:v>Информации почти нет</c:v>
                </c:pt>
                <c:pt idx="4">
                  <c:v>Другое: редко обновляется сайт, устаревшая информация</c:v>
                </c:pt>
              </c:strCache>
            </c:strRef>
          </c:cat>
          <c:val>
            <c:numRef>
              <c:f>'Общие закрытые вопросы'!$D$160:$D$164</c:f>
              <c:numCache>
                <c:formatCode>General</c:formatCode>
                <c:ptCount val="5"/>
                <c:pt idx="0">
                  <c:v>47</c:v>
                </c:pt>
                <c:pt idx="1">
                  <c:v>44</c:v>
                </c:pt>
                <c:pt idx="2">
                  <c:v>0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E3-405B-8949-E9CBDA8E8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1455616"/>
        <c:axId val="41457152"/>
      </c:barChart>
      <c:catAx>
        <c:axId val="4145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41457152"/>
        <c:crosses val="autoZero"/>
        <c:auto val="1"/>
        <c:lblAlgn val="ctr"/>
        <c:lblOffset val="100"/>
        <c:noMultiLvlLbl val="0"/>
      </c:catAx>
      <c:valAx>
        <c:axId val="41457152"/>
        <c:scaling>
          <c:orientation val="minMax"/>
          <c:max val="9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1455616"/>
        <c:crosses val="autoZero"/>
        <c:crossBetween val="between"/>
        <c:majorUnit val="20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'Общие закрытые вопросы'!$B$172</c:f>
              <c:strCache>
                <c:ptCount val="1"/>
                <c:pt idx="0">
                  <c:v>Дети</c:v>
                </c:pt>
              </c:strCache>
            </c:strRef>
          </c:tx>
          <c:invertIfNegative val="0"/>
          <c:cat>
            <c:strRef>
              <c:f>'Общие закрытые вопросы'!$A$173:$A$175</c:f>
              <c:strCache>
                <c:ptCount val="3"/>
                <c:pt idx="0">
                  <c:v>Только очное обучение </c:v>
                </c:pt>
                <c:pt idx="1">
                  <c:v>Только дистанционное обучение</c:v>
                </c:pt>
                <c:pt idx="2">
                  <c:v>Очное и дистанционное обучение</c:v>
                </c:pt>
              </c:strCache>
            </c:strRef>
          </c:cat>
          <c:val>
            <c:numRef>
              <c:f>'Общие закрытые вопросы'!$B$173:$B$175</c:f>
              <c:numCache>
                <c:formatCode>General</c:formatCode>
                <c:ptCount val="3"/>
                <c:pt idx="0">
                  <c:v>86</c:v>
                </c:pt>
                <c:pt idx="1">
                  <c:v>0</c:v>
                </c:pt>
                <c:pt idx="2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70-4CD9-AE4F-4A1298D472EE}"/>
            </c:ext>
          </c:extLst>
        </c:ser>
        <c:ser>
          <c:idx val="1"/>
          <c:order val="1"/>
          <c:tx>
            <c:strRef>
              <c:f>'Общие закрытые вопросы'!$C$172</c:f>
              <c:strCache>
                <c:ptCount val="1"/>
                <c:pt idx="0">
                  <c:v>Родители</c:v>
                </c:pt>
              </c:strCache>
            </c:strRef>
          </c:tx>
          <c:invertIfNegative val="0"/>
          <c:cat>
            <c:strRef>
              <c:f>'Общие закрытые вопросы'!$A$173:$A$175</c:f>
              <c:strCache>
                <c:ptCount val="3"/>
                <c:pt idx="0">
                  <c:v>Только очное обучение </c:v>
                </c:pt>
                <c:pt idx="1">
                  <c:v>Только дистанционное обучение</c:v>
                </c:pt>
                <c:pt idx="2">
                  <c:v>Очное и дистанционное обучение</c:v>
                </c:pt>
              </c:strCache>
            </c:strRef>
          </c:cat>
          <c:val>
            <c:numRef>
              <c:f>'Общие закрытые вопросы'!$C$173:$C$175</c:f>
              <c:numCache>
                <c:formatCode>General</c:formatCode>
                <c:ptCount val="3"/>
                <c:pt idx="0">
                  <c:v>96</c:v>
                </c:pt>
                <c:pt idx="1">
                  <c:v>0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70-4CD9-AE4F-4A1298D472EE}"/>
            </c:ext>
          </c:extLst>
        </c:ser>
        <c:ser>
          <c:idx val="2"/>
          <c:order val="2"/>
          <c:tx>
            <c:strRef>
              <c:f>'Общие закрытые вопросы'!$D$172</c:f>
              <c:strCache>
                <c:ptCount val="1"/>
                <c:pt idx="0">
                  <c:v>Педагог</c:v>
                </c:pt>
              </c:strCache>
            </c:strRef>
          </c:tx>
          <c:invertIfNegative val="0"/>
          <c:cat>
            <c:strRef>
              <c:f>'Общие закрытые вопросы'!$A$173:$A$175</c:f>
              <c:strCache>
                <c:ptCount val="3"/>
                <c:pt idx="0">
                  <c:v>Только очное обучение </c:v>
                </c:pt>
                <c:pt idx="1">
                  <c:v>Только дистанционное обучение</c:v>
                </c:pt>
                <c:pt idx="2">
                  <c:v>Очное и дистанционное обучение</c:v>
                </c:pt>
              </c:strCache>
            </c:strRef>
          </c:cat>
          <c:val>
            <c:numRef>
              <c:f>'Общие закрытые вопросы'!$D$173:$D$175</c:f>
              <c:numCache>
                <c:formatCode>General</c:formatCode>
                <c:ptCount val="3"/>
                <c:pt idx="0">
                  <c:v>86</c:v>
                </c:pt>
                <c:pt idx="1">
                  <c:v>0</c:v>
                </c:pt>
                <c:pt idx="2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70-4CD9-AE4F-4A1298D47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5166848"/>
        <c:axId val="95168384"/>
      </c:barChart>
      <c:catAx>
        <c:axId val="9516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95168384"/>
        <c:crosses val="autoZero"/>
        <c:auto val="1"/>
        <c:lblAlgn val="ctr"/>
        <c:lblOffset val="100"/>
        <c:noMultiLvlLbl val="0"/>
      </c:catAx>
      <c:valAx>
        <c:axId val="95168384"/>
        <c:scaling>
          <c:orientation val="minMax"/>
          <c:max val="9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5166848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'Общие закрытые вопросы'!$B$187</c:f>
              <c:strCache>
                <c:ptCount val="1"/>
                <c:pt idx="0">
                  <c:v>Дети</c:v>
                </c:pt>
              </c:strCache>
            </c:strRef>
          </c:tx>
          <c:invertIfNegative val="0"/>
          <c:cat>
            <c:strRef>
              <c:f>'Общие закрытые вопросы'!$A$188:$A$192</c:f>
              <c:strCache>
                <c:ptCount val="5"/>
                <c:pt idx="0">
                  <c:v>Интересны всегда</c:v>
                </c:pt>
                <c:pt idx="1">
                  <c:v>Интересны в основном</c:v>
                </c:pt>
                <c:pt idx="2">
                  <c:v>Не очень интересны</c:v>
                </c:pt>
                <c:pt idx="3">
                  <c:v>Бывают интересные, а бвают нет</c:v>
                </c:pt>
                <c:pt idx="4">
                  <c:v>Не интересны</c:v>
                </c:pt>
              </c:strCache>
            </c:strRef>
          </c:cat>
          <c:val>
            <c:numRef>
              <c:f>'Общие закрытые вопросы'!$B$188:$B$192</c:f>
              <c:numCache>
                <c:formatCode>General</c:formatCode>
                <c:ptCount val="5"/>
                <c:pt idx="0">
                  <c:v>50</c:v>
                </c:pt>
                <c:pt idx="1">
                  <c:v>32</c:v>
                </c:pt>
                <c:pt idx="2">
                  <c:v>2</c:v>
                </c:pt>
                <c:pt idx="3">
                  <c:v>16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B9-4F64-AF2B-DEF1F9C808EE}"/>
            </c:ext>
          </c:extLst>
        </c:ser>
        <c:ser>
          <c:idx val="1"/>
          <c:order val="1"/>
          <c:tx>
            <c:strRef>
              <c:f>'Общие закрытые вопросы'!$C$187</c:f>
              <c:strCache>
                <c:ptCount val="1"/>
                <c:pt idx="0">
                  <c:v>Родители</c:v>
                </c:pt>
              </c:strCache>
            </c:strRef>
          </c:tx>
          <c:invertIfNegative val="0"/>
          <c:cat>
            <c:strRef>
              <c:f>'Общие закрытые вопросы'!$A$188:$A$192</c:f>
              <c:strCache>
                <c:ptCount val="5"/>
                <c:pt idx="0">
                  <c:v>Интересны всегда</c:v>
                </c:pt>
                <c:pt idx="1">
                  <c:v>Интересны в основном</c:v>
                </c:pt>
                <c:pt idx="2">
                  <c:v>Не очень интересны</c:v>
                </c:pt>
                <c:pt idx="3">
                  <c:v>Бывают интересные, а бвают нет</c:v>
                </c:pt>
                <c:pt idx="4">
                  <c:v>Не интересны</c:v>
                </c:pt>
              </c:strCache>
            </c:strRef>
          </c:cat>
          <c:val>
            <c:numRef>
              <c:f>'Общие закрытые вопросы'!$C$188:$C$192</c:f>
              <c:numCache>
                <c:formatCode>General</c:formatCode>
                <c:ptCount val="5"/>
                <c:pt idx="0">
                  <c:v>59</c:v>
                </c:pt>
                <c:pt idx="1">
                  <c:v>15</c:v>
                </c:pt>
                <c:pt idx="2">
                  <c:v>1</c:v>
                </c:pt>
                <c:pt idx="3">
                  <c:v>24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B9-4F64-AF2B-DEF1F9C808EE}"/>
            </c:ext>
          </c:extLst>
        </c:ser>
        <c:ser>
          <c:idx val="2"/>
          <c:order val="2"/>
          <c:tx>
            <c:strRef>
              <c:f>'Общие закрытые вопросы'!$D$187</c:f>
              <c:strCache>
                <c:ptCount val="1"/>
                <c:pt idx="0">
                  <c:v>Педгагоги</c:v>
                </c:pt>
              </c:strCache>
            </c:strRef>
          </c:tx>
          <c:invertIfNegative val="0"/>
          <c:cat>
            <c:strRef>
              <c:f>'Общие закрытые вопросы'!$A$188:$A$192</c:f>
              <c:strCache>
                <c:ptCount val="5"/>
                <c:pt idx="0">
                  <c:v>Интересны всегда</c:v>
                </c:pt>
                <c:pt idx="1">
                  <c:v>Интересны в основном</c:v>
                </c:pt>
                <c:pt idx="2">
                  <c:v>Не очень интересны</c:v>
                </c:pt>
                <c:pt idx="3">
                  <c:v>Бывают интересные, а бвают нет</c:v>
                </c:pt>
                <c:pt idx="4">
                  <c:v>Не интересны</c:v>
                </c:pt>
              </c:strCache>
            </c:strRef>
          </c:cat>
          <c:val>
            <c:numRef>
              <c:f>'Общие закрытые вопросы'!$D$188:$D$192</c:f>
              <c:numCache>
                <c:formatCode>General</c:formatCode>
                <c:ptCount val="5"/>
                <c:pt idx="0">
                  <c:v>30</c:v>
                </c:pt>
                <c:pt idx="1">
                  <c:v>44</c:v>
                </c:pt>
                <c:pt idx="2">
                  <c:v>0</c:v>
                </c:pt>
                <c:pt idx="3">
                  <c:v>26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B9-4F64-AF2B-DEF1F9C80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5203712"/>
        <c:axId val="95205248"/>
      </c:barChart>
      <c:catAx>
        <c:axId val="9520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95205248"/>
        <c:crosses val="autoZero"/>
        <c:auto val="1"/>
        <c:lblAlgn val="ctr"/>
        <c:lblOffset val="100"/>
        <c:noMultiLvlLbl val="0"/>
      </c:catAx>
      <c:valAx>
        <c:axId val="95205248"/>
        <c:scaling>
          <c:orientation val="minMax"/>
          <c:max val="6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5203712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97574503476948"/>
          <c:y val="4.1246707570881856E-2"/>
          <c:w val="0.43737338593011915"/>
          <c:h val="0.65117682059853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'Общие закрытые вопросы'!$A$224</c:f>
              <c:strCache>
                <c:ptCount val="1"/>
                <c:pt idx="0">
                  <c:v>Не испытывают затруднений и получают интерес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'Общие закрытые вопросы'!$B$223:$D$223</c:f>
              <c:strCache>
                <c:ptCount val="3"/>
                <c:pt idx="0">
                  <c:v>Дети</c:v>
                </c:pt>
                <c:pt idx="1">
                  <c:v>Родители</c:v>
                </c:pt>
                <c:pt idx="2">
                  <c:v>Педгагоги</c:v>
                </c:pt>
              </c:strCache>
            </c:strRef>
          </c:cat>
          <c:val>
            <c:numRef>
              <c:f>'Общие закрытые вопросы'!$B$224:$D$224</c:f>
              <c:numCache>
                <c:formatCode>General</c:formatCode>
                <c:ptCount val="3"/>
                <c:pt idx="0">
                  <c:v>65</c:v>
                </c:pt>
                <c:pt idx="1">
                  <c:v>65</c:v>
                </c:pt>
                <c:pt idx="2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2A-492D-BC90-EDA9EF90FD48}"/>
            </c:ext>
          </c:extLst>
        </c:ser>
        <c:ser>
          <c:idx val="1"/>
          <c:order val="1"/>
          <c:tx>
            <c:strRef>
              <c:f>'Общие закрытые вопросы'!$A$225</c:f>
              <c:strCache>
                <c:ptCount val="1"/>
                <c:pt idx="0">
                  <c:v>Не испытывают затруднений, но не получают интерес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'Общие закрытые вопросы'!$B$223:$D$223</c:f>
              <c:strCache>
                <c:ptCount val="3"/>
                <c:pt idx="0">
                  <c:v>Дети</c:v>
                </c:pt>
                <c:pt idx="1">
                  <c:v>Родители</c:v>
                </c:pt>
                <c:pt idx="2">
                  <c:v>Педгагоги</c:v>
                </c:pt>
              </c:strCache>
            </c:strRef>
          </c:cat>
          <c:val>
            <c:numRef>
              <c:f>'Общие закрытые вопросы'!$B$225:$D$225</c:f>
              <c:numCache>
                <c:formatCode>General</c:formatCode>
                <c:ptCount val="3"/>
                <c:pt idx="0">
                  <c:v>5</c:v>
                </c:pt>
                <c:pt idx="1">
                  <c:v>13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2A-492D-BC90-EDA9EF90FD48}"/>
            </c:ext>
          </c:extLst>
        </c:ser>
        <c:ser>
          <c:idx val="2"/>
          <c:order val="2"/>
          <c:tx>
            <c:strRef>
              <c:f>'Общие закрытые вопросы'!$A$226</c:f>
              <c:strCache>
                <c:ptCount val="1"/>
                <c:pt idx="0">
                  <c:v>Испытывают затруднения, но получают интерес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'Общие закрытые вопросы'!$B$223:$D$223</c:f>
              <c:strCache>
                <c:ptCount val="3"/>
                <c:pt idx="0">
                  <c:v>Дети</c:v>
                </c:pt>
                <c:pt idx="1">
                  <c:v>Родители</c:v>
                </c:pt>
                <c:pt idx="2">
                  <c:v>Педгагоги</c:v>
                </c:pt>
              </c:strCache>
            </c:strRef>
          </c:cat>
          <c:val>
            <c:numRef>
              <c:f>'Общие закрытые вопросы'!$B$226:$D$226</c:f>
              <c:numCache>
                <c:formatCode>General</c:formatCode>
                <c:ptCount val="3"/>
                <c:pt idx="0">
                  <c:v>30</c:v>
                </c:pt>
                <c:pt idx="1">
                  <c:v>18</c:v>
                </c:pt>
                <c:pt idx="2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2A-492D-BC90-EDA9EF90FD48}"/>
            </c:ext>
          </c:extLst>
        </c:ser>
        <c:ser>
          <c:idx val="3"/>
          <c:order val="3"/>
          <c:tx>
            <c:strRef>
              <c:f>'Общие закрытые вопросы'!$A$227</c:f>
              <c:strCache>
                <c:ptCount val="1"/>
                <c:pt idx="0">
                  <c:v>Испытывают затруднения и не получают интереса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'Общие закрытые вопросы'!$B$223:$D$223</c:f>
              <c:strCache>
                <c:ptCount val="3"/>
                <c:pt idx="0">
                  <c:v>Дети</c:v>
                </c:pt>
                <c:pt idx="1">
                  <c:v>Родители</c:v>
                </c:pt>
                <c:pt idx="2">
                  <c:v>Педгагоги</c:v>
                </c:pt>
              </c:strCache>
            </c:strRef>
          </c:cat>
          <c:val>
            <c:numRef>
              <c:f>'Общие закрытые вопросы'!$B$227:$D$227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9C-41BB-B68D-1AD48B6B196F}"/>
            </c:ext>
          </c:extLst>
        </c:ser>
        <c:ser>
          <c:idx val="4"/>
          <c:order val="4"/>
          <c:tx>
            <c:strRef>
              <c:f>'Общие закрытые вопросы'!$A$228</c:f>
              <c:strCache>
                <c:ptCount val="1"/>
                <c:pt idx="0">
                  <c:v>Затрудняюсь ответить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'Общие закрытые вопросы'!$B$223:$D$223</c:f>
              <c:strCache>
                <c:ptCount val="3"/>
                <c:pt idx="0">
                  <c:v>Дети</c:v>
                </c:pt>
                <c:pt idx="1">
                  <c:v>Родители</c:v>
                </c:pt>
                <c:pt idx="2">
                  <c:v>Педгагоги</c:v>
                </c:pt>
              </c:strCache>
            </c:strRef>
          </c:cat>
          <c:val>
            <c:numRef>
              <c:f>'Общие закрытые вопросы'!$B$228:$D$228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9C-41BB-B68D-1AD48B6B1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41254912"/>
        <c:axId val="41256448"/>
      </c:barChart>
      <c:catAx>
        <c:axId val="4125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1256448"/>
        <c:crosses val="autoZero"/>
        <c:auto val="1"/>
        <c:lblAlgn val="ctr"/>
        <c:lblOffset val="100"/>
        <c:noMultiLvlLbl val="0"/>
      </c:catAx>
      <c:valAx>
        <c:axId val="4125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25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3288003171832"/>
          <c:y val="5.7580271995346308E-2"/>
          <c:w val="0.34144137050436263"/>
          <c:h val="0.8461151174738764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75708762407141"/>
          <c:y val="6.0439560439560454E-2"/>
          <c:w val="0.44675487860493746"/>
          <c:h val="0.6810348706411698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'Общие закрытые вопросы'!$A$246</c:f>
              <c:strCache>
                <c:ptCount val="1"/>
                <c:pt idx="0">
                  <c:v>Представлена всем необходимым для реализации программ дополнительного образования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'Общие закрытые вопросы'!$B$245:$D$245</c:f>
              <c:strCache>
                <c:ptCount val="3"/>
                <c:pt idx="0">
                  <c:v>Дети</c:v>
                </c:pt>
                <c:pt idx="1">
                  <c:v>Родители</c:v>
                </c:pt>
                <c:pt idx="2">
                  <c:v>Педгагоги</c:v>
                </c:pt>
              </c:strCache>
            </c:strRef>
          </c:cat>
          <c:val>
            <c:numRef>
              <c:f>'Общие закрытые вопросы'!$B$246:$D$246</c:f>
              <c:numCache>
                <c:formatCode>General</c:formatCode>
                <c:ptCount val="3"/>
                <c:pt idx="0">
                  <c:v>52</c:v>
                </c:pt>
                <c:pt idx="1">
                  <c:v>21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C8-46E0-BB79-C04E9DED2A8B}"/>
            </c:ext>
          </c:extLst>
        </c:ser>
        <c:ser>
          <c:idx val="1"/>
          <c:order val="1"/>
          <c:tx>
            <c:strRef>
              <c:f>'Общие закрытые вопросы'!$A$247</c:f>
              <c:strCache>
                <c:ptCount val="1"/>
                <c:pt idx="0">
                  <c:v>Представлена необходимый минимум для реализации программ дополнительного образования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'Общие закрытые вопросы'!$B$245:$D$245</c:f>
              <c:strCache>
                <c:ptCount val="3"/>
                <c:pt idx="0">
                  <c:v>Дети</c:v>
                </c:pt>
                <c:pt idx="1">
                  <c:v>Родители</c:v>
                </c:pt>
                <c:pt idx="2">
                  <c:v>Педгагоги</c:v>
                </c:pt>
              </c:strCache>
            </c:strRef>
          </c:cat>
          <c:val>
            <c:numRef>
              <c:f>'Общие закрытые вопросы'!$B$247:$D$247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C8-46E0-BB79-C04E9DED2A8B}"/>
            </c:ext>
          </c:extLst>
        </c:ser>
        <c:ser>
          <c:idx val="2"/>
          <c:order val="2"/>
          <c:tx>
            <c:strRef>
              <c:f>'Общие закрытые вопросы'!$A$248</c:f>
              <c:strCache>
                <c:ptCount val="1"/>
                <c:pt idx="0">
                  <c:v>Материально-техническая база, практически, отсутствует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'Общие закрытые вопросы'!$B$245:$D$245</c:f>
              <c:strCache>
                <c:ptCount val="3"/>
                <c:pt idx="0">
                  <c:v>Дети</c:v>
                </c:pt>
                <c:pt idx="1">
                  <c:v>Родители</c:v>
                </c:pt>
                <c:pt idx="2">
                  <c:v>Педгагоги</c:v>
                </c:pt>
              </c:strCache>
            </c:strRef>
          </c:cat>
          <c:val>
            <c:numRef>
              <c:f>'Общие закрытые вопросы'!$B$248:$D$248</c:f>
              <c:numCache>
                <c:formatCode>General</c:formatCode>
                <c:ptCount val="3"/>
                <c:pt idx="0">
                  <c:v>16</c:v>
                </c:pt>
                <c:pt idx="1">
                  <c:v>15</c:v>
                </c:pt>
                <c:pt idx="2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C8-46E0-BB79-C04E9DED2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2748800"/>
        <c:axId val="92762880"/>
      </c:barChart>
      <c:catAx>
        <c:axId val="92748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762880"/>
        <c:crosses val="autoZero"/>
        <c:auto val="1"/>
        <c:lblAlgn val="ctr"/>
        <c:lblOffset val="100"/>
        <c:noMultiLvlLbl val="0"/>
      </c:catAx>
      <c:valAx>
        <c:axId val="92762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274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269213310669095"/>
          <c:y val="2.4018495299464076E-2"/>
          <c:w val="0.32110697584430137"/>
          <c:h val="0.967266470092772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3FBC9-D8C2-4382-BE4E-F3035777E54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9B72E6-71B1-4C13-BE01-FDC55AD2E49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860000"/>
              </a:solidFill>
            </a:rPr>
            <a:t>слово «доступный» </a:t>
          </a:r>
          <a:endParaRPr lang="ru-RU" sz="2000" b="1" dirty="0">
            <a:solidFill>
              <a:srgbClr val="860000"/>
            </a:solidFill>
          </a:endParaRPr>
        </a:p>
      </dgm:t>
    </dgm:pt>
    <dgm:pt modelId="{0F16B5DF-F090-4715-AAC3-765AB4851887}" type="parTrans" cxnId="{B6CC3656-E715-4877-A661-3569134B95A8}">
      <dgm:prSet/>
      <dgm:spPr/>
      <dgm:t>
        <a:bodyPr/>
        <a:lstStyle/>
        <a:p>
          <a:endParaRPr lang="ru-RU"/>
        </a:p>
      </dgm:t>
    </dgm:pt>
    <dgm:pt modelId="{C21BEAF3-629C-4ED6-B8C3-77C53EEAD47D}" type="sibTrans" cxnId="{B6CC3656-E715-4877-A661-3569134B95A8}">
      <dgm:prSet/>
      <dgm:spPr/>
      <dgm:t>
        <a:bodyPr/>
        <a:lstStyle/>
        <a:p>
          <a:endParaRPr lang="ru-RU"/>
        </a:p>
      </dgm:t>
    </dgm:pt>
    <dgm:pt modelId="{1CEE5E92-3829-41B9-8943-F356F85ED589}">
      <dgm:prSet phldrT="[Текст]" custT="1"/>
      <dgm:spPr/>
      <dgm:t>
        <a:bodyPr/>
        <a:lstStyle/>
        <a:p>
          <a:r>
            <a:rPr lang="ru-RU" sz="2000" dirty="0" smtClean="0"/>
            <a:t>имеет свободный вход</a:t>
          </a:r>
          <a:endParaRPr lang="ru-RU" sz="2000" dirty="0"/>
        </a:p>
      </dgm:t>
    </dgm:pt>
    <dgm:pt modelId="{28093ADB-EBBF-4FD8-9912-6A57C1DA27F7}" type="parTrans" cxnId="{8870A7E0-56EA-4DBD-BC00-EF7EA463C499}">
      <dgm:prSet/>
      <dgm:spPr/>
      <dgm:t>
        <a:bodyPr/>
        <a:lstStyle/>
        <a:p>
          <a:endParaRPr lang="ru-RU"/>
        </a:p>
      </dgm:t>
    </dgm:pt>
    <dgm:pt modelId="{04AFCF74-8E00-40DE-927A-5AE36EB54B28}" type="sibTrans" cxnId="{8870A7E0-56EA-4DBD-BC00-EF7EA463C499}">
      <dgm:prSet/>
      <dgm:spPr/>
      <dgm:t>
        <a:bodyPr/>
        <a:lstStyle/>
        <a:p>
          <a:endParaRPr lang="ru-RU"/>
        </a:p>
      </dgm:t>
    </dgm:pt>
    <dgm:pt modelId="{8F1C4A6F-9BF0-4926-8503-7BC61EFA55E7}">
      <dgm:prSet phldrT="[Текст]" custT="1"/>
      <dgm:spPr/>
      <dgm:t>
        <a:bodyPr/>
        <a:lstStyle/>
        <a:p>
          <a:r>
            <a:rPr lang="ru-RU" sz="2000" dirty="0" smtClean="0"/>
            <a:t>подходит для многих</a:t>
          </a:r>
          <a:endParaRPr lang="ru-RU" sz="2000" dirty="0"/>
        </a:p>
      </dgm:t>
    </dgm:pt>
    <dgm:pt modelId="{705308F6-E62B-452A-A6B5-CE58FE7398BB}" type="parTrans" cxnId="{B18FED78-85A9-478C-BC32-5DFD3808810B}">
      <dgm:prSet/>
      <dgm:spPr/>
      <dgm:t>
        <a:bodyPr/>
        <a:lstStyle/>
        <a:p>
          <a:endParaRPr lang="ru-RU"/>
        </a:p>
      </dgm:t>
    </dgm:pt>
    <dgm:pt modelId="{93C369D3-845B-4AAB-8600-62782D7594A4}" type="sibTrans" cxnId="{B18FED78-85A9-478C-BC32-5DFD3808810B}">
      <dgm:prSet/>
      <dgm:spPr/>
      <dgm:t>
        <a:bodyPr/>
        <a:lstStyle/>
        <a:p>
          <a:endParaRPr lang="ru-RU"/>
        </a:p>
      </dgm:t>
    </dgm:pt>
    <dgm:pt modelId="{CA856EBC-4E3B-40AD-80F6-9CB7AC068964}">
      <dgm:prSet phldrT="[Текст]" custT="1"/>
      <dgm:spPr/>
      <dgm:t>
        <a:bodyPr/>
        <a:lstStyle/>
        <a:p>
          <a:r>
            <a:rPr lang="ru-RU" sz="2000" dirty="0" smtClean="0"/>
            <a:t>понятный, доходчивый, легкий </a:t>
          </a:r>
          <a:endParaRPr lang="ru-RU" sz="2000" dirty="0"/>
        </a:p>
      </dgm:t>
    </dgm:pt>
    <dgm:pt modelId="{052A613A-35B8-459A-81B4-775B10115F55}" type="parTrans" cxnId="{4B905CA8-0BD1-4AE9-B780-960C445E3A6D}">
      <dgm:prSet/>
      <dgm:spPr/>
      <dgm:t>
        <a:bodyPr/>
        <a:lstStyle/>
        <a:p>
          <a:endParaRPr lang="ru-RU"/>
        </a:p>
      </dgm:t>
    </dgm:pt>
    <dgm:pt modelId="{D9CA1F0A-CA35-4EE4-9379-A3F9656EF238}" type="sibTrans" cxnId="{4B905CA8-0BD1-4AE9-B780-960C445E3A6D}">
      <dgm:prSet/>
      <dgm:spPr/>
      <dgm:t>
        <a:bodyPr/>
        <a:lstStyle/>
        <a:p>
          <a:endParaRPr lang="ru-RU"/>
        </a:p>
      </dgm:t>
    </dgm:pt>
    <dgm:pt modelId="{BBD0557B-FD42-4068-8B7E-68B545A87B1A}">
      <dgm:prSet custT="1"/>
      <dgm:spPr/>
      <dgm:t>
        <a:bodyPr/>
        <a:lstStyle/>
        <a:p>
          <a:r>
            <a:rPr lang="ru-RU" sz="2000" dirty="0" smtClean="0"/>
            <a:t>простой и открытый</a:t>
          </a:r>
          <a:endParaRPr lang="ru-RU" sz="2000" dirty="0"/>
        </a:p>
      </dgm:t>
    </dgm:pt>
    <dgm:pt modelId="{D9ED187B-FBE4-40AE-9BCC-46991F1D4D5B}" type="parTrans" cxnId="{B1B88DE8-82B6-410C-9332-BD07204914D7}">
      <dgm:prSet/>
      <dgm:spPr/>
      <dgm:t>
        <a:bodyPr/>
        <a:lstStyle/>
        <a:p>
          <a:endParaRPr lang="ru-RU"/>
        </a:p>
      </dgm:t>
    </dgm:pt>
    <dgm:pt modelId="{A78190B6-186F-41C7-831B-F23E3918F08E}" type="sibTrans" cxnId="{B1B88DE8-82B6-410C-9332-BD07204914D7}">
      <dgm:prSet/>
      <dgm:spPr/>
      <dgm:t>
        <a:bodyPr/>
        <a:lstStyle/>
        <a:p>
          <a:endParaRPr lang="ru-RU"/>
        </a:p>
      </dgm:t>
    </dgm:pt>
    <dgm:pt modelId="{958CBD94-6CB4-4DB6-88D9-E1A413FC60B9}" type="pres">
      <dgm:prSet presAssocID="{58C3FBC9-D8C2-4382-BE4E-F3035777E54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1CDB4D-2029-4BA3-B88C-D1605AE6BAFB}" type="pres">
      <dgm:prSet presAssocID="{4F9B72E6-71B1-4C13-BE01-FDC55AD2E496}" presName="centerShape" presStyleLbl="node0" presStyleIdx="0" presStyleCnt="1" custScaleX="169887" custScaleY="82652" custLinFactNeighborX="-589" custLinFactNeighborY="7203"/>
      <dgm:spPr/>
      <dgm:t>
        <a:bodyPr/>
        <a:lstStyle/>
        <a:p>
          <a:endParaRPr lang="ru-RU"/>
        </a:p>
      </dgm:t>
    </dgm:pt>
    <dgm:pt modelId="{4FEBAE3D-38B4-4344-B3F6-2F7B8C79EE4E}" type="pres">
      <dgm:prSet presAssocID="{28093ADB-EBBF-4FD8-9912-6A57C1DA27F7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1672659E-E446-4E51-B683-0F91BDEB7EDA}" type="pres">
      <dgm:prSet presAssocID="{1CEE5E92-3829-41B9-8943-F356F85ED589}" presName="node" presStyleLbl="node1" presStyleIdx="0" presStyleCnt="4" custScaleX="120475" custScaleY="79911" custRadScaleRad="103127" custRadScaleInc="20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10529-BBD4-4268-83B5-1FCDB9EAA99E}" type="pres">
      <dgm:prSet presAssocID="{705308F6-E62B-452A-A6B5-CE58FE7398BB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E4E53224-8D2D-4C65-A0CF-10441B010076}" type="pres">
      <dgm:prSet presAssocID="{8F1C4A6F-9BF0-4926-8503-7BC61EFA55E7}" presName="node" presStyleLbl="node1" presStyleIdx="1" presStyleCnt="4" custScaleX="153180" custScaleY="92094" custRadScaleRad="118120" custRadScaleInc="-13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18971-D63E-48F7-B560-366D2398D227}" type="pres">
      <dgm:prSet presAssocID="{052A613A-35B8-459A-81B4-775B10115F55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7C8E4DAC-F957-491B-A261-CC162C2F430C}" type="pres">
      <dgm:prSet presAssocID="{CA856EBC-4E3B-40AD-80F6-9CB7AC068964}" presName="node" presStyleLbl="node1" presStyleIdx="2" presStyleCnt="4" custScaleX="155161" custScaleY="86401" custRadScaleRad="114844" custRadScaleInc="6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57A2F-A638-4FF0-97A7-2A312FE71A00}" type="pres">
      <dgm:prSet presAssocID="{D9ED187B-FBE4-40AE-9BCC-46991F1D4D5B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E92D722A-17C0-4FA2-A8C0-293B56E3DEA3}" type="pres">
      <dgm:prSet presAssocID="{BBD0557B-FD42-4068-8B7E-68B545A87B1A}" presName="node" presStyleLbl="node1" presStyleIdx="3" presStyleCnt="4" custScaleX="125617" custScaleY="84457" custRadScaleRad="107019" custRadScaleInc="-22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B88DE8-82B6-410C-9332-BD07204914D7}" srcId="{4F9B72E6-71B1-4C13-BE01-FDC55AD2E496}" destId="{BBD0557B-FD42-4068-8B7E-68B545A87B1A}" srcOrd="3" destOrd="0" parTransId="{D9ED187B-FBE4-40AE-9BCC-46991F1D4D5B}" sibTransId="{A78190B6-186F-41C7-831B-F23E3918F08E}"/>
    <dgm:cxn modelId="{4B905CA8-0BD1-4AE9-B780-960C445E3A6D}" srcId="{4F9B72E6-71B1-4C13-BE01-FDC55AD2E496}" destId="{CA856EBC-4E3B-40AD-80F6-9CB7AC068964}" srcOrd="2" destOrd="0" parTransId="{052A613A-35B8-459A-81B4-775B10115F55}" sibTransId="{D9CA1F0A-CA35-4EE4-9379-A3F9656EF238}"/>
    <dgm:cxn modelId="{D1FEF7A7-CFB1-402C-A983-9AA874933C4D}" type="presOf" srcId="{8F1C4A6F-9BF0-4926-8503-7BC61EFA55E7}" destId="{E4E53224-8D2D-4C65-A0CF-10441B010076}" srcOrd="0" destOrd="0" presId="urn:microsoft.com/office/officeart/2005/8/layout/radial4"/>
    <dgm:cxn modelId="{B18FED78-85A9-478C-BC32-5DFD3808810B}" srcId="{4F9B72E6-71B1-4C13-BE01-FDC55AD2E496}" destId="{8F1C4A6F-9BF0-4926-8503-7BC61EFA55E7}" srcOrd="1" destOrd="0" parTransId="{705308F6-E62B-452A-A6B5-CE58FE7398BB}" sibTransId="{93C369D3-845B-4AAB-8600-62782D7594A4}"/>
    <dgm:cxn modelId="{10DDA20D-293C-4A30-B37C-4FC489594BF8}" type="presOf" srcId="{4F9B72E6-71B1-4C13-BE01-FDC55AD2E496}" destId="{921CDB4D-2029-4BA3-B88C-D1605AE6BAFB}" srcOrd="0" destOrd="0" presId="urn:microsoft.com/office/officeart/2005/8/layout/radial4"/>
    <dgm:cxn modelId="{59CF3967-961C-493A-843D-D53FF7A941CB}" type="presOf" srcId="{CA856EBC-4E3B-40AD-80F6-9CB7AC068964}" destId="{7C8E4DAC-F957-491B-A261-CC162C2F430C}" srcOrd="0" destOrd="0" presId="urn:microsoft.com/office/officeart/2005/8/layout/radial4"/>
    <dgm:cxn modelId="{2029EE4A-FF42-4C70-A1B6-D7BFAA2C9D38}" type="presOf" srcId="{BBD0557B-FD42-4068-8B7E-68B545A87B1A}" destId="{E92D722A-17C0-4FA2-A8C0-293B56E3DEA3}" srcOrd="0" destOrd="0" presId="urn:microsoft.com/office/officeart/2005/8/layout/radial4"/>
    <dgm:cxn modelId="{8870A7E0-56EA-4DBD-BC00-EF7EA463C499}" srcId="{4F9B72E6-71B1-4C13-BE01-FDC55AD2E496}" destId="{1CEE5E92-3829-41B9-8943-F356F85ED589}" srcOrd="0" destOrd="0" parTransId="{28093ADB-EBBF-4FD8-9912-6A57C1DA27F7}" sibTransId="{04AFCF74-8E00-40DE-927A-5AE36EB54B28}"/>
    <dgm:cxn modelId="{CC9688A8-8601-4AB2-AC38-3468A6C55BB5}" type="presOf" srcId="{052A613A-35B8-459A-81B4-775B10115F55}" destId="{17818971-D63E-48F7-B560-366D2398D227}" srcOrd="0" destOrd="0" presId="urn:microsoft.com/office/officeart/2005/8/layout/radial4"/>
    <dgm:cxn modelId="{B6CC3656-E715-4877-A661-3569134B95A8}" srcId="{58C3FBC9-D8C2-4382-BE4E-F3035777E540}" destId="{4F9B72E6-71B1-4C13-BE01-FDC55AD2E496}" srcOrd="0" destOrd="0" parTransId="{0F16B5DF-F090-4715-AAC3-765AB4851887}" sibTransId="{C21BEAF3-629C-4ED6-B8C3-77C53EEAD47D}"/>
    <dgm:cxn modelId="{D26CC985-1E97-4512-BB8C-E9C91AF48A0B}" type="presOf" srcId="{28093ADB-EBBF-4FD8-9912-6A57C1DA27F7}" destId="{4FEBAE3D-38B4-4344-B3F6-2F7B8C79EE4E}" srcOrd="0" destOrd="0" presId="urn:microsoft.com/office/officeart/2005/8/layout/radial4"/>
    <dgm:cxn modelId="{93620FCD-2456-4122-A362-0B8492A730DF}" type="presOf" srcId="{705308F6-E62B-452A-A6B5-CE58FE7398BB}" destId="{A2910529-BBD4-4268-83B5-1FCDB9EAA99E}" srcOrd="0" destOrd="0" presId="urn:microsoft.com/office/officeart/2005/8/layout/radial4"/>
    <dgm:cxn modelId="{7AA43B83-1B3D-41B2-A75C-5C83F69DE124}" type="presOf" srcId="{D9ED187B-FBE4-40AE-9BCC-46991F1D4D5B}" destId="{6DB57A2F-A638-4FF0-97A7-2A312FE71A00}" srcOrd="0" destOrd="0" presId="urn:microsoft.com/office/officeart/2005/8/layout/radial4"/>
    <dgm:cxn modelId="{CCA726DC-DB2E-43C6-96FE-2B7AC654B122}" type="presOf" srcId="{1CEE5E92-3829-41B9-8943-F356F85ED589}" destId="{1672659E-E446-4E51-B683-0F91BDEB7EDA}" srcOrd="0" destOrd="0" presId="urn:microsoft.com/office/officeart/2005/8/layout/radial4"/>
    <dgm:cxn modelId="{7EA73D1F-E373-4735-BD20-8BA543CCE659}" type="presOf" srcId="{58C3FBC9-D8C2-4382-BE4E-F3035777E540}" destId="{958CBD94-6CB4-4DB6-88D9-E1A413FC60B9}" srcOrd="0" destOrd="0" presId="urn:microsoft.com/office/officeart/2005/8/layout/radial4"/>
    <dgm:cxn modelId="{A90564D9-42EC-4C45-BECA-674895C8EF8E}" type="presParOf" srcId="{958CBD94-6CB4-4DB6-88D9-E1A413FC60B9}" destId="{921CDB4D-2029-4BA3-B88C-D1605AE6BAFB}" srcOrd="0" destOrd="0" presId="urn:microsoft.com/office/officeart/2005/8/layout/radial4"/>
    <dgm:cxn modelId="{3E4E0127-CF96-4199-B115-D9B2648F690E}" type="presParOf" srcId="{958CBD94-6CB4-4DB6-88D9-E1A413FC60B9}" destId="{4FEBAE3D-38B4-4344-B3F6-2F7B8C79EE4E}" srcOrd="1" destOrd="0" presId="urn:microsoft.com/office/officeart/2005/8/layout/radial4"/>
    <dgm:cxn modelId="{6540F716-9EB4-4ED3-A61E-DB6C3639B7C7}" type="presParOf" srcId="{958CBD94-6CB4-4DB6-88D9-E1A413FC60B9}" destId="{1672659E-E446-4E51-B683-0F91BDEB7EDA}" srcOrd="2" destOrd="0" presId="urn:microsoft.com/office/officeart/2005/8/layout/radial4"/>
    <dgm:cxn modelId="{51C8FFCA-5269-468E-9E03-494D6E71E475}" type="presParOf" srcId="{958CBD94-6CB4-4DB6-88D9-E1A413FC60B9}" destId="{A2910529-BBD4-4268-83B5-1FCDB9EAA99E}" srcOrd="3" destOrd="0" presId="urn:microsoft.com/office/officeart/2005/8/layout/radial4"/>
    <dgm:cxn modelId="{6B4EA549-8B1D-463D-AED4-3E1B98F1921F}" type="presParOf" srcId="{958CBD94-6CB4-4DB6-88D9-E1A413FC60B9}" destId="{E4E53224-8D2D-4C65-A0CF-10441B010076}" srcOrd="4" destOrd="0" presId="urn:microsoft.com/office/officeart/2005/8/layout/radial4"/>
    <dgm:cxn modelId="{80E5A620-0F66-4BFD-B748-16840193CFDE}" type="presParOf" srcId="{958CBD94-6CB4-4DB6-88D9-E1A413FC60B9}" destId="{17818971-D63E-48F7-B560-366D2398D227}" srcOrd="5" destOrd="0" presId="urn:microsoft.com/office/officeart/2005/8/layout/radial4"/>
    <dgm:cxn modelId="{35BB87A8-991E-418B-8710-98899446F79A}" type="presParOf" srcId="{958CBD94-6CB4-4DB6-88D9-E1A413FC60B9}" destId="{7C8E4DAC-F957-491B-A261-CC162C2F430C}" srcOrd="6" destOrd="0" presId="urn:microsoft.com/office/officeart/2005/8/layout/radial4"/>
    <dgm:cxn modelId="{0A19AC68-6652-4BDC-9A9B-4EA2DE0C551C}" type="presParOf" srcId="{958CBD94-6CB4-4DB6-88D9-E1A413FC60B9}" destId="{6DB57A2F-A638-4FF0-97A7-2A312FE71A00}" srcOrd="7" destOrd="0" presId="urn:microsoft.com/office/officeart/2005/8/layout/radial4"/>
    <dgm:cxn modelId="{5587D4B9-E577-456A-8F3A-0F41745174B2}" type="presParOf" srcId="{958CBD94-6CB4-4DB6-88D9-E1A413FC60B9}" destId="{E92D722A-17C0-4FA2-A8C0-293B56E3DEA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83FEB5-3F8C-4FBF-AE82-694E1392919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A73A21-E128-4674-BE8D-3B557DBCAFDE}">
      <dgm:prSet phldrT="[Текст]" custT="1"/>
      <dgm:spPr/>
      <dgm:t>
        <a:bodyPr/>
        <a:lstStyle/>
        <a:p>
          <a:r>
            <a:rPr lang="ru-RU" sz="1600" b="1" dirty="0" smtClean="0"/>
            <a:t>Доступность образования - </a:t>
          </a:r>
          <a:r>
            <a:rPr lang="ru-RU" sz="1600" dirty="0" smtClean="0"/>
            <a:t>это обеспечение доступа к образованию вне зависимости от факторов, различающих людей и условия организации образования </a:t>
          </a:r>
          <a:endParaRPr lang="ru-RU" sz="1600" dirty="0"/>
        </a:p>
      </dgm:t>
    </dgm:pt>
    <dgm:pt modelId="{4A6C3B16-9E0B-4828-AE62-76FC93F02D80}" type="parTrans" cxnId="{9CD5D8D1-5FFA-4370-B29C-B7ABF61751F1}">
      <dgm:prSet/>
      <dgm:spPr/>
      <dgm:t>
        <a:bodyPr/>
        <a:lstStyle/>
        <a:p>
          <a:endParaRPr lang="ru-RU"/>
        </a:p>
      </dgm:t>
    </dgm:pt>
    <dgm:pt modelId="{D12ABBFF-6DAE-41E8-A20F-A091CF6A5205}" type="sibTrans" cxnId="{9CD5D8D1-5FFA-4370-B29C-B7ABF61751F1}">
      <dgm:prSet/>
      <dgm:spPr/>
      <dgm:t>
        <a:bodyPr/>
        <a:lstStyle/>
        <a:p>
          <a:endParaRPr lang="ru-RU"/>
        </a:p>
      </dgm:t>
    </dgm:pt>
    <dgm:pt modelId="{23CA9DA8-8D77-4D7B-89A8-AADB025A73FF}">
      <dgm:prSet phldrT="[Текст]" custT="1"/>
      <dgm:spPr/>
      <dgm:t>
        <a:bodyPr/>
        <a:lstStyle/>
        <a:p>
          <a:r>
            <a:rPr lang="ru-RU" sz="1600" dirty="0" smtClean="0"/>
            <a:t>Равенство возможностей</a:t>
          </a:r>
          <a:endParaRPr lang="ru-RU" sz="1600" dirty="0"/>
        </a:p>
      </dgm:t>
    </dgm:pt>
    <dgm:pt modelId="{0BD7160D-7E21-427B-9968-63F5A7EADF97}" type="parTrans" cxnId="{C9535EE4-D04F-4FEE-8D04-F04A5DA6BC9E}">
      <dgm:prSet/>
      <dgm:spPr/>
      <dgm:t>
        <a:bodyPr/>
        <a:lstStyle/>
        <a:p>
          <a:endParaRPr lang="ru-RU"/>
        </a:p>
      </dgm:t>
    </dgm:pt>
    <dgm:pt modelId="{4159C70F-1F27-4AF9-A830-571D68ADF30E}" type="sibTrans" cxnId="{C9535EE4-D04F-4FEE-8D04-F04A5DA6BC9E}">
      <dgm:prSet/>
      <dgm:spPr/>
      <dgm:t>
        <a:bodyPr/>
        <a:lstStyle/>
        <a:p>
          <a:endParaRPr lang="ru-RU"/>
        </a:p>
      </dgm:t>
    </dgm:pt>
    <dgm:pt modelId="{20454FA9-5345-4637-91B7-6394E408D35A}">
      <dgm:prSet phldrT="[Текст]" custT="1"/>
      <dgm:spPr/>
      <dgm:t>
        <a:bodyPr/>
        <a:lstStyle/>
        <a:p>
          <a:r>
            <a:rPr lang="ru-RU" sz="1600" dirty="0" smtClean="0"/>
            <a:t>Равенство результатов</a:t>
          </a:r>
          <a:endParaRPr lang="ru-RU" sz="1600" dirty="0"/>
        </a:p>
      </dgm:t>
    </dgm:pt>
    <dgm:pt modelId="{9D094A65-33CE-4358-981F-8FB865710273}" type="parTrans" cxnId="{CD8FD41F-CE38-48F6-A0BC-F895F4C5776B}">
      <dgm:prSet/>
      <dgm:spPr/>
      <dgm:t>
        <a:bodyPr/>
        <a:lstStyle/>
        <a:p>
          <a:endParaRPr lang="ru-RU"/>
        </a:p>
      </dgm:t>
    </dgm:pt>
    <dgm:pt modelId="{DA6880B2-B4E4-4E10-B538-68C1A04608FB}" type="sibTrans" cxnId="{CD8FD41F-CE38-48F6-A0BC-F895F4C5776B}">
      <dgm:prSet/>
      <dgm:spPr/>
      <dgm:t>
        <a:bodyPr/>
        <a:lstStyle/>
        <a:p>
          <a:endParaRPr lang="ru-RU"/>
        </a:p>
      </dgm:t>
    </dgm:pt>
    <dgm:pt modelId="{A49D3743-A27F-4896-8522-A835FBA937E7}">
      <dgm:prSet custT="1"/>
      <dgm:spPr/>
      <dgm:t>
        <a:bodyPr/>
        <a:lstStyle/>
        <a:p>
          <a:r>
            <a:rPr lang="ru-RU" sz="1600" dirty="0" smtClean="0"/>
            <a:t>Справедливость </a:t>
          </a:r>
          <a:endParaRPr lang="ru-RU" sz="1600" dirty="0"/>
        </a:p>
      </dgm:t>
    </dgm:pt>
    <dgm:pt modelId="{E2A749CB-AEBB-4BC7-BB00-7D812F1680C4}" type="parTrans" cxnId="{F9A95F34-45A8-4E95-84D7-843ABACB7147}">
      <dgm:prSet/>
      <dgm:spPr/>
      <dgm:t>
        <a:bodyPr/>
        <a:lstStyle/>
        <a:p>
          <a:endParaRPr lang="ru-RU"/>
        </a:p>
      </dgm:t>
    </dgm:pt>
    <dgm:pt modelId="{3AD4C37B-5D5F-4119-9B21-B23973869430}" type="sibTrans" cxnId="{F9A95F34-45A8-4E95-84D7-843ABACB7147}">
      <dgm:prSet/>
      <dgm:spPr/>
      <dgm:t>
        <a:bodyPr/>
        <a:lstStyle/>
        <a:p>
          <a:endParaRPr lang="ru-RU"/>
        </a:p>
      </dgm:t>
    </dgm:pt>
    <dgm:pt modelId="{4BFE6539-8034-42B2-ABDE-16AFD7189861}">
      <dgm:prSet custT="1"/>
      <dgm:spPr/>
      <dgm:t>
        <a:bodyPr/>
        <a:lstStyle/>
        <a:p>
          <a:r>
            <a:rPr lang="ru-RU" sz="1600" dirty="0" smtClean="0"/>
            <a:t>Равенство условий</a:t>
          </a:r>
          <a:endParaRPr lang="ru-RU" sz="1600" dirty="0"/>
        </a:p>
      </dgm:t>
    </dgm:pt>
    <dgm:pt modelId="{07A19399-65E7-4CA7-BA23-5C2A45C76F52}" type="parTrans" cxnId="{75D8C548-95C7-4146-AAED-E85848C978B2}">
      <dgm:prSet/>
      <dgm:spPr/>
      <dgm:t>
        <a:bodyPr/>
        <a:lstStyle/>
        <a:p>
          <a:endParaRPr lang="ru-RU"/>
        </a:p>
      </dgm:t>
    </dgm:pt>
    <dgm:pt modelId="{3B4ED1E3-D025-4FCD-B8AC-A32559EF5811}" type="sibTrans" cxnId="{75D8C548-95C7-4146-AAED-E85848C978B2}">
      <dgm:prSet/>
      <dgm:spPr/>
      <dgm:t>
        <a:bodyPr/>
        <a:lstStyle/>
        <a:p>
          <a:endParaRPr lang="ru-RU"/>
        </a:p>
      </dgm:t>
    </dgm:pt>
    <dgm:pt modelId="{24AD8022-01F6-4BD5-9CCA-F52473AFE898}" type="pres">
      <dgm:prSet presAssocID="{B883FEB5-3F8C-4FBF-AE82-694E139291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62064A-DA00-4593-B2AD-CE7E9F4790F0}" type="pres">
      <dgm:prSet presAssocID="{15A73A21-E128-4674-BE8D-3B557DBCAFDE}" presName="root" presStyleCnt="0"/>
      <dgm:spPr/>
    </dgm:pt>
    <dgm:pt modelId="{43437E6F-F674-400C-A4CC-CE54F2897ADE}" type="pres">
      <dgm:prSet presAssocID="{15A73A21-E128-4674-BE8D-3B557DBCAFDE}" presName="rootComposite" presStyleCnt="0"/>
      <dgm:spPr/>
    </dgm:pt>
    <dgm:pt modelId="{CAE02905-FF3D-40B8-83C0-94BD56347A7C}" type="pres">
      <dgm:prSet presAssocID="{15A73A21-E128-4674-BE8D-3B557DBCAFDE}" presName="rootText" presStyleLbl="node1" presStyleIdx="0" presStyleCnt="1" custScaleX="232468" custScaleY="161740"/>
      <dgm:spPr/>
      <dgm:t>
        <a:bodyPr/>
        <a:lstStyle/>
        <a:p>
          <a:endParaRPr lang="ru-RU"/>
        </a:p>
      </dgm:t>
    </dgm:pt>
    <dgm:pt modelId="{539F407F-188C-4596-BA70-65F12210085C}" type="pres">
      <dgm:prSet presAssocID="{15A73A21-E128-4674-BE8D-3B557DBCAFDE}" presName="rootConnector" presStyleLbl="node1" presStyleIdx="0" presStyleCnt="1"/>
      <dgm:spPr/>
      <dgm:t>
        <a:bodyPr/>
        <a:lstStyle/>
        <a:p>
          <a:endParaRPr lang="ru-RU"/>
        </a:p>
      </dgm:t>
    </dgm:pt>
    <dgm:pt modelId="{10E9ACA5-87A3-4A4E-B7C7-5BB8C1F07B78}" type="pres">
      <dgm:prSet presAssocID="{15A73A21-E128-4674-BE8D-3B557DBCAFDE}" presName="childShape" presStyleCnt="0"/>
      <dgm:spPr/>
    </dgm:pt>
    <dgm:pt modelId="{153C8E77-AEA4-45E7-B60A-7FC8C88A8258}" type="pres">
      <dgm:prSet presAssocID="{0BD7160D-7E21-427B-9968-63F5A7EADF97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2D11B4C-0026-4EB4-8BE6-40944ECB8D99}" type="pres">
      <dgm:prSet presAssocID="{23CA9DA8-8D77-4D7B-89A8-AADB025A73FF}" presName="childText" presStyleLbl="bgAcc1" presStyleIdx="0" presStyleCnt="4" custScaleX="239270" custScaleY="65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AA332-FC3A-40E9-BFF0-20ABD49273D5}" type="pres">
      <dgm:prSet presAssocID="{07A19399-65E7-4CA7-BA23-5C2A45C76F52}" presName="Name13" presStyleLbl="parChTrans1D2" presStyleIdx="1" presStyleCnt="4"/>
      <dgm:spPr/>
      <dgm:t>
        <a:bodyPr/>
        <a:lstStyle/>
        <a:p>
          <a:endParaRPr lang="ru-RU"/>
        </a:p>
      </dgm:t>
    </dgm:pt>
    <dgm:pt modelId="{7FC31F0D-DAA3-462E-9E16-2DE88E7AC504}" type="pres">
      <dgm:prSet presAssocID="{4BFE6539-8034-42B2-ABDE-16AFD7189861}" presName="childText" presStyleLbl="bgAcc1" presStyleIdx="1" presStyleCnt="4" custScaleX="233573" custScaleY="62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AEFD7-8262-4EF8-A10A-7F63E90E3883}" type="pres">
      <dgm:prSet presAssocID="{9D094A65-33CE-4358-981F-8FB865710273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00F1A69-1254-43D5-BD75-351856198790}" type="pres">
      <dgm:prSet presAssocID="{20454FA9-5345-4637-91B7-6394E408D35A}" presName="childText" presStyleLbl="bgAcc1" presStyleIdx="2" presStyleCnt="4" custScaleX="236898" custScaleY="60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2E0AF-8E95-408F-8DF4-3C2B44291813}" type="pres">
      <dgm:prSet presAssocID="{E2A749CB-AEBB-4BC7-BB00-7D812F1680C4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A407544-DE48-4D2E-8A83-D8B9E7B02FF8}" type="pres">
      <dgm:prSet presAssocID="{A49D3743-A27F-4896-8522-A835FBA937E7}" presName="childText" presStyleLbl="bgAcc1" presStyleIdx="3" presStyleCnt="4" custScaleX="240991" custScaleY="52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D5D8D1-5FFA-4370-B29C-B7ABF61751F1}" srcId="{B883FEB5-3F8C-4FBF-AE82-694E13929193}" destId="{15A73A21-E128-4674-BE8D-3B557DBCAFDE}" srcOrd="0" destOrd="0" parTransId="{4A6C3B16-9E0B-4828-AE62-76FC93F02D80}" sibTransId="{D12ABBFF-6DAE-41E8-A20F-A091CF6A5205}"/>
    <dgm:cxn modelId="{2B296BA5-AE0C-4B8A-BBA3-A385D066AD4D}" type="presOf" srcId="{20454FA9-5345-4637-91B7-6394E408D35A}" destId="{500F1A69-1254-43D5-BD75-351856198790}" srcOrd="0" destOrd="0" presId="urn:microsoft.com/office/officeart/2005/8/layout/hierarchy3"/>
    <dgm:cxn modelId="{CD569704-D2EF-4B96-9CCC-1672EDE3DA42}" type="presOf" srcId="{4BFE6539-8034-42B2-ABDE-16AFD7189861}" destId="{7FC31F0D-DAA3-462E-9E16-2DE88E7AC504}" srcOrd="0" destOrd="0" presId="urn:microsoft.com/office/officeart/2005/8/layout/hierarchy3"/>
    <dgm:cxn modelId="{F9A95F34-45A8-4E95-84D7-843ABACB7147}" srcId="{15A73A21-E128-4674-BE8D-3B557DBCAFDE}" destId="{A49D3743-A27F-4896-8522-A835FBA937E7}" srcOrd="3" destOrd="0" parTransId="{E2A749CB-AEBB-4BC7-BB00-7D812F1680C4}" sibTransId="{3AD4C37B-5D5F-4119-9B21-B23973869430}"/>
    <dgm:cxn modelId="{42630527-C135-4D2F-B880-37A48048F516}" type="presOf" srcId="{15A73A21-E128-4674-BE8D-3B557DBCAFDE}" destId="{539F407F-188C-4596-BA70-65F12210085C}" srcOrd="1" destOrd="0" presId="urn:microsoft.com/office/officeart/2005/8/layout/hierarchy3"/>
    <dgm:cxn modelId="{709CD559-C7E6-476F-A19C-FD7B55143F72}" type="presOf" srcId="{E2A749CB-AEBB-4BC7-BB00-7D812F1680C4}" destId="{C172E0AF-8E95-408F-8DF4-3C2B44291813}" srcOrd="0" destOrd="0" presId="urn:microsoft.com/office/officeart/2005/8/layout/hierarchy3"/>
    <dgm:cxn modelId="{CD8FD41F-CE38-48F6-A0BC-F895F4C5776B}" srcId="{15A73A21-E128-4674-BE8D-3B557DBCAFDE}" destId="{20454FA9-5345-4637-91B7-6394E408D35A}" srcOrd="2" destOrd="0" parTransId="{9D094A65-33CE-4358-981F-8FB865710273}" sibTransId="{DA6880B2-B4E4-4E10-B538-68C1A04608FB}"/>
    <dgm:cxn modelId="{C9535EE4-D04F-4FEE-8D04-F04A5DA6BC9E}" srcId="{15A73A21-E128-4674-BE8D-3B557DBCAFDE}" destId="{23CA9DA8-8D77-4D7B-89A8-AADB025A73FF}" srcOrd="0" destOrd="0" parTransId="{0BD7160D-7E21-427B-9968-63F5A7EADF97}" sibTransId="{4159C70F-1F27-4AF9-A830-571D68ADF30E}"/>
    <dgm:cxn modelId="{DDC1D2A1-8AE8-42C4-888F-DB9CBD1201E1}" type="presOf" srcId="{B883FEB5-3F8C-4FBF-AE82-694E13929193}" destId="{24AD8022-01F6-4BD5-9CCA-F52473AFE898}" srcOrd="0" destOrd="0" presId="urn:microsoft.com/office/officeart/2005/8/layout/hierarchy3"/>
    <dgm:cxn modelId="{6B86C535-00DE-402A-8365-70F1E3471FF1}" type="presOf" srcId="{07A19399-65E7-4CA7-BA23-5C2A45C76F52}" destId="{5F9AA332-FC3A-40E9-BFF0-20ABD49273D5}" srcOrd="0" destOrd="0" presId="urn:microsoft.com/office/officeart/2005/8/layout/hierarchy3"/>
    <dgm:cxn modelId="{DF589AF6-420D-449C-BF9C-29C8C1A94F0C}" type="presOf" srcId="{0BD7160D-7E21-427B-9968-63F5A7EADF97}" destId="{153C8E77-AEA4-45E7-B60A-7FC8C88A8258}" srcOrd="0" destOrd="0" presId="urn:microsoft.com/office/officeart/2005/8/layout/hierarchy3"/>
    <dgm:cxn modelId="{5F46A231-DC77-46D9-B753-914BD68F57FA}" type="presOf" srcId="{23CA9DA8-8D77-4D7B-89A8-AADB025A73FF}" destId="{92D11B4C-0026-4EB4-8BE6-40944ECB8D99}" srcOrd="0" destOrd="0" presId="urn:microsoft.com/office/officeart/2005/8/layout/hierarchy3"/>
    <dgm:cxn modelId="{75D8C548-95C7-4146-AAED-E85848C978B2}" srcId="{15A73A21-E128-4674-BE8D-3B557DBCAFDE}" destId="{4BFE6539-8034-42B2-ABDE-16AFD7189861}" srcOrd="1" destOrd="0" parTransId="{07A19399-65E7-4CA7-BA23-5C2A45C76F52}" sibTransId="{3B4ED1E3-D025-4FCD-B8AC-A32559EF5811}"/>
    <dgm:cxn modelId="{25CA5C8A-7E26-4D79-9E9A-91F3B41D6C37}" type="presOf" srcId="{15A73A21-E128-4674-BE8D-3B557DBCAFDE}" destId="{CAE02905-FF3D-40B8-83C0-94BD56347A7C}" srcOrd="0" destOrd="0" presId="urn:microsoft.com/office/officeart/2005/8/layout/hierarchy3"/>
    <dgm:cxn modelId="{78639CF1-A270-4D9C-8F98-B1DA71522E88}" type="presOf" srcId="{A49D3743-A27F-4896-8522-A835FBA937E7}" destId="{4A407544-DE48-4D2E-8A83-D8B9E7B02FF8}" srcOrd="0" destOrd="0" presId="urn:microsoft.com/office/officeart/2005/8/layout/hierarchy3"/>
    <dgm:cxn modelId="{5E43AC90-7C4C-4961-8AA0-62F9771CD123}" type="presOf" srcId="{9D094A65-33CE-4358-981F-8FB865710273}" destId="{A3DAEFD7-8262-4EF8-A10A-7F63E90E3883}" srcOrd="0" destOrd="0" presId="urn:microsoft.com/office/officeart/2005/8/layout/hierarchy3"/>
    <dgm:cxn modelId="{953336B2-B612-4FAC-BFE9-139FC391163B}" type="presParOf" srcId="{24AD8022-01F6-4BD5-9CCA-F52473AFE898}" destId="{0562064A-DA00-4593-B2AD-CE7E9F4790F0}" srcOrd="0" destOrd="0" presId="urn:microsoft.com/office/officeart/2005/8/layout/hierarchy3"/>
    <dgm:cxn modelId="{F00F2DB1-944B-466C-BF70-D39092AC01B1}" type="presParOf" srcId="{0562064A-DA00-4593-B2AD-CE7E9F4790F0}" destId="{43437E6F-F674-400C-A4CC-CE54F2897ADE}" srcOrd="0" destOrd="0" presId="urn:microsoft.com/office/officeart/2005/8/layout/hierarchy3"/>
    <dgm:cxn modelId="{2104381E-90EE-4E32-874C-2F55E5D3052A}" type="presParOf" srcId="{43437E6F-F674-400C-A4CC-CE54F2897ADE}" destId="{CAE02905-FF3D-40B8-83C0-94BD56347A7C}" srcOrd="0" destOrd="0" presId="urn:microsoft.com/office/officeart/2005/8/layout/hierarchy3"/>
    <dgm:cxn modelId="{F81EAEAD-5242-4C2B-969E-F6D7B9693340}" type="presParOf" srcId="{43437E6F-F674-400C-A4CC-CE54F2897ADE}" destId="{539F407F-188C-4596-BA70-65F12210085C}" srcOrd="1" destOrd="0" presId="urn:microsoft.com/office/officeart/2005/8/layout/hierarchy3"/>
    <dgm:cxn modelId="{E25360D8-C810-4F80-9462-661ACC13E49D}" type="presParOf" srcId="{0562064A-DA00-4593-B2AD-CE7E9F4790F0}" destId="{10E9ACA5-87A3-4A4E-B7C7-5BB8C1F07B78}" srcOrd="1" destOrd="0" presId="urn:microsoft.com/office/officeart/2005/8/layout/hierarchy3"/>
    <dgm:cxn modelId="{0997F15F-7F3A-4644-A3FB-E88BD5C490CB}" type="presParOf" srcId="{10E9ACA5-87A3-4A4E-B7C7-5BB8C1F07B78}" destId="{153C8E77-AEA4-45E7-B60A-7FC8C88A8258}" srcOrd="0" destOrd="0" presId="urn:microsoft.com/office/officeart/2005/8/layout/hierarchy3"/>
    <dgm:cxn modelId="{03FF2E37-6D25-4219-811C-89060BE9FE24}" type="presParOf" srcId="{10E9ACA5-87A3-4A4E-B7C7-5BB8C1F07B78}" destId="{92D11B4C-0026-4EB4-8BE6-40944ECB8D99}" srcOrd="1" destOrd="0" presId="urn:microsoft.com/office/officeart/2005/8/layout/hierarchy3"/>
    <dgm:cxn modelId="{53C7D1AB-939D-4CCF-8BCC-24AF286A0F4D}" type="presParOf" srcId="{10E9ACA5-87A3-4A4E-B7C7-5BB8C1F07B78}" destId="{5F9AA332-FC3A-40E9-BFF0-20ABD49273D5}" srcOrd="2" destOrd="0" presId="urn:microsoft.com/office/officeart/2005/8/layout/hierarchy3"/>
    <dgm:cxn modelId="{9D8C016A-75F6-4681-844D-5727E24AC6AA}" type="presParOf" srcId="{10E9ACA5-87A3-4A4E-B7C7-5BB8C1F07B78}" destId="{7FC31F0D-DAA3-462E-9E16-2DE88E7AC504}" srcOrd="3" destOrd="0" presId="urn:microsoft.com/office/officeart/2005/8/layout/hierarchy3"/>
    <dgm:cxn modelId="{EE6DDB16-C84D-4B5B-85C4-B074F5D4E8EB}" type="presParOf" srcId="{10E9ACA5-87A3-4A4E-B7C7-5BB8C1F07B78}" destId="{A3DAEFD7-8262-4EF8-A10A-7F63E90E3883}" srcOrd="4" destOrd="0" presId="urn:microsoft.com/office/officeart/2005/8/layout/hierarchy3"/>
    <dgm:cxn modelId="{965CBC9D-EF44-4C9E-B5C1-E6B43F3B6439}" type="presParOf" srcId="{10E9ACA5-87A3-4A4E-B7C7-5BB8C1F07B78}" destId="{500F1A69-1254-43D5-BD75-351856198790}" srcOrd="5" destOrd="0" presId="urn:microsoft.com/office/officeart/2005/8/layout/hierarchy3"/>
    <dgm:cxn modelId="{8A68C634-290D-48D6-8766-44C116695A37}" type="presParOf" srcId="{10E9ACA5-87A3-4A4E-B7C7-5BB8C1F07B78}" destId="{C172E0AF-8E95-408F-8DF4-3C2B44291813}" srcOrd="6" destOrd="0" presId="urn:microsoft.com/office/officeart/2005/8/layout/hierarchy3"/>
    <dgm:cxn modelId="{3261ACC9-27C5-472A-8FDA-584B4DD961A6}" type="presParOf" srcId="{10E9ACA5-87A3-4A4E-B7C7-5BB8C1F07B78}" destId="{4A407544-DE48-4D2E-8A83-D8B9E7B02FF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BB518B-2E65-4D27-B008-DC9CE573894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C753E7-8ED2-4694-86F5-5C2CE854742D}">
      <dgm:prSet phldrT="[Текст]" custT="1"/>
      <dgm:spPr/>
      <dgm:t>
        <a:bodyPr/>
        <a:lstStyle/>
        <a:p>
          <a:pPr algn="ctr"/>
          <a:r>
            <a:rPr lang="ru-RU" sz="2000" b="1" i="0" dirty="0" smtClean="0">
              <a:solidFill>
                <a:srgbClr val="860000"/>
              </a:solidFill>
            </a:rPr>
            <a:t>Информационный</a:t>
          </a:r>
          <a:endParaRPr lang="ru-RU" sz="2000" i="0" dirty="0">
            <a:solidFill>
              <a:srgbClr val="860000"/>
            </a:solidFill>
          </a:endParaRPr>
        </a:p>
      </dgm:t>
    </dgm:pt>
    <dgm:pt modelId="{0704A78F-C3D9-40B0-94DE-4C1FCD450E6E}" type="parTrans" cxnId="{2C5128E3-5383-4E2E-A23C-A6E565C2AC25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A87659EF-280E-4B06-9799-E9E11C956548}" type="sibTrans" cxnId="{2C5128E3-5383-4E2E-A23C-A6E565C2AC25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B1E17DC1-1E26-4D76-BDBF-A2469F0DDB88}">
      <dgm:prSet phldrT="[Текст]" custT="1"/>
      <dgm:spPr/>
      <dgm:t>
        <a:bodyPr/>
        <a:lstStyle/>
        <a:p>
          <a:pPr algn="ctr"/>
          <a:r>
            <a:rPr lang="ru-RU" sz="2000" b="1" i="0" dirty="0" smtClean="0">
              <a:solidFill>
                <a:srgbClr val="860000"/>
              </a:solidFill>
            </a:rPr>
            <a:t>Социальный</a:t>
          </a:r>
          <a:endParaRPr lang="ru-RU" sz="2000" i="0" dirty="0">
            <a:solidFill>
              <a:srgbClr val="860000"/>
            </a:solidFill>
          </a:endParaRPr>
        </a:p>
      </dgm:t>
    </dgm:pt>
    <dgm:pt modelId="{7FF36484-1473-40ED-A0ED-7431C72ECAE9}" type="parTrans" cxnId="{AE081C71-A7ED-47F0-9BF7-3F9928341DAF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953748AE-8B9C-4618-9C72-127631C54FBB}" type="sibTrans" cxnId="{AE081C71-A7ED-47F0-9BF7-3F9928341DAF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3EC6DB23-4296-4C43-8AD3-FD3FAE266B62}">
      <dgm:prSet custT="1"/>
      <dgm:spPr/>
      <dgm:t>
        <a:bodyPr/>
        <a:lstStyle/>
        <a:p>
          <a:pPr algn="ctr"/>
          <a:r>
            <a:rPr lang="ru-RU" sz="2000" b="1" i="0" dirty="0" smtClean="0">
              <a:solidFill>
                <a:srgbClr val="860000"/>
              </a:solidFill>
            </a:rPr>
            <a:t>Территориальный</a:t>
          </a:r>
          <a:endParaRPr lang="ru-RU" sz="2000" i="0" dirty="0">
            <a:solidFill>
              <a:srgbClr val="860000"/>
            </a:solidFill>
          </a:endParaRPr>
        </a:p>
      </dgm:t>
    </dgm:pt>
    <dgm:pt modelId="{662ADB56-F00D-4986-BC34-C6174C1175E3}" type="parTrans" cxnId="{BBE766E7-3E38-4604-A06C-7283F7EA400C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3BA1900A-924C-4A0C-A7E9-8972B1223F20}" type="sibTrans" cxnId="{BBE766E7-3E38-4604-A06C-7283F7EA400C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B0360FC2-B399-4689-9467-521165FBFB31}">
      <dgm:prSet custT="1"/>
      <dgm:spPr/>
      <dgm:t>
        <a:bodyPr/>
        <a:lstStyle/>
        <a:p>
          <a:pPr algn="ctr"/>
          <a:r>
            <a:rPr lang="ru-RU" sz="2000" b="1" i="0" dirty="0" smtClean="0">
              <a:solidFill>
                <a:srgbClr val="860000"/>
              </a:solidFill>
            </a:rPr>
            <a:t>Индивидуально-личностный </a:t>
          </a:r>
          <a:endParaRPr lang="ru-RU" sz="2000" i="0" dirty="0">
            <a:solidFill>
              <a:srgbClr val="860000"/>
            </a:solidFill>
          </a:endParaRPr>
        </a:p>
      </dgm:t>
    </dgm:pt>
    <dgm:pt modelId="{49BDDE66-7B45-495A-9DE0-53E7E9AC61FF}" type="parTrans" cxnId="{7D79BC82-504B-4FDB-AEB9-C6EFD4FFE9EB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9B429531-7734-495E-A10F-9AA223C26E90}" type="sibTrans" cxnId="{7D79BC82-504B-4FDB-AEB9-C6EFD4FFE9EB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BE01D7A9-598B-4726-BC68-4903180E6E4F}">
      <dgm:prSet custT="1"/>
      <dgm:spPr/>
      <dgm:t>
        <a:bodyPr/>
        <a:lstStyle/>
        <a:p>
          <a:pPr algn="ctr"/>
          <a:r>
            <a:rPr lang="ru-RU" sz="2000" b="1" i="0" dirty="0" smtClean="0">
              <a:solidFill>
                <a:srgbClr val="860000"/>
              </a:solidFill>
            </a:rPr>
            <a:t>Педагогический</a:t>
          </a:r>
          <a:r>
            <a:rPr lang="ru-RU" sz="2000" b="1" i="1" dirty="0" smtClean="0">
              <a:solidFill>
                <a:srgbClr val="860000"/>
              </a:solidFill>
            </a:rPr>
            <a:t> </a:t>
          </a:r>
          <a:endParaRPr lang="ru-RU" sz="2000" i="0" dirty="0">
            <a:solidFill>
              <a:srgbClr val="860000"/>
            </a:solidFill>
          </a:endParaRPr>
        </a:p>
      </dgm:t>
    </dgm:pt>
    <dgm:pt modelId="{C1B4F58D-74A8-4585-9586-B5D5EB3B2F6E}" type="parTrans" cxnId="{EB1466FA-D07F-40E0-B202-329189AFC645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DFDF7B19-C903-4327-BE33-1899A4F87A7B}" type="sibTrans" cxnId="{EB1466FA-D07F-40E0-B202-329189AFC645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B6066920-B369-41EB-B2FC-4F59E5A5F04B}">
      <dgm:prSet/>
      <dgm:spPr/>
      <dgm:t>
        <a:bodyPr/>
        <a:lstStyle/>
        <a:p>
          <a:pPr algn="ctr"/>
          <a:endParaRPr lang="ru-RU" sz="2000" i="0" dirty="0">
            <a:solidFill>
              <a:srgbClr val="860000"/>
            </a:solidFill>
          </a:endParaRPr>
        </a:p>
      </dgm:t>
    </dgm:pt>
    <dgm:pt modelId="{1319C16A-692C-4C0E-8EF9-606DD8227821}" type="parTrans" cxnId="{7585B915-C9C8-45F5-82CB-DE6DC7005870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D7962EC4-84A0-4477-B64B-9845987ED11E}" type="sibTrans" cxnId="{7585B915-C9C8-45F5-82CB-DE6DC7005870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CFE1409D-F908-4F38-B25C-3D5BDFCAC425}">
      <dgm:prSet custT="1"/>
      <dgm:spPr/>
      <dgm:t>
        <a:bodyPr/>
        <a:lstStyle/>
        <a:p>
          <a:pPr algn="ctr"/>
          <a:r>
            <a:rPr lang="ru-RU" sz="2000" b="1" i="0" dirty="0" smtClean="0">
              <a:solidFill>
                <a:srgbClr val="860000"/>
              </a:solidFill>
            </a:rPr>
            <a:t>Институциональный</a:t>
          </a:r>
          <a:endParaRPr lang="ru-RU" sz="2000" i="0" dirty="0">
            <a:solidFill>
              <a:srgbClr val="860000"/>
            </a:solidFill>
          </a:endParaRPr>
        </a:p>
      </dgm:t>
    </dgm:pt>
    <dgm:pt modelId="{EB854B1D-10CA-4F93-839E-70FE6E6582B0}" type="parTrans" cxnId="{A3A2E5F7-8578-4F24-ADC5-76E2F3BFEC60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242846EE-3F89-4F3D-A921-0C624A2FAF37}" type="sibTrans" cxnId="{A3A2E5F7-8578-4F24-ADC5-76E2F3BFEC60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4BFCB811-691A-4DA4-B540-28D4028AE822}">
      <dgm:prSet phldrT="[Текст]" custT="1"/>
      <dgm:spPr/>
      <dgm:t>
        <a:bodyPr/>
        <a:lstStyle/>
        <a:p>
          <a:pPr algn="ctr"/>
          <a:r>
            <a:rPr lang="ru-RU" sz="2000" b="1" i="0" dirty="0" smtClean="0">
              <a:solidFill>
                <a:srgbClr val="860000"/>
              </a:solidFill>
            </a:rPr>
            <a:t>Экономический </a:t>
          </a:r>
          <a:endParaRPr lang="ru-RU" sz="2000" i="0" dirty="0">
            <a:solidFill>
              <a:srgbClr val="860000"/>
            </a:solidFill>
          </a:endParaRPr>
        </a:p>
      </dgm:t>
    </dgm:pt>
    <dgm:pt modelId="{C0CE1C9A-397F-48EF-99C8-4C21BA52439D}" type="sibTrans" cxnId="{6E282EDD-574F-466D-8926-4B5864B9410C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73EC370B-FC37-4BDF-9839-B7925D1703D4}" type="parTrans" cxnId="{6E282EDD-574F-466D-8926-4B5864B9410C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10B4077F-3A34-4E02-9355-B3DE9EF66B45}" type="pres">
      <dgm:prSet presAssocID="{43BB518B-2E65-4D27-B008-DC9CE573894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FA5619-1FCF-4942-A250-7EDF62AE364E}" type="pres">
      <dgm:prSet presAssocID="{EFC753E7-8ED2-4694-86F5-5C2CE854742D}" presName="circle1" presStyleLbl="node1" presStyleIdx="0" presStyleCnt="7"/>
      <dgm:spPr/>
    </dgm:pt>
    <dgm:pt modelId="{AE06933C-3AE0-426B-BA9D-13AA7DAE7ED0}" type="pres">
      <dgm:prSet presAssocID="{EFC753E7-8ED2-4694-86F5-5C2CE854742D}" presName="space" presStyleCnt="0"/>
      <dgm:spPr/>
    </dgm:pt>
    <dgm:pt modelId="{C62FF8D5-C061-4B65-AFAB-612B92F33EC7}" type="pres">
      <dgm:prSet presAssocID="{EFC753E7-8ED2-4694-86F5-5C2CE854742D}" presName="rect1" presStyleLbl="alignAcc1" presStyleIdx="0" presStyleCnt="7" custScaleX="101048" custLinFactNeighborX="1539"/>
      <dgm:spPr/>
      <dgm:t>
        <a:bodyPr/>
        <a:lstStyle/>
        <a:p>
          <a:endParaRPr lang="ru-RU"/>
        </a:p>
      </dgm:t>
    </dgm:pt>
    <dgm:pt modelId="{0AC9CA15-8B9C-41AE-9F39-2A9C670E1D83}" type="pres">
      <dgm:prSet presAssocID="{4BFCB811-691A-4DA4-B540-28D4028AE822}" presName="vertSpace2" presStyleLbl="node1" presStyleIdx="0" presStyleCnt="7"/>
      <dgm:spPr/>
    </dgm:pt>
    <dgm:pt modelId="{0D5B6973-6446-4872-965D-F54A4D2E0BEB}" type="pres">
      <dgm:prSet presAssocID="{4BFCB811-691A-4DA4-B540-28D4028AE822}" presName="circle2" presStyleLbl="node1" presStyleIdx="1" presStyleCnt="7" custAng="2516045" custLinFactNeighborX="-2370" custLinFactNeighborY="3061"/>
      <dgm:spPr/>
    </dgm:pt>
    <dgm:pt modelId="{56159871-5C1A-4349-BEB3-B3E6B010E8E5}" type="pres">
      <dgm:prSet presAssocID="{4BFCB811-691A-4DA4-B540-28D4028AE822}" presName="rect2" presStyleLbl="alignAcc1" presStyleIdx="1" presStyleCnt="7"/>
      <dgm:spPr/>
      <dgm:t>
        <a:bodyPr/>
        <a:lstStyle/>
        <a:p>
          <a:endParaRPr lang="ru-RU"/>
        </a:p>
      </dgm:t>
    </dgm:pt>
    <dgm:pt modelId="{1FD38BB5-F10A-4666-BF5B-D3A97A7A8235}" type="pres">
      <dgm:prSet presAssocID="{B1E17DC1-1E26-4D76-BDBF-A2469F0DDB88}" presName="vertSpace3" presStyleLbl="node1" presStyleIdx="1" presStyleCnt="7"/>
      <dgm:spPr/>
    </dgm:pt>
    <dgm:pt modelId="{375D58E2-09E4-4154-A98E-86FC42A1ECBC}" type="pres">
      <dgm:prSet presAssocID="{B1E17DC1-1E26-4D76-BDBF-A2469F0DDB88}" presName="circle3" presStyleLbl="node1" presStyleIdx="2" presStyleCnt="7" custScaleX="98217"/>
      <dgm:spPr/>
    </dgm:pt>
    <dgm:pt modelId="{70AAA972-6D2A-4D25-88BF-A334A231A48D}" type="pres">
      <dgm:prSet presAssocID="{B1E17DC1-1E26-4D76-BDBF-A2469F0DDB88}" presName="rect3" presStyleLbl="alignAcc1" presStyleIdx="2" presStyleCnt="7"/>
      <dgm:spPr/>
      <dgm:t>
        <a:bodyPr/>
        <a:lstStyle/>
        <a:p>
          <a:endParaRPr lang="ru-RU"/>
        </a:p>
      </dgm:t>
    </dgm:pt>
    <dgm:pt modelId="{B7BC54C8-780C-4E6B-AE85-B5C51BBE281C}" type="pres">
      <dgm:prSet presAssocID="{3EC6DB23-4296-4C43-8AD3-FD3FAE266B62}" presName="vertSpace4" presStyleLbl="node1" presStyleIdx="2" presStyleCnt="7"/>
      <dgm:spPr/>
    </dgm:pt>
    <dgm:pt modelId="{6363D128-1593-47C6-99C5-DA3CF5E61477}" type="pres">
      <dgm:prSet presAssocID="{3EC6DB23-4296-4C43-8AD3-FD3FAE266B62}" presName="circle4" presStyleLbl="node1" presStyleIdx="3" presStyleCnt="7"/>
      <dgm:spPr/>
    </dgm:pt>
    <dgm:pt modelId="{39D5EBAB-629F-4CEC-9320-8CFDAA573A7A}" type="pres">
      <dgm:prSet presAssocID="{3EC6DB23-4296-4C43-8AD3-FD3FAE266B62}" presName="rect4" presStyleLbl="alignAcc1" presStyleIdx="3" presStyleCnt="7"/>
      <dgm:spPr/>
      <dgm:t>
        <a:bodyPr/>
        <a:lstStyle/>
        <a:p>
          <a:endParaRPr lang="ru-RU"/>
        </a:p>
      </dgm:t>
    </dgm:pt>
    <dgm:pt modelId="{5BE64A72-9011-4C7E-83C5-FF6C4D84DE91}" type="pres">
      <dgm:prSet presAssocID="{CFE1409D-F908-4F38-B25C-3D5BDFCAC425}" presName="vertSpace5" presStyleLbl="node1" presStyleIdx="3" presStyleCnt="7"/>
      <dgm:spPr/>
    </dgm:pt>
    <dgm:pt modelId="{1B26BC3A-BE89-4825-A9BF-B6E4F73EFFDF}" type="pres">
      <dgm:prSet presAssocID="{CFE1409D-F908-4F38-B25C-3D5BDFCAC425}" presName="circle5" presStyleLbl="node1" presStyleIdx="4" presStyleCnt="7"/>
      <dgm:spPr/>
    </dgm:pt>
    <dgm:pt modelId="{C4FDFFD3-E6D2-4256-8F06-24940673DA89}" type="pres">
      <dgm:prSet presAssocID="{CFE1409D-F908-4F38-B25C-3D5BDFCAC425}" presName="rect5" presStyleLbl="alignAcc1" presStyleIdx="4" presStyleCnt="7"/>
      <dgm:spPr/>
      <dgm:t>
        <a:bodyPr/>
        <a:lstStyle/>
        <a:p>
          <a:endParaRPr lang="ru-RU"/>
        </a:p>
      </dgm:t>
    </dgm:pt>
    <dgm:pt modelId="{E74E969A-6576-418B-9792-203C35C0833F}" type="pres">
      <dgm:prSet presAssocID="{B0360FC2-B399-4689-9467-521165FBFB31}" presName="vertSpace6" presStyleLbl="node1" presStyleIdx="4" presStyleCnt="7"/>
      <dgm:spPr/>
    </dgm:pt>
    <dgm:pt modelId="{B22CCF5F-40B3-4DE7-BE43-FFA7D9098409}" type="pres">
      <dgm:prSet presAssocID="{B0360FC2-B399-4689-9467-521165FBFB31}" presName="circle6" presStyleLbl="node1" presStyleIdx="5" presStyleCnt="7"/>
      <dgm:spPr/>
    </dgm:pt>
    <dgm:pt modelId="{0C10C19C-71E1-41C9-A4D8-FBFD446363E6}" type="pres">
      <dgm:prSet presAssocID="{B0360FC2-B399-4689-9467-521165FBFB31}" presName="rect6" presStyleLbl="alignAcc1" presStyleIdx="5" presStyleCnt="7"/>
      <dgm:spPr/>
      <dgm:t>
        <a:bodyPr/>
        <a:lstStyle/>
        <a:p>
          <a:endParaRPr lang="ru-RU"/>
        </a:p>
      </dgm:t>
    </dgm:pt>
    <dgm:pt modelId="{132D2216-55CF-4323-A018-73AACF64376D}" type="pres">
      <dgm:prSet presAssocID="{BE01D7A9-598B-4726-BC68-4903180E6E4F}" presName="vertSpace7" presStyleLbl="node1" presStyleIdx="5" presStyleCnt="7"/>
      <dgm:spPr/>
    </dgm:pt>
    <dgm:pt modelId="{6B18A666-DB54-4504-8DB2-F4A198EB5B3D}" type="pres">
      <dgm:prSet presAssocID="{BE01D7A9-598B-4726-BC68-4903180E6E4F}" presName="circle7" presStyleLbl="node1" presStyleIdx="6" presStyleCnt="7"/>
      <dgm:spPr/>
    </dgm:pt>
    <dgm:pt modelId="{C69C5FA3-F0F7-4BC2-89A8-E8118953CE9A}" type="pres">
      <dgm:prSet presAssocID="{BE01D7A9-598B-4726-BC68-4903180E6E4F}" presName="rect7" presStyleLbl="alignAcc1" presStyleIdx="6" presStyleCnt="7"/>
      <dgm:spPr/>
      <dgm:t>
        <a:bodyPr/>
        <a:lstStyle/>
        <a:p>
          <a:endParaRPr lang="ru-RU"/>
        </a:p>
      </dgm:t>
    </dgm:pt>
    <dgm:pt modelId="{843F93A4-0E6D-46F2-84D0-CD79D56E4C4E}" type="pres">
      <dgm:prSet presAssocID="{EFC753E7-8ED2-4694-86F5-5C2CE854742D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064F6-43E1-4651-AAFA-0EE58A5DC65D}" type="pres">
      <dgm:prSet presAssocID="{4BFCB811-691A-4DA4-B540-28D4028AE822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A6B4F-781D-4DA7-9421-DC1AEE3914C3}" type="pres">
      <dgm:prSet presAssocID="{B1E17DC1-1E26-4D76-BDBF-A2469F0DDB88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0E6EE-3344-490B-98B1-3707EE7DBB40}" type="pres">
      <dgm:prSet presAssocID="{3EC6DB23-4296-4C43-8AD3-FD3FAE266B62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CC246-972B-407B-823E-AC6BC3E9D746}" type="pres">
      <dgm:prSet presAssocID="{CFE1409D-F908-4F38-B25C-3D5BDFCAC425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0CB99-8CA5-451D-93A5-71CC7765D2A4}" type="pres">
      <dgm:prSet presAssocID="{B0360FC2-B399-4689-9467-521165FBFB31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04614-88C7-4007-8DA8-41DFDF608B2F}" type="pres">
      <dgm:prSet presAssocID="{BE01D7A9-598B-4726-BC68-4903180E6E4F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081C71-A7ED-47F0-9BF7-3F9928341DAF}" srcId="{43BB518B-2E65-4D27-B008-DC9CE5738947}" destId="{B1E17DC1-1E26-4D76-BDBF-A2469F0DDB88}" srcOrd="2" destOrd="0" parTransId="{7FF36484-1473-40ED-A0ED-7431C72ECAE9}" sibTransId="{953748AE-8B9C-4618-9C72-127631C54FBB}"/>
    <dgm:cxn modelId="{086B6613-233C-4AC5-9371-3104D2E6C4E5}" type="presOf" srcId="{4BFCB811-691A-4DA4-B540-28D4028AE822}" destId="{56159871-5C1A-4349-BEB3-B3E6B010E8E5}" srcOrd="0" destOrd="0" presId="urn:microsoft.com/office/officeart/2005/8/layout/target3"/>
    <dgm:cxn modelId="{EB1466FA-D07F-40E0-B202-329189AFC645}" srcId="{43BB518B-2E65-4D27-B008-DC9CE5738947}" destId="{BE01D7A9-598B-4726-BC68-4903180E6E4F}" srcOrd="6" destOrd="0" parTransId="{C1B4F58D-74A8-4585-9586-B5D5EB3B2F6E}" sibTransId="{DFDF7B19-C903-4327-BE33-1899A4F87A7B}"/>
    <dgm:cxn modelId="{A3A2E5F7-8578-4F24-ADC5-76E2F3BFEC60}" srcId="{43BB518B-2E65-4D27-B008-DC9CE5738947}" destId="{CFE1409D-F908-4F38-B25C-3D5BDFCAC425}" srcOrd="4" destOrd="0" parTransId="{EB854B1D-10CA-4F93-839E-70FE6E6582B0}" sibTransId="{242846EE-3F89-4F3D-A921-0C624A2FAF37}"/>
    <dgm:cxn modelId="{EA23897C-5D97-4A3B-835B-B1EB8FB73991}" type="presOf" srcId="{CFE1409D-F908-4F38-B25C-3D5BDFCAC425}" destId="{C4FDFFD3-E6D2-4256-8F06-24940673DA89}" srcOrd="0" destOrd="0" presId="urn:microsoft.com/office/officeart/2005/8/layout/target3"/>
    <dgm:cxn modelId="{90412FB3-DC75-487B-9018-1B5FD4286BF6}" type="presOf" srcId="{4BFCB811-691A-4DA4-B540-28D4028AE822}" destId="{3E8064F6-43E1-4651-AAFA-0EE58A5DC65D}" srcOrd="1" destOrd="0" presId="urn:microsoft.com/office/officeart/2005/8/layout/target3"/>
    <dgm:cxn modelId="{FD81DC95-8921-4E50-8D07-AF7E3C0824FB}" type="presOf" srcId="{B1E17DC1-1E26-4D76-BDBF-A2469F0DDB88}" destId="{1C9A6B4F-781D-4DA7-9421-DC1AEE3914C3}" srcOrd="1" destOrd="0" presId="urn:microsoft.com/office/officeart/2005/8/layout/target3"/>
    <dgm:cxn modelId="{2CF9A54F-F8FD-451A-AB7D-A7A4FEAEDFB2}" type="presOf" srcId="{CFE1409D-F908-4F38-B25C-3D5BDFCAC425}" destId="{1D7CC246-972B-407B-823E-AC6BC3E9D746}" srcOrd="1" destOrd="0" presId="urn:microsoft.com/office/officeart/2005/8/layout/target3"/>
    <dgm:cxn modelId="{6E282EDD-574F-466D-8926-4B5864B9410C}" srcId="{43BB518B-2E65-4D27-B008-DC9CE5738947}" destId="{4BFCB811-691A-4DA4-B540-28D4028AE822}" srcOrd="1" destOrd="0" parTransId="{73EC370B-FC37-4BDF-9839-B7925D1703D4}" sibTransId="{C0CE1C9A-397F-48EF-99C8-4C21BA52439D}"/>
    <dgm:cxn modelId="{7585B915-C9C8-45F5-82CB-DE6DC7005870}" srcId="{43BB518B-2E65-4D27-B008-DC9CE5738947}" destId="{B6066920-B369-41EB-B2FC-4F59E5A5F04B}" srcOrd="7" destOrd="0" parTransId="{1319C16A-692C-4C0E-8EF9-606DD8227821}" sibTransId="{D7962EC4-84A0-4477-B64B-9845987ED11E}"/>
    <dgm:cxn modelId="{F6C9BD73-D9F7-494D-9C39-0BDE9A6C307D}" type="presOf" srcId="{3EC6DB23-4296-4C43-8AD3-FD3FAE266B62}" destId="{CB50E6EE-3344-490B-98B1-3707EE7DBB40}" srcOrd="1" destOrd="0" presId="urn:microsoft.com/office/officeart/2005/8/layout/target3"/>
    <dgm:cxn modelId="{BBE766E7-3E38-4604-A06C-7283F7EA400C}" srcId="{43BB518B-2E65-4D27-B008-DC9CE5738947}" destId="{3EC6DB23-4296-4C43-8AD3-FD3FAE266B62}" srcOrd="3" destOrd="0" parTransId="{662ADB56-F00D-4986-BC34-C6174C1175E3}" sibTransId="{3BA1900A-924C-4A0C-A7E9-8972B1223F20}"/>
    <dgm:cxn modelId="{16E2CB07-F552-4522-A98F-93C65F9B91E4}" type="presOf" srcId="{B0360FC2-B399-4689-9467-521165FBFB31}" destId="{0C10C19C-71E1-41C9-A4D8-FBFD446363E6}" srcOrd="0" destOrd="0" presId="urn:microsoft.com/office/officeart/2005/8/layout/target3"/>
    <dgm:cxn modelId="{386367EA-C623-4E18-A5E8-0A0D8C5968BA}" type="presOf" srcId="{EFC753E7-8ED2-4694-86F5-5C2CE854742D}" destId="{843F93A4-0E6D-46F2-84D0-CD79D56E4C4E}" srcOrd="1" destOrd="0" presId="urn:microsoft.com/office/officeart/2005/8/layout/target3"/>
    <dgm:cxn modelId="{C50DEAF5-B9D6-4767-B327-A50EA388692B}" type="presOf" srcId="{EFC753E7-8ED2-4694-86F5-5C2CE854742D}" destId="{C62FF8D5-C061-4B65-AFAB-612B92F33EC7}" srcOrd="0" destOrd="0" presId="urn:microsoft.com/office/officeart/2005/8/layout/target3"/>
    <dgm:cxn modelId="{DD0E54C0-9C4E-446F-B274-8B4A4AD6D5C6}" type="presOf" srcId="{43BB518B-2E65-4D27-B008-DC9CE5738947}" destId="{10B4077F-3A34-4E02-9355-B3DE9EF66B45}" srcOrd="0" destOrd="0" presId="urn:microsoft.com/office/officeart/2005/8/layout/target3"/>
    <dgm:cxn modelId="{2C5128E3-5383-4E2E-A23C-A6E565C2AC25}" srcId="{43BB518B-2E65-4D27-B008-DC9CE5738947}" destId="{EFC753E7-8ED2-4694-86F5-5C2CE854742D}" srcOrd="0" destOrd="0" parTransId="{0704A78F-C3D9-40B0-94DE-4C1FCD450E6E}" sibTransId="{A87659EF-280E-4B06-9799-E9E11C956548}"/>
    <dgm:cxn modelId="{7D79BC82-504B-4FDB-AEB9-C6EFD4FFE9EB}" srcId="{43BB518B-2E65-4D27-B008-DC9CE5738947}" destId="{B0360FC2-B399-4689-9467-521165FBFB31}" srcOrd="5" destOrd="0" parTransId="{49BDDE66-7B45-495A-9DE0-53E7E9AC61FF}" sibTransId="{9B429531-7734-495E-A10F-9AA223C26E90}"/>
    <dgm:cxn modelId="{040E615E-8D4D-42CA-834C-919617798C12}" type="presOf" srcId="{B0360FC2-B399-4689-9467-521165FBFB31}" destId="{BD60CB99-8CA5-451D-93A5-71CC7765D2A4}" srcOrd="1" destOrd="0" presId="urn:microsoft.com/office/officeart/2005/8/layout/target3"/>
    <dgm:cxn modelId="{C669C9D8-BA22-44AE-8941-62DFE5FC06FE}" type="presOf" srcId="{BE01D7A9-598B-4726-BC68-4903180E6E4F}" destId="{EBF04614-88C7-4007-8DA8-41DFDF608B2F}" srcOrd="1" destOrd="0" presId="urn:microsoft.com/office/officeart/2005/8/layout/target3"/>
    <dgm:cxn modelId="{A18AD90E-1495-40F5-B960-10ADAFF4FA6E}" type="presOf" srcId="{BE01D7A9-598B-4726-BC68-4903180E6E4F}" destId="{C69C5FA3-F0F7-4BC2-89A8-E8118953CE9A}" srcOrd="0" destOrd="0" presId="urn:microsoft.com/office/officeart/2005/8/layout/target3"/>
    <dgm:cxn modelId="{926DAD17-CC7E-4D44-9E72-5065BF156733}" type="presOf" srcId="{3EC6DB23-4296-4C43-8AD3-FD3FAE266B62}" destId="{39D5EBAB-629F-4CEC-9320-8CFDAA573A7A}" srcOrd="0" destOrd="0" presId="urn:microsoft.com/office/officeart/2005/8/layout/target3"/>
    <dgm:cxn modelId="{2E42951A-0BBE-4E35-B240-A2E16442C0EA}" type="presOf" srcId="{B1E17DC1-1E26-4D76-BDBF-A2469F0DDB88}" destId="{70AAA972-6D2A-4D25-88BF-A334A231A48D}" srcOrd="0" destOrd="0" presId="urn:microsoft.com/office/officeart/2005/8/layout/target3"/>
    <dgm:cxn modelId="{63C975B8-77A3-455C-A0B5-1E1F6D896971}" type="presParOf" srcId="{10B4077F-3A34-4E02-9355-B3DE9EF66B45}" destId="{1AFA5619-1FCF-4942-A250-7EDF62AE364E}" srcOrd="0" destOrd="0" presId="urn:microsoft.com/office/officeart/2005/8/layout/target3"/>
    <dgm:cxn modelId="{12A67DEF-56A0-45CE-A04C-2FA10197E92D}" type="presParOf" srcId="{10B4077F-3A34-4E02-9355-B3DE9EF66B45}" destId="{AE06933C-3AE0-426B-BA9D-13AA7DAE7ED0}" srcOrd="1" destOrd="0" presId="urn:microsoft.com/office/officeart/2005/8/layout/target3"/>
    <dgm:cxn modelId="{B7393EA0-FD7F-41BB-A5AF-6165512C29E7}" type="presParOf" srcId="{10B4077F-3A34-4E02-9355-B3DE9EF66B45}" destId="{C62FF8D5-C061-4B65-AFAB-612B92F33EC7}" srcOrd="2" destOrd="0" presId="urn:microsoft.com/office/officeart/2005/8/layout/target3"/>
    <dgm:cxn modelId="{302230CF-56BF-444A-BB66-5484C2F63AAE}" type="presParOf" srcId="{10B4077F-3A34-4E02-9355-B3DE9EF66B45}" destId="{0AC9CA15-8B9C-41AE-9F39-2A9C670E1D83}" srcOrd="3" destOrd="0" presId="urn:microsoft.com/office/officeart/2005/8/layout/target3"/>
    <dgm:cxn modelId="{F6A76333-72BC-444B-8BE1-6737871C11A4}" type="presParOf" srcId="{10B4077F-3A34-4E02-9355-B3DE9EF66B45}" destId="{0D5B6973-6446-4872-965D-F54A4D2E0BEB}" srcOrd="4" destOrd="0" presId="urn:microsoft.com/office/officeart/2005/8/layout/target3"/>
    <dgm:cxn modelId="{8F29CA8C-FC49-4F3E-B32D-341B447E6EAE}" type="presParOf" srcId="{10B4077F-3A34-4E02-9355-B3DE9EF66B45}" destId="{56159871-5C1A-4349-BEB3-B3E6B010E8E5}" srcOrd="5" destOrd="0" presId="urn:microsoft.com/office/officeart/2005/8/layout/target3"/>
    <dgm:cxn modelId="{7559AA53-1FA4-461F-88B6-670061E78FC8}" type="presParOf" srcId="{10B4077F-3A34-4E02-9355-B3DE9EF66B45}" destId="{1FD38BB5-F10A-4666-BF5B-D3A97A7A8235}" srcOrd="6" destOrd="0" presId="urn:microsoft.com/office/officeart/2005/8/layout/target3"/>
    <dgm:cxn modelId="{A29FB73C-D4DD-4038-8394-201B659D6694}" type="presParOf" srcId="{10B4077F-3A34-4E02-9355-B3DE9EF66B45}" destId="{375D58E2-09E4-4154-A98E-86FC42A1ECBC}" srcOrd="7" destOrd="0" presId="urn:microsoft.com/office/officeart/2005/8/layout/target3"/>
    <dgm:cxn modelId="{085F6781-128D-4967-BAC8-6568B0051150}" type="presParOf" srcId="{10B4077F-3A34-4E02-9355-B3DE9EF66B45}" destId="{70AAA972-6D2A-4D25-88BF-A334A231A48D}" srcOrd="8" destOrd="0" presId="urn:microsoft.com/office/officeart/2005/8/layout/target3"/>
    <dgm:cxn modelId="{813D7F71-BD98-47C6-A595-831711068E6E}" type="presParOf" srcId="{10B4077F-3A34-4E02-9355-B3DE9EF66B45}" destId="{B7BC54C8-780C-4E6B-AE85-B5C51BBE281C}" srcOrd="9" destOrd="0" presId="urn:microsoft.com/office/officeart/2005/8/layout/target3"/>
    <dgm:cxn modelId="{A81C98F1-AF83-454D-9110-DCD2FC1CA169}" type="presParOf" srcId="{10B4077F-3A34-4E02-9355-B3DE9EF66B45}" destId="{6363D128-1593-47C6-99C5-DA3CF5E61477}" srcOrd="10" destOrd="0" presId="urn:microsoft.com/office/officeart/2005/8/layout/target3"/>
    <dgm:cxn modelId="{6936137A-8887-4390-9D6E-EEE68C07F0CC}" type="presParOf" srcId="{10B4077F-3A34-4E02-9355-B3DE9EF66B45}" destId="{39D5EBAB-629F-4CEC-9320-8CFDAA573A7A}" srcOrd="11" destOrd="0" presId="urn:microsoft.com/office/officeart/2005/8/layout/target3"/>
    <dgm:cxn modelId="{7BB33324-B9D8-4CE2-9403-232D5C8A1514}" type="presParOf" srcId="{10B4077F-3A34-4E02-9355-B3DE9EF66B45}" destId="{5BE64A72-9011-4C7E-83C5-FF6C4D84DE91}" srcOrd="12" destOrd="0" presId="urn:microsoft.com/office/officeart/2005/8/layout/target3"/>
    <dgm:cxn modelId="{C2496756-DBE4-4915-9939-FCFBE3716432}" type="presParOf" srcId="{10B4077F-3A34-4E02-9355-B3DE9EF66B45}" destId="{1B26BC3A-BE89-4825-A9BF-B6E4F73EFFDF}" srcOrd="13" destOrd="0" presId="urn:microsoft.com/office/officeart/2005/8/layout/target3"/>
    <dgm:cxn modelId="{B837A13A-0239-430F-BD78-2A2565EDBAFC}" type="presParOf" srcId="{10B4077F-3A34-4E02-9355-B3DE9EF66B45}" destId="{C4FDFFD3-E6D2-4256-8F06-24940673DA89}" srcOrd="14" destOrd="0" presId="urn:microsoft.com/office/officeart/2005/8/layout/target3"/>
    <dgm:cxn modelId="{DDE65BC2-F714-4DAF-BDB1-F2713F88DB75}" type="presParOf" srcId="{10B4077F-3A34-4E02-9355-B3DE9EF66B45}" destId="{E74E969A-6576-418B-9792-203C35C0833F}" srcOrd="15" destOrd="0" presId="urn:microsoft.com/office/officeart/2005/8/layout/target3"/>
    <dgm:cxn modelId="{B075CA00-9D04-4DE1-BDD6-F6273107A7EF}" type="presParOf" srcId="{10B4077F-3A34-4E02-9355-B3DE9EF66B45}" destId="{B22CCF5F-40B3-4DE7-BE43-FFA7D9098409}" srcOrd="16" destOrd="0" presId="urn:microsoft.com/office/officeart/2005/8/layout/target3"/>
    <dgm:cxn modelId="{B4D8D9CD-6239-49C9-82EB-9F78841070C7}" type="presParOf" srcId="{10B4077F-3A34-4E02-9355-B3DE9EF66B45}" destId="{0C10C19C-71E1-41C9-A4D8-FBFD446363E6}" srcOrd="17" destOrd="0" presId="urn:microsoft.com/office/officeart/2005/8/layout/target3"/>
    <dgm:cxn modelId="{47B3010C-8481-49CD-83AB-26348127630B}" type="presParOf" srcId="{10B4077F-3A34-4E02-9355-B3DE9EF66B45}" destId="{132D2216-55CF-4323-A018-73AACF64376D}" srcOrd="18" destOrd="0" presId="urn:microsoft.com/office/officeart/2005/8/layout/target3"/>
    <dgm:cxn modelId="{D5D20FCA-9706-4456-8E70-A39695AA81F9}" type="presParOf" srcId="{10B4077F-3A34-4E02-9355-B3DE9EF66B45}" destId="{6B18A666-DB54-4504-8DB2-F4A198EB5B3D}" srcOrd="19" destOrd="0" presId="urn:microsoft.com/office/officeart/2005/8/layout/target3"/>
    <dgm:cxn modelId="{56B95019-8ED4-4947-A255-28F50253FDF2}" type="presParOf" srcId="{10B4077F-3A34-4E02-9355-B3DE9EF66B45}" destId="{C69C5FA3-F0F7-4BC2-89A8-E8118953CE9A}" srcOrd="20" destOrd="0" presId="urn:microsoft.com/office/officeart/2005/8/layout/target3"/>
    <dgm:cxn modelId="{DEE3BA1C-E45A-4B4B-8CA7-79FD58A01950}" type="presParOf" srcId="{10B4077F-3A34-4E02-9355-B3DE9EF66B45}" destId="{843F93A4-0E6D-46F2-84D0-CD79D56E4C4E}" srcOrd="21" destOrd="0" presId="urn:microsoft.com/office/officeart/2005/8/layout/target3"/>
    <dgm:cxn modelId="{8BCE813A-EECE-492E-928E-2070ED412AB8}" type="presParOf" srcId="{10B4077F-3A34-4E02-9355-B3DE9EF66B45}" destId="{3E8064F6-43E1-4651-AAFA-0EE58A5DC65D}" srcOrd="22" destOrd="0" presId="urn:microsoft.com/office/officeart/2005/8/layout/target3"/>
    <dgm:cxn modelId="{AC3105AA-182A-4A77-B416-D190B33F7447}" type="presParOf" srcId="{10B4077F-3A34-4E02-9355-B3DE9EF66B45}" destId="{1C9A6B4F-781D-4DA7-9421-DC1AEE3914C3}" srcOrd="23" destOrd="0" presId="urn:microsoft.com/office/officeart/2005/8/layout/target3"/>
    <dgm:cxn modelId="{7265356B-510A-43A5-9A32-085431F05A3E}" type="presParOf" srcId="{10B4077F-3A34-4E02-9355-B3DE9EF66B45}" destId="{CB50E6EE-3344-490B-98B1-3707EE7DBB40}" srcOrd="24" destOrd="0" presId="urn:microsoft.com/office/officeart/2005/8/layout/target3"/>
    <dgm:cxn modelId="{F31DBE5E-1022-4A70-B816-A9DBEBE6C216}" type="presParOf" srcId="{10B4077F-3A34-4E02-9355-B3DE9EF66B45}" destId="{1D7CC246-972B-407B-823E-AC6BC3E9D746}" srcOrd="25" destOrd="0" presId="urn:microsoft.com/office/officeart/2005/8/layout/target3"/>
    <dgm:cxn modelId="{83775915-7FCB-4471-9F21-78BC7A3729FF}" type="presParOf" srcId="{10B4077F-3A34-4E02-9355-B3DE9EF66B45}" destId="{BD60CB99-8CA5-451D-93A5-71CC7765D2A4}" srcOrd="26" destOrd="0" presId="urn:microsoft.com/office/officeart/2005/8/layout/target3"/>
    <dgm:cxn modelId="{3D061716-4A23-4D09-8369-763046BF8730}" type="presParOf" srcId="{10B4077F-3A34-4E02-9355-B3DE9EF66B45}" destId="{EBF04614-88C7-4007-8DA8-41DFDF608B2F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8484D6-345D-417B-A039-3FFC13A451E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F9EDFA-62F6-474D-912F-60527678ECD0}">
      <dgm:prSet phldrT="[Текст]" custT="1"/>
      <dgm:spPr/>
      <dgm:t>
        <a:bodyPr/>
        <a:lstStyle/>
        <a:p>
          <a:pPr indent="0">
            <a:lnSpc>
              <a:spcPct val="100000"/>
            </a:lnSpc>
          </a:pPr>
          <a:r>
            <a:rPr lang="ru-RU" sz="1400" b="1" i="0" dirty="0" smtClean="0"/>
            <a:t>Социокультурный подход</a:t>
          </a:r>
          <a:endParaRPr lang="ru-RU" sz="1400" b="1" i="0" dirty="0"/>
        </a:p>
      </dgm:t>
    </dgm:pt>
    <dgm:pt modelId="{5CF54CB6-1D00-4436-8C7F-CC5772B69D9B}" type="parTrans" cxnId="{217EBE8B-56F7-4C12-8BAC-4062AD85D433}">
      <dgm:prSet/>
      <dgm:spPr/>
      <dgm:t>
        <a:bodyPr/>
        <a:lstStyle/>
        <a:p>
          <a:pPr indent="0">
            <a:lnSpc>
              <a:spcPct val="100000"/>
            </a:lnSpc>
          </a:pPr>
          <a:endParaRPr lang="ru-RU" sz="1400" b="1" i="0"/>
        </a:p>
      </dgm:t>
    </dgm:pt>
    <dgm:pt modelId="{DD48889A-8427-4864-9581-642E7494D688}" type="sibTrans" cxnId="{217EBE8B-56F7-4C12-8BAC-4062AD85D433}">
      <dgm:prSet/>
      <dgm:spPr/>
      <dgm:t>
        <a:bodyPr/>
        <a:lstStyle/>
        <a:p>
          <a:pPr indent="0">
            <a:lnSpc>
              <a:spcPct val="100000"/>
            </a:lnSpc>
          </a:pPr>
          <a:endParaRPr lang="ru-RU" sz="1400" b="1" i="0"/>
        </a:p>
      </dgm:t>
    </dgm:pt>
    <dgm:pt modelId="{455AA64C-BF7B-46F6-95F7-35B8F1FD2EA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400" b="1" i="0" dirty="0" smtClean="0"/>
            <a:t>человека активного ;  социокультурного баланса;  расширения социальной и академической мобильности  и др.</a:t>
          </a:r>
          <a:endParaRPr lang="ru-RU" sz="1400" b="1" i="0" dirty="0"/>
        </a:p>
      </dgm:t>
    </dgm:pt>
    <dgm:pt modelId="{4123085C-DAA7-42F0-B695-B86EA39579B2}" type="parTrans" cxnId="{D0028CC3-A2C8-498D-AE86-CB9425F9A5FB}">
      <dgm:prSet/>
      <dgm:spPr/>
      <dgm:t>
        <a:bodyPr/>
        <a:lstStyle/>
        <a:p>
          <a:pPr indent="0">
            <a:lnSpc>
              <a:spcPct val="100000"/>
            </a:lnSpc>
          </a:pPr>
          <a:endParaRPr lang="ru-RU" sz="1400" b="1" i="0"/>
        </a:p>
      </dgm:t>
    </dgm:pt>
    <dgm:pt modelId="{7C5E1B53-A759-4617-A50E-782F8E7FB4A4}" type="sibTrans" cxnId="{D0028CC3-A2C8-498D-AE86-CB9425F9A5FB}">
      <dgm:prSet/>
      <dgm:spPr/>
      <dgm:t>
        <a:bodyPr/>
        <a:lstStyle/>
        <a:p>
          <a:pPr indent="0">
            <a:lnSpc>
              <a:spcPct val="100000"/>
            </a:lnSpc>
          </a:pPr>
          <a:endParaRPr lang="ru-RU" sz="1400" b="1" i="0"/>
        </a:p>
      </dgm:t>
    </dgm:pt>
    <dgm:pt modelId="{2249F131-3F2F-466E-8BE2-947589238AE7}">
      <dgm:prSet phldrT="[Текст]" custT="1"/>
      <dgm:spPr/>
      <dgm:t>
        <a:bodyPr/>
        <a:lstStyle/>
        <a:p>
          <a:pPr indent="0">
            <a:lnSpc>
              <a:spcPct val="100000"/>
            </a:lnSpc>
          </a:pPr>
          <a:r>
            <a:rPr lang="ru-RU" sz="1400" b="1" i="0" dirty="0" smtClean="0"/>
            <a:t>Антропоцентрический подход </a:t>
          </a:r>
          <a:endParaRPr lang="ru-RU" sz="1400" b="1" i="0" dirty="0"/>
        </a:p>
      </dgm:t>
    </dgm:pt>
    <dgm:pt modelId="{BB120A47-3038-49B2-BCF1-E92DAEC838F5}" type="parTrans" cxnId="{07A4D131-FEA7-404F-A3E0-6898888ABB7C}">
      <dgm:prSet/>
      <dgm:spPr/>
      <dgm:t>
        <a:bodyPr/>
        <a:lstStyle/>
        <a:p>
          <a:pPr indent="0">
            <a:lnSpc>
              <a:spcPct val="100000"/>
            </a:lnSpc>
          </a:pPr>
          <a:endParaRPr lang="ru-RU" sz="1400" b="1" i="0"/>
        </a:p>
      </dgm:t>
    </dgm:pt>
    <dgm:pt modelId="{F84CCBF0-51AB-4E54-834C-0A253054471F}" type="sibTrans" cxnId="{07A4D131-FEA7-404F-A3E0-6898888ABB7C}">
      <dgm:prSet/>
      <dgm:spPr/>
      <dgm:t>
        <a:bodyPr/>
        <a:lstStyle/>
        <a:p>
          <a:pPr indent="0">
            <a:lnSpc>
              <a:spcPct val="100000"/>
            </a:lnSpc>
          </a:pPr>
          <a:endParaRPr lang="ru-RU" sz="1400" b="1" i="0"/>
        </a:p>
      </dgm:t>
    </dgm:pt>
    <dgm:pt modelId="{32F204E5-045B-4846-821C-E5609A2608F4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ru-RU" sz="1400" b="1" i="0" dirty="0" smtClean="0"/>
            <a:t>учета социального заказа на ДОД;  диверсификации;  </a:t>
          </a:r>
          <a:r>
            <a:rPr lang="ru-RU" sz="1400" b="1" i="0" dirty="0" err="1" smtClean="0"/>
            <a:t>гуманизации</a:t>
          </a:r>
          <a:r>
            <a:rPr lang="ru-RU" sz="1400" b="1" i="0" dirty="0" smtClean="0"/>
            <a:t> образования; неформального образования  и др.</a:t>
          </a:r>
          <a:endParaRPr lang="ru-RU" sz="1400" b="1" i="0" dirty="0"/>
        </a:p>
      </dgm:t>
    </dgm:pt>
    <dgm:pt modelId="{126D245B-F169-4D4D-B4BC-E8057F2489D6}" type="parTrans" cxnId="{0E4A3877-21AA-4E0C-B837-543A09ACA05E}">
      <dgm:prSet/>
      <dgm:spPr/>
      <dgm:t>
        <a:bodyPr/>
        <a:lstStyle/>
        <a:p>
          <a:pPr indent="0">
            <a:lnSpc>
              <a:spcPct val="100000"/>
            </a:lnSpc>
          </a:pPr>
          <a:endParaRPr lang="ru-RU" sz="1400" b="1" i="0"/>
        </a:p>
      </dgm:t>
    </dgm:pt>
    <dgm:pt modelId="{0C4E327A-4ECD-49BF-92CD-C1C275348F86}" type="sibTrans" cxnId="{0E4A3877-21AA-4E0C-B837-543A09ACA05E}">
      <dgm:prSet/>
      <dgm:spPr/>
      <dgm:t>
        <a:bodyPr/>
        <a:lstStyle/>
        <a:p>
          <a:pPr indent="0">
            <a:lnSpc>
              <a:spcPct val="100000"/>
            </a:lnSpc>
          </a:pPr>
          <a:endParaRPr lang="ru-RU" sz="1400" b="1" i="0"/>
        </a:p>
      </dgm:t>
    </dgm:pt>
    <dgm:pt modelId="{E5080A42-9B0F-49A4-8A62-3973B71B82CB}">
      <dgm:prSet phldrT="[Текст]" custT="1"/>
      <dgm:spPr/>
      <dgm:t>
        <a:bodyPr/>
        <a:lstStyle/>
        <a:p>
          <a:pPr indent="0">
            <a:lnSpc>
              <a:spcPct val="100000"/>
            </a:lnSpc>
          </a:pPr>
          <a:r>
            <a:rPr lang="ru-RU" sz="1400" b="1" i="0" dirty="0" smtClean="0"/>
            <a:t>Рефлексивно-деятельностный подход </a:t>
          </a:r>
          <a:endParaRPr lang="ru-RU" sz="1400" b="1" i="0" dirty="0"/>
        </a:p>
      </dgm:t>
    </dgm:pt>
    <dgm:pt modelId="{41E8CD45-551A-4F8D-8CB1-F9BE971E41A6}" type="parTrans" cxnId="{A3793A7C-648F-4560-9E49-9DD9864C1786}">
      <dgm:prSet/>
      <dgm:spPr/>
      <dgm:t>
        <a:bodyPr/>
        <a:lstStyle/>
        <a:p>
          <a:pPr indent="0">
            <a:lnSpc>
              <a:spcPct val="100000"/>
            </a:lnSpc>
          </a:pPr>
          <a:endParaRPr lang="ru-RU" sz="1400" b="1" i="0"/>
        </a:p>
      </dgm:t>
    </dgm:pt>
    <dgm:pt modelId="{17F1C1B3-CA9F-49A7-8DAA-96636412CDE2}" type="sibTrans" cxnId="{A3793A7C-648F-4560-9E49-9DD9864C1786}">
      <dgm:prSet/>
      <dgm:spPr/>
      <dgm:t>
        <a:bodyPr/>
        <a:lstStyle/>
        <a:p>
          <a:pPr indent="0">
            <a:lnSpc>
              <a:spcPct val="100000"/>
            </a:lnSpc>
          </a:pPr>
          <a:endParaRPr lang="ru-RU" sz="1400" b="1" i="0"/>
        </a:p>
      </dgm:t>
    </dgm:pt>
    <dgm:pt modelId="{72638D13-0B57-4101-9B0D-0FF2D7924571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indent="0">
            <a:lnSpc>
              <a:spcPct val="100000"/>
            </a:lnSpc>
          </a:pPr>
          <a:r>
            <a:rPr lang="ru-RU" sz="1400" b="1" i="0" dirty="0" smtClean="0"/>
            <a:t>открытости;  добровольности и др.</a:t>
          </a:r>
          <a:endParaRPr lang="ru-RU" sz="1400" b="1" i="0" dirty="0"/>
        </a:p>
      </dgm:t>
    </dgm:pt>
    <dgm:pt modelId="{E48F304E-5063-4788-B081-FFD0D33050BD}" type="parTrans" cxnId="{325CC570-2999-4D79-AF95-9D2B24A8D46E}">
      <dgm:prSet/>
      <dgm:spPr/>
      <dgm:t>
        <a:bodyPr/>
        <a:lstStyle/>
        <a:p>
          <a:pPr indent="0">
            <a:lnSpc>
              <a:spcPct val="100000"/>
            </a:lnSpc>
          </a:pPr>
          <a:endParaRPr lang="ru-RU" sz="1400" b="1" i="0"/>
        </a:p>
      </dgm:t>
    </dgm:pt>
    <dgm:pt modelId="{6B761394-374D-4F57-877B-33E42193D91F}" type="sibTrans" cxnId="{325CC570-2999-4D79-AF95-9D2B24A8D46E}">
      <dgm:prSet/>
      <dgm:spPr/>
      <dgm:t>
        <a:bodyPr/>
        <a:lstStyle/>
        <a:p>
          <a:pPr indent="0">
            <a:lnSpc>
              <a:spcPct val="100000"/>
            </a:lnSpc>
          </a:pPr>
          <a:endParaRPr lang="ru-RU" sz="1400" b="1" i="0"/>
        </a:p>
      </dgm:t>
    </dgm:pt>
    <dgm:pt modelId="{F9BF1CD7-E4C0-46D5-B27B-BE2984546CE3}">
      <dgm:prSet custT="1"/>
      <dgm:spPr/>
      <dgm:t>
        <a:bodyPr/>
        <a:lstStyle/>
        <a:p>
          <a:pPr indent="0">
            <a:lnSpc>
              <a:spcPct val="100000"/>
            </a:lnSpc>
          </a:pPr>
          <a:r>
            <a:rPr lang="ru-RU" sz="1400" b="1" i="0" dirty="0" smtClean="0"/>
            <a:t>Субъектно-ориентированный подход </a:t>
          </a:r>
          <a:endParaRPr lang="ru-RU" sz="1400" b="1" i="0" dirty="0"/>
        </a:p>
      </dgm:t>
    </dgm:pt>
    <dgm:pt modelId="{CF13274E-E27C-4D19-95E4-8F0B4A47957C}" type="parTrans" cxnId="{7D1A79CC-D203-4658-9CE1-58E366F8E398}">
      <dgm:prSet/>
      <dgm:spPr/>
      <dgm:t>
        <a:bodyPr/>
        <a:lstStyle/>
        <a:p>
          <a:pPr indent="0">
            <a:lnSpc>
              <a:spcPct val="100000"/>
            </a:lnSpc>
          </a:pPr>
          <a:endParaRPr lang="ru-RU" sz="1400" b="1" i="0"/>
        </a:p>
      </dgm:t>
    </dgm:pt>
    <dgm:pt modelId="{4D7715FE-7873-4E67-BEC4-7E5DD5EDCBAF}" type="sibTrans" cxnId="{7D1A79CC-D203-4658-9CE1-58E366F8E398}">
      <dgm:prSet/>
      <dgm:spPr/>
      <dgm:t>
        <a:bodyPr/>
        <a:lstStyle/>
        <a:p>
          <a:pPr indent="0">
            <a:lnSpc>
              <a:spcPct val="100000"/>
            </a:lnSpc>
          </a:pPr>
          <a:endParaRPr lang="ru-RU" sz="1400" b="1" i="0"/>
        </a:p>
      </dgm:t>
    </dgm:pt>
    <dgm:pt modelId="{3F2D398F-2D3E-44A0-A4EB-4DF68857A98B}">
      <dgm:prSet phldrT="[Текст]" custT="1"/>
      <dgm:spPr/>
      <dgm:t>
        <a:bodyPr/>
        <a:lstStyle/>
        <a:p>
          <a:pPr indent="0">
            <a:lnSpc>
              <a:spcPct val="100000"/>
            </a:lnSpc>
          </a:pPr>
          <a:r>
            <a:rPr lang="ru-RU" sz="1400" b="1" i="0" dirty="0" smtClean="0"/>
            <a:t>Интегративно-вариативный подход </a:t>
          </a:r>
          <a:endParaRPr lang="ru-RU" sz="1400" b="1" i="0" dirty="0"/>
        </a:p>
      </dgm:t>
    </dgm:pt>
    <dgm:pt modelId="{86CE14C6-B4B7-4973-A1ED-1430D6A4457A}" type="parTrans" cxnId="{15AEBDD5-EF2A-4377-A11D-C40917518030}">
      <dgm:prSet/>
      <dgm:spPr/>
      <dgm:t>
        <a:bodyPr/>
        <a:lstStyle/>
        <a:p>
          <a:pPr indent="0">
            <a:lnSpc>
              <a:spcPct val="100000"/>
            </a:lnSpc>
          </a:pPr>
          <a:endParaRPr lang="ru-RU" sz="1400" b="1" i="0"/>
        </a:p>
      </dgm:t>
    </dgm:pt>
    <dgm:pt modelId="{5EAFD87E-A8A2-43AD-804C-D661C2F18C8F}" type="sibTrans" cxnId="{15AEBDD5-EF2A-4377-A11D-C40917518030}">
      <dgm:prSet/>
      <dgm:spPr/>
      <dgm:t>
        <a:bodyPr/>
        <a:lstStyle/>
        <a:p>
          <a:pPr indent="0">
            <a:lnSpc>
              <a:spcPct val="100000"/>
            </a:lnSpc>
          </a:pPr>
          <a:endParaRPr lang="ru-RU" sz="1400" b="1" i="0"/>
        </a:p>
      </dgm:t>
    </dgm:pt>
    <dgm:pt modelId="{402D4BEF-5F98-4800-8EF6-FCB0FBA21D0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endParaRPr lang="ru-RU" sz="1400" b="1" i="0" dirty="0"/>
        </a:p>
      </dgm:t>
    </dgm:pt>
    <dgm:pt modelId="{B94DF73F-2AB4-4450-BFE4-42DD71A99A2C}" type="parTrans" cxnId="{88EB2BF9-A988-4C82-8636-28C332E32303}">
      <dgm:prSet/>
      <dgm:spPr/>
      <dgm:t>
        <a:bodyPr/>
        <a:lstStyle/>
        <a:p>
          <a:pPr indent="0">
            <a:lnSpc>
              <a:spcPct val="100000"/>
            </a:lnSpc>
          </a:pPr>
          <a:endParaRPr lang="ru-RU" sz="1400" b="1" i="0"/>
        </a:p>
      </dgm:t>
    </dgm:pt>
    <dgm:pt modelId="{10C30727-B47A-4286-A9B2-2DF39E669C9E}" type="sibTrans" cxnId="{88EB2BF9-A988-4C82-8636-28C332E32303}">
      <dgm:prSet/>
      <dgm:spPr/>
      <dgm:t>
        <a:bodyPr/>
        <a:lstStyle/>
        <a:p>
          <a:pPr indent="0">
            <a:lnSpc>
              <a:spcPct val="100000"/>
            </a:lnSpc>
          </a:pPr>
          <a:endParaRPr lang="ru-RU" sz="1400" b="1" i="0"/>
        </a:p>
      </dgm:t>
    </dgm:pt>
    <dgm:pt modelId="{94B4EC24-EA81-438F-8F8C-0943330AA148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endParaRPr lang="ru-RU" sz="1400" b="1" i="0" dirty="0"/>
        </a:p>
      </dgm:t>
    </dgm:pt>
    <dgm:pt modelId="{1A4CF69B-D739-4DA2-9839-329D9D322458}" type="parTrans" cxnId="{AC9344E1-801D-4B34-B915-59D4453221FB}">
      <dgm:prSet/>
      <dgm:spPr/>
      <dgm:t>
        <a:bodyPr/>
        <a:lstStyle/>
        <a:p>
          <a:endParaRPr lang="ru-RU" sz="1400" b="1" i="0"/>
        </a:p>
      </dgm:t>
    </dgm:pt>
    <dgm:pt modelId="{A229512D-020A-4D72-A8AD-D75601B3C7A5}" type="sibTrans" cxnId="{AC9344E1-801D-4B34-B915-59D4453221FB}">
      <dgm:prSet/>
      <dgm:spPr/>
      <dgm:t>
        <a:bodyPr/>
        <a:lstStyle/>
        <a:p>
          <a:endParaRPr lang="ru-RU" sz="1400" b="1" i="0"/>
        </a:p>
      </dgm:t>
    </dgm:pt>
    <dgm:pt modelId="{40F7704D-C07A-4C2B-8070-F95FF9B6292E}" type="pres">
      <dgm:prSet presAssocID="{E48484D6-345D-417B-A039-3FFC13A451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6AB269-5EEF-44E5-9B0C-6578AA11414F}" type="pres">
      <dgm:prSet presAssocID="{36F9EDFA-62F6-474D-912F-60527678ECD0}" presName="linNode" presStyleCnt="0"/>
      <dgm:spPr/>
    </dgm:pt>
    <dgm:pt modelId="{31DE1292-165D-4528-A5CD-53A51FDCBE6F}" type="pres">
      <dgm:prSet presAssocID="{36F9EDFA-62F6-474D-912F-60527678ECD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A7926-D655-4CBB-A1BA-8344826A64D6}" type="pres">
      <dgm:prSet presAssocID="{36F9EDFA-62F6-474D-912F-60527678EC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F8B07-1369-466D-BA79-97612207DD54}" type="pres">
      <dgm:prSet presAssocID="{DD48889A-8427-4864-9581-642E7494D688}" presName="sp" presStyleCnt="0"/>
      <dgm:spPr/>
    </dgm:pt>
    <dgm:pt modelId="{9E6A564E-A9FC-4981-BA8A-D14DFEBE9419}" type="pres">
      <dgm:prSet presAssocID="{2249F131-3F2F-466E-8BE2-947589238AE7}" presName="linNode" presStyleCnt="0"/>
      <dgm:spPr/>
    </dgm:pt>
    <dgm:pt modelId="{C49DAFD2-04EF-4B8D-9038-D806CC087335}" type="pres">
      <dgm:prSet presAssocID="{2249F131-3F2F-466E-8BE2-947589238AE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076C9-F53D-4B9C-8508-26E8D3298B5D}" type="pres">
      <dgm:prSet presAssocID="{2249F131-3F2F-466E-8BE2-947589238AE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A0BC2-F2CC-47F8-B9D0-A2AC70908D23}" type="pres">
      <dgm:prSet presAssocID="{F84CCBF0-51AB-4E54-834C-0A253054471F}" presName="sp" presStyleCnt="0"/>
      <dgm:spPr/>
    </dgm:pt>
    <dgm:pt modelId="{66C7D429-21D5-4227-BF79-D7D99763557E}" type="pres">
      <dgm:prSet presAssocID="{E5080A42-9B0F-49A4-8A62-3973B71B82CB}" presName="linNode" presStyleCnt="0"/>
      <dgm:spPr/>
    </dgm:pt>
    <dgm:pt modelId="{76A28F8F-80EE-475C-98DF-7811B72053A8}" type="pres">
      <dgm:prSet presAssocID="{E5080A42-9B0F-49A4-8A62-3973B71B82C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779A2-34C3-4D54-A4A0-8EDE49A024C4}" type="pres">
      <dgm:prSet presAssocID="{E5080A42-9B0F-49A4-8A62-3973B71B82CB}" presName="descendantText" presStyleLbl="alignAccFollowNode1" presStyleIdx="2" presStyleCnt="3" custLinFactNeighborX="0" custLinFactNeighborY="1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CBAD1-DBBC-4731-9B2F-FB6FBA4FFA8A}" type="pres">
      <dgm:prSet presAssocID="{17F1C1B3-CA9F-49A7-8DAA-96636412CDE2}" presName="sp" presStyleCnt="0"/>
      <dgm:spPr/>
    </dgm:pt>
    <dgm:pt modelId="{E1EC7F17-0D20-4C04-898B-8A93839C9957}" type="pres">
      <dgm:prSet presAssocID="{F9BF1CD7-E4C0-46D5-B27B-BE2984546CE3}" presName="linNode" presStyleCnt="0"/>
      <dgm:spPr/>
    </dgm:pt>
    <dgm:pt modelId="{11415F26-A5B5-4C14-A05F-3DE89AEEF3A0}" type="pres">
      <dgm:prSet presAssocID="{F9BF1CD7-E4C0-46D5-B27B-BE2984546CE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DB977-091C-4F15-9C80-781AD5D552F3}" type="pres">
      <dgm:prSet presAssocID="{4D7715FE-7873-4E67-BEC4-7E5DD5EDCBAF}" presName="sp" presStyleCnt="0"/>
      <dgm:spPr/>
    </dgm:pt>
    <dgm:pt modelId="{5A9B7E2A-7048-4869-BA9B-2258CDB50A98}" type="pres">
      <dgm:prSet presAssocID="{3F2D398F-2D3E-44A0-A4EB-4DF68857A98B}" presName="linNode" presStyleCnt="0"/>
      <dgm:spPr/>
    </dgm:pt>
    <dgm:pt modelId="{F339F581-5577-4C0F-BFF4-A8DB4F8AF9BE}" type="pres">
      <dgm:prSet presAssocID="{3F2D398F-2D3E-44A0-A4EB-4DF68857A98B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793A7C-648F-4560-9E49-9DD9864C1786}" srcId="{E48484D6-345D-417B-A039-3FFC13A451EC}" destId="{E5080A42-9B0F-49A4-8A62-3973B71B82CB}" srcOrd="2" destOrd="0" parTransId="{41E8CD45-551A-4F8D-8CB1-F9BE971E41A6}" sibTransId="{17F1C1B3-CA9F-49A7-8DAA-96636412CDE2}"/>
    <dgm:cxn modelId="{73015A72-D505-45B3-A7F4-538E1DAA0868}" type="presOf" srcId="{32F204E5-045B-4846-821C-E5609A2608F4}" destId="{5CC076C9-F53D-4B9C-8508-26E8D3298B5D}" srcOrd="0" destOrd="0" presId="urn:microsoft.com/office/officeart/2005/8/layout/vList5"/>
    <dgm:cxn modelId="{236FA0D3-6C08-4398-8245-9D742BD85EFF}" type="presOf" srcId="{72638D13-0B57-4101-9B0D-0FF2D7924571}" destId="{28F779A2-34C3-4D54-A4A0-8EDE49A024C4}" srcOrd="0" destOrd="0" presId="urn:microsoft.com/office/officeart/2005/8/layout/vList5"/>
    <dgm:cxn modelId="{37A35C9C-60DC-4FB4-84F1-F9044A19BBCA}" type="presOf" srcId="{36F9EDFA-62F6-474D-912F-60527678ECD0}" destId="{31DE1292-165D-4528-A5CD-53A51FDCBE6F}" srcOrd="0" destOrd="0" presId="urn:microsoft.com/office/officeart/2005/8/layout/vList5"/>
    <dgm:cxn modelId="{7D1A79CC-D203-4658-9CE1-58E366F8E398}" srcId="{E48484D6-345D-417B-A039-3FFC13A451EC}" destId="{F9BF1CD7-E4C0-46D5-B27B-BE2984546CE3}" srcOrd="3" destOrd="0" parTransId="{CF13274E-E27C-4D19-95E4-8F0B4A47957C}" sibTransId="{4D7715FE-7873-4E67-BEC4-7E5DD5EDCBAF}"/>
    <dgm:cxn modelId="{88EB2BF9-A988-4C82-8636-28C332E32303}" srcId="{36F9EDFA-62F6-474D-912F-60527678ECD0}" destId="{402D4BEF-5F98-4800-8EF6-FCB0FBA21D0F}" srcOrd="2" destOrd="0" parTransId="{B94DF73F-2AB4-4450-BFE4-42DD71A99A2C}" sibTransId="{10C30727-B47A-4286-A9B2-2DF39E669C9E}"/>
    <dgm:cxn modelId="{07A4D131-FEA7-404F-A3E0-6898888ABB7C}" srcId="{E48484D6-345D-417B-A039-3FFC13A451EC}" destId="{2249F131-3F2F-466E-8BE2-947589238AE7}" srcOrd="1" destOrd="0" parTransId="{BB120A47-3038-49B2-BCF1-E92DAEC838F5}" sibTransId="{F84CCBF0-51AB-4E54-834C-0A253054471F}"/>
    <dgm:cxn modelId="{15AEBDD5-EF2A-4377-A11D-C40917518030}" srcId="{E48484D6-345D-417B-A039-3FFC13A451EC}" destId="{3F2D398F-2D3E-44A0-A4EB-4DF68857A98B}" srcOrd="4" destOrd="0" parTransId="{86CE14C6-B4B7-4973-A1ED-1430D6A4457A}" sibTransId="{5EAFD87E-A8A2-43AD-804C-D661C2F18C8F}"/>
    <dgm:cxn modelId="{0E4A3877-21AA-4E0C-B837-543A09ACA05E}" srcId="{2249F131-3F2F-466E-8BE2-947589238AE7}" destId="{32F204E5-045B-4846-821C-E5609A2608F4}" srcOrd="0" destOrd="0" parTransId="{126D245B-F169-4D4D-B4BC-E8057F2489D6}" sibTransId="{0C4E327A-4ECD-49BF-92CD-C1C275348F86}"/>
    <dgm:cxn modelId="{8C423E0D-AE74-47DD-8D81-ACCA1C96854C}" type="presOf" srcId="{455AA64C-BF7B-46F6-95F7-35B8F1FD2EAE}" destId="{E89A7926-D655-4CBB-A1BA-8344826A64D6}" srcOrd="0" destOrd="1" presId="urn:microsoft.com/office/officeart/2005/8/layout/vList5"/>
    <dgm:cxn modelId="{D18898A4-D617-4F0B-927B-6BCDE0817C2B}" type="presOf" srcId="{E5080A42-9B0F-49A4-8A62-3973B71B82CB}" destId="{76A28F8F-80EE-475C-98DF-7811B72053A8}" srcOrd="0" destOrd="0" presId="urn:microsoft.com/office/officeart/2005/8/layout/vList5"/>
    <dgm:cxn modelId="{D0028CC3-A2C8-498D-AE86-CB9425F9A5FB}" srcId="{36F9EDFA-62F6-474D-912F-60527678ECD0}" destId="{455AA64C-BF7B-46F6-95F7-35B8F1FD2EAE}" srcOrd="1" destOrd="0" parTransId="{4123085C-DAA7-42F0-B695-B86EA39579B2}" sibTransId="{7C5E1B53-A759-4617-A50E-782F8E7FB4A4}"/>
    <dgm:cxn modelId="{45105FB9-E421-4B0F-B225-FAB08B829C6C}" type="presOf" srcId="{402D4BEF-5F98-4800-8EF6-FCB0FBA21D0F}" destId="{E89A7926-D655-4CBB-A1BA-8344826A64D6}" srcOrd="0" destOrd="2" presId="urn:microsoft.com/office/officeart/2005/8/layout/vList5"/>
    <dgm:cxn modelId="{460F21A6-1697-4A9F-84DC-C92D3E022F56}" type="presOf" srcId="{F9BF1CD7-E4C0-46D5-B27B-BE2984546CE3}" destId="{11415F26-A5B5-4C14-A05F-3DE89AEEF3A0}" srcOrd="0" destOrd="0" presId="urn:microsoft.com/office/officeart/2005/8/layout/vList5"/>
    <dgm:cxn modelId="{325CC570-2999-4D79-AF95-9D2B24A8D46E}" srcId="{E5080A42-9B0F-49A4-8A62-3973B71B82CB}" destId="{72638D13-0B57-4101-9B0D-0FF2D7924571}" srcOrd="0" destOrd="0" parTransId="{E48F304E-5063-4788-B081-FFD0D33050BD}" sibTransId="{6B761394-374D-4F57-877B-33E42193D91F}"/>
    <dgm:cxn modelId="{AC9344E1-801D-4B34-B915-59D4453221FB}" srcId="{36F9EDFA-62F6-474D-912F-60527678ECD0}" destId="{94B4EC24-EA81-438F-8F8C-0943330AA148}" srcOrd="0" destOrd="0" parTransId="{1A4CF69B-D739-4DA2-9839-329D9D322458}" sibTransId="{A229512D-020A-4D72-A8AD-D75601B3C7A5}"/>
    <dgm:cxn modelId="{068249DF-D8EF-41C8-A2E6-0928C2470101}" type="presOf" srcId="{94B4EC24-EA81-438F-8F8C-0943330AA148}" destId="{E89A7926-D655-4CBB-A1BA-8344826A64D6}" srcOrd="0" destOrd="0" presId="urn:microsoft.com/office/officeart/2005/8/layout/vList5"/>
    <dgm:cxn modelId="{E519A7D3-5CC7-47AE-9EEC-865CF4A7560E}" type="presOf" srcId="{2249F131-3F2F-466E-8BE2-947589238AE7}" destId="{C49DAFD2-04EF-4B8D-9038-D806CC087335}" srcOrd="0" destOrd="0" presId="urn:microsoft.com/office/officeart/2005/8/layout/vList5"/>
    <dgm:cxn modelId="{016D1D39-32D8-4D9C-A523-40411DB295C8}" type="presOf" srcId="{3F2D398F-2D3E-44A0-A4EB-4DF68857A98B}" destId="{F339F581-5577-4C0F-BFF4-A8DB4F8AF9BE}" srcOrd="0" destOrd="0" presId="urn:microsoft.com/office/officeart/2005/8/layout/vList5"/>
    <dgm:cxn modelId="{217EBE8B-56F7-4C12-8BAC-4062AD85D433}" srcId="{E48484D6-345D-417B-A039-3FFC13A451EC}" destId="{36F9EDFA-62F6-474D-912F-60527678ECD0}" srcOrd="0" destOrd="0" parTransId="{5CF54CB6-1D00-4436-8C7F-CC5772B69D9B}" sibTransId="{DD48889A-8427-4864-9581-642E7494D688}"/>
    <dgm:cxn modelId="{1446838D-7ABA-4073-80BA-3A9AA21E14FE}" type="presOf" srcId="{E48484D6-345D-417B-A039-3FFC13A451EC}" destId="{40F7704D-C07A-4C2B-8070-F95FF9B6292E}" srcOrd="0" destOrd="0" presId="urn:microsoft.com/office/officeart/2005/8/layout/vList5"/>
    <dgm:cxn modelId="{70FC7ED2-F840-44DD-ADED-849F805FD10D}" type="presParOf" srcId="{40F7704D-C07A-4C2B-8070-F95FF9B6292E}" destId="{156AB269-5EEF-44E5-9B0C-6578AA11414F}" srcOrd="0" destOrd="0" presId="urn:microsoft.com/office/officeart/2005/8/layout/vList5"/>
    <dgm:cxn modelId="{E1C9287D-BC7B-436A-BCD8-DD582DA330AC}" type="presParOf" srcId="{156AB269-5EEF-44E5-9B0C-6578AA11414F}" destId="{31DE1292-165D-4528-A5CD-53A51FDCBE6F}" srcOrd="0" destOrd="0" presId="urn:microsoft.com/office/officeart/2005/8/layout/vList5"/>
    <dgm:cxn modelId="{65406712-F23D-4821-92B7-2349E094282F}" type="presParOf" srcId="{156AB269-5EEF-44E5-9B0C-6578AA11414F}" destId="{E89A7926-D655-4CBB-A1BA-8344826A64D6}" srcOrd="1" destOrd="0" presId="urn:microsoft.com/office/officeart/2005/8/layout/vList5"/>
    <dgm:cxn modelId="{C79758F2-FF95-4796-B3B1-89FD09D76C36}" type="presParOf" srcId="{40F7704D-C07A-4C2B-8070-F95FF9B6292E}" destId="{4E0F8B07-1369-466D-BA79-97612207DD54}" srcOrd="1" destOrd="0" presId="urn:microsoft.com/office/officeart/2005/8/layout/vList5"/>
    <dgm:cxn modelId="{720DE881-FA39-4609-BFCD-F6DEE09D040B}" type="presParOf" srcId="{40F7704D-C07A-4C2B-8070-F95FF9B6292E}" destId="{9E6A564E-A9FC-4981-BA8A-D14DFEBE9419}" srcOrd="2" destOrd="0" presId="urn:microsoft.com/office/officeart/2005/8/layout/vList5"/>
    <dgm:cxn modelId="{11374627-3CA8-4A05-B5E9-0D630FFB6596}" type="presParOf" srcId="{9E6A564E-A9FC-4981-BA8A-D14DFEBE9419}" destId="{C49DAFD2-04EF-4B8D-9038-D806CC087335}" srcOrd="0" destOrd="0" presId="urn:microsoft.com/office/officeart/2005/8/layout/vList5"/>
    <dgm:cxn modelId="{5BF9855A-FD7A-4809-8C6C-D0B51F131DC0}" type="presParOf" srcId="{9E6A564E-A9FC-4981-BA8A-D14DFEBE9419}" destId="{5CC076C9-F53D-4B9C-8508-26E8D3298B5D}" srcOrd="1" destOrd="0" presId="urn:microsoft.com/office/officeart/2005/8/layout/vList5"/>
    <dgm:cxn modelId="{090F623F-06A8-40AC-B0EC-9BE388506771}" type="presParOf" srcId="{40F7704D-C07A-4C2B-8070-F95FF9B6292E}" destId="{040A0BC2-F2CC-47F8-B9D0-A2AC70908D23}" srcOrd="3" destOrd="0" presId="urn:microsoft.com/office/officeart/2005/8/layout/vList5"/>
    <dgm:cxn modelId="{85C5F7AB-14A5-4371-86B1-854D254EA4E3}" type="presParOf" srcId="{40F7704D-C07A-4C2B-8070-F95FF9B6292E}" destId="{66C7D429-21D5-4227-BF79-D7D99763557E}" srcOrd="4" destOrd="0" presId="urn:microsoft.com/office/officeart/2005/8/layout/vList5"/>
    <dgm:cxn modelId="{3ACF4DBB-19BE-413C-909F-787B52BF5460}" type="presParOf" srcId="{66C7D429-21D5-4227-BF79-D7D99763557E}" destId="{76A28F8F-80EE-475C-98DF-7811B72053A8}" srcOrd="0" destOrd="0" presId="urn:microsoft.com/office/officeart/2005/8/layout/vList5"/>
    <dgm:cxn modelId="{EB162850-80B1-4B2C-94B5-F8D83413FE46}" type="presParOf" srcId="{66C7D429-21D5-4227-BF79-D7D99763557E}" destId="{28F779A2-34C3-4D54-A4A0-8EDE49A024C4}" srcOrd="1" destOrd="0" presId="urn:microsoft.com/office/officeart/2005/8/layout/vList5"/>
    <dgm:cxn modelId="{7C2F78EA-034D-4D30-9931-04846E116EE5}" type="presParOf" srcId="{40F7704D-C07A-4C2B-8070-F95FF9B6292E}" destId="{28DCBAD1-DBBC-4731-9B2F-FB6FBA4FFA8A}" srcOrd="5" destOrd="0" presId="urn:microsoft.com/office/officeart/2005/8/layout/vList5"/>
    <dgm:cxn modelId="{DB0BEE4C-CE67-40A4-999E-821CB1952464}" type="presParOf" srcId="{40F7704D-C07A-4C2B-8070-F95FF9B6292E}" destId="{E1EC7F17-0D20-4C04-898B-8A93839C9957}" srcOrd="6" destOrd="0" presId="urn:microsoft.com/office/officeart/2005/8/layout/vList5"/>
    <dgm:cxn modelId="{E5114F88-DB94-4C2D-9C62-7159244831D4}" type="presParOf" srcId="{E1EC7F17-0D20-4C04-898B-8A93839C9957}" destId="{11415F26-A5B5-4C14-A05F-3DE89AEEF3A0}" srcOrd="0" destOrd="0" presId="urn:microsoft.com/office/officeart/2005/8/layout/vList5"/>
    <dgm:cxn modelId="{C7846591-D24E-460F-BC0F-038B23727C11}" type="presParOf" srcId="{40F7704D-C07A-4C2B-8070-F95FF9B6292E}" destId="{B05DB977-091C-4F15-9C80-781AD5D552F3}" srcOrd="7" destOrd="0" presId="urn:microsoft.com/office/officeart/2005/8/layout/vList5"/>
    <dgm:cxn modelId="{896A1612-03C5-43CF-90F5-397E5220C42A}" type="presParOf" srcId="{40F7704D-C07A-4C2B-8070-F95FF9B6292E}" destId="{5A9B7E2A-7048-4869-BA9B-2258CDB50A98}" srcOrd="8" destOrd="0" presId="urn:microsoft.com/office/officeart/2005/8/layout/vList5"/>
    <dgm:cxn modelId="{3723FB7B-4E4C-4AB4-8729-1D7A75508203}" type="presParOf" srcId="{5A9B7E2A-7048-4869-BA9B-2258CDB50A98}" destId="{F339F581-5577-4C0F-BFF4-A8DB4F8AF9B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5DB5AA-5055-46BB-B17C-CE14A151F1B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C871714-9733-4AAC-9BA7-166D645E13AE}">
      <dgm:prSet phldrT="[Текст]"/>
      <dgm:spPr/>
      <dgm:t>
        <a:bodyPr/>
        <a:lstStyle/>
        <a:p>
          <a:r>
            <a:rPr lang="ru-RU" b="1"/>
            <a:t>Факторы</a:t>
          </a:r>
        </a:p>
      </dgm:t>
    </dgm:pt>
    <dgm:pt modelId="{49031143-A3AB-4B72-9328-EA1179C770B6}" type="parTrans" cxnId="{033C55DA-2164-4261-B94D-86DA58872863}">
      <dgm:prSet/>
      <dgm:spPr/>
      <dgm:t>
        <a:bodyPr/>
        <a:lstStyle/>
        <a:p>
          <a:endParaRPr lang="ru-RU"/>
        </a:p>
      </dgm:t>
    </dgm:pt>
    <dgm:pt modelId="{C8B4E39A-70CE-46C7-852D-BC4C84D7B082}" type="sibTrans" cxnId="{033C55DA-2164-4261-B94D-86DA58872863}">
      <dgm:prSet/>
      <dgm:spPr/>
      <dgm:t>
        <a:bodyPr/>
        <a:lstStyle/>
        <a:p>
          <a:endParaRPr lang="ru-RU"/>
        </a:p>
      </dgm:t>
    </dgm:pt>
    <dgm:pt modelId="{8C1D1A74-9043-49DD-B6FA-607D0234AEBC}">
      <dgm:prSet phldrT="[Текст]"/>
      <dgm:spPr/>
      <dgm:t>
        <a:bodyPr/>
        <a:lstStyle/>
        <a:p>
          <a:r>
            <a:rPr lang="ru-RU" b="1"/>
            <a:t>Содержание</a:t>
          </a:r>
        </a:p>
      </dgm:t>
    </dgm:pt>
    <dgm:pt modelId="{DB95C42A-00EC-473C-8233-0DBA4468572F}" type="parTrans" cxnId="{7959B321-D4C9-4A5D-8433-33F7E5B23AF3}">
      <dgm:prSet/>
      <dgm:spPr/>
      <dgm:t>
        <a:bodyPr/>
        <a:lstStyle/>
        <a:p>
          <a:endParaRPr lang="ru-RU"/>
        </a:p>
      </dgm:t>
    </dgm:pt>
    <dgm:pt modelId="{1C139223-A50D-4053-99B9-76AF8B9D65E4}" type="sibTrans" cxnId="{7959B321-D4C9-4A5D-8433-33F7E5B23AF3}">
      <dgm:prSet/>
      <dgm:spPr/>
      <dgm:t>
        <a:bodyPr/>
        <a:lstStyle/>
        <a:p>
          <a:endParaRPr lang="ru-RU"/>
        </a:p>
      </dgm:t>
    </dgm:pt>
    <dgm:pt modelId="{C99C576C-CCA7-42E1-B854-04D14E4ED6A8}">
      <dgm:prSet phldrT="[Текст]"/>
      <dgm:spPr/>
      <dgm:t>
        <a:bodyPr/>
        <a:lstStyle/>
        <a:p>
          <a:r>
            <a:rPr lang="ru-RU" b="1"/>
            <a:t>Организация</a:t>
          </a:r>
        </a:p>
      </dgm:t>
    </dgm:pt>
    <dgm:pt modelId="{E1701FC9-7C00-427D-A20E-EA22E6832C6F}" type="parTrans" cxnId="{07F28B46-4B87-40E0-AE57-353A0B08FB74}">
      <dgm:prSet/>
      <dgm:spPr/>
      <dgm:t>
        <a:bodyPr/>
        <a:lstStyle/>
        <a:p>
          <a:endParaRPr lang="ru-RU"/>
        </a:p>
      </dgm:t>
    </dgm:pt>
    <dgm:pt modelId="{203696BE-63F5-4D90-A0F0-FFCB021BD474}" type="sibTrans" cxnId="{07F28B46-4B87-40E0-AE57-353A0B08FB74}">
      <dgm:prSet/>
      <dgm:spPr/>
      <dgm:t>
        <a:bodyPr/>
        <a:lstStyle/>
        <a:p>
          <a:endParaRPr lang="ru-RU"/>
        </a:p>
      </dgm:t>
    </dgm:pt>
    <dgm:pt modelId="{2A93D456-33A4-44EE-ABF9-092C06E56FDC}">
      <dgm:prSet/>
      <dgm:spPr/>
      <dgm:t>
        <a:bodyPr/>
        <a:lstStyle/>
        <a:p>
          <a:r>
            <a:rPr lang="ru-RU" b="1"/>
            <a:t>Условия</a:t>
          </a:r>
        </a:p>
      </dgm:t>
    </dgm:pt>
    <dgm:pt modelId="{09CB8F55-A0FF-4CA7-AF78-15A55162EEFF}" type="parTrans" cxnId="{425653F9-3563-426B-BED2-973E8B0CEAFA}">
      <dgm:prSet/>
      <dgm:spPr/>
      <dgm:t>
        <a:bodyPr/>
        <a:lstStyle/>
        <a:p>
          <a:endParaRPr lang="ru-RU"/>
        </a:p>
      </dgm:t>
    </dgm:pt>
    <dgm:pt modelId="{CE7EC0CE-D130-4756-9E56-9DDC9CD253B0}" type="sibTrans" cxnId="{425653F9-3563-426B-BED2-973E8B0CEAFA}">
      <dgm:prSet/>
      <dgm:spPr/>
      <dgm:t>
        <a:bodyPr/>
        <a:lstStyle/>
        <a:p>
          <a:endParaRPr lang="ru-RU"/>
        </a:p>
      </dgm:t>
    </dgm:pt>
    <dgm:pt modelId="{292A0213-27DA-49C1-A54A-22B3C936333F}" type="pres">
      <dgm:prSet presAssocID="{1C5DB5AA-5055-46BB-B17C-CE14A151F1B6}" presName="Name0" presStyleCnt="0">
        <dgm:presLayoutVars>
          <dgm:dir/>
          <dgm:resizeHandles val="exact"/>
        </dgm:presLayoutVars>
      </dgm:prSet>
      <dgm:spPr/>
    </dgm:pt>
    <dgm:pt modelId="{FC8BAAEB-E255-4D2E-9F4B-4EA57D0AE5ED}" type="pres">
      <dgm:prSet presAssocID="{1C5DB5AA-5055-46BB-B17C-CE14A151F1B6}" presName="fgShape" presStyleLbl="fgShp" presStyleIdx="0" presStyleCnt="1" custScaleY="230497" custLinFactNeighborX="-108" custLinFactNeighborY="-52740"/>
      <dgm:spPr/>
    </dgm:pt>
    <dgm:pt modelId="{76D17C73-1C27-4B16-8FDE-C4E85258BBFD}" type="pres">
      <dgm:prSet presAssocID="{1C5DB5AA-5055-46BB-B17C-CE14A151F1B6}" presName="linComp" presStyleCnt="0"/>
      <dgm:spPr/>
    </dgm:pt>
    <dgm:pt modelId="{8AD02D60-3E8D-4091-B268-32B90DC40F20}" type="pres">
      <dgm:prSet presAssocID="{7C871714-9733-4AAC-9BA7-166D645E13AE}" presName="compNode" presStyleCnt="0"/>
      <dgm:spPr/>
    </dgm:pt>
    <dgm:pt modelId="{65F7A855-6C65-49B1-89D6-8CA498A992BB}" type="pres">
      <dgm:prSet presAssocID="{7C871714-9733-4AAC-9BA7-166D645E13AE}" presName="bkgdShape" presStyleLbl="node1" presStyleIdx="0" presStyleCnt="4"/>
      <dgm:spPr/>
      <dgm:t>
        <a:bodyPr/>
        <a:lstStyle/>
        <a:p>
          <a:endParaRPr lang="ru-RU"/>
        </a:p>
      </dgm:t>
    </dgm:pt>
    <dgm:pt modelId="{CC2841A2-89B2-4168-9462-948955DEF7E1}" type="pres">
      <dgm:prSet presAssocID="{7C871714-9733-4AAC-9BA7-166D645E13A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5E657-6F9F-4230-958A-D5531990EA2B}" type="pres">
      <dgm:prSet presAssocID="{7C871714-9733-4AAC-9BA7-166D645E13AE}" presName="invisiNode" presStyleLbl="node1" presStyleIdx="0" presStyleCnt="4"/>
      <dgm:spPr/>
    </dgm:pt>
    <dgm:pt modelId="{1E3D12CE-D225-4575-BEE3-4909A7887DC1}" type="pres">
      <dgm:prSet presAssocID="{7C871714-9733-4AAC-9BA7-166D645E13AE}" presName="imagNode" presStyleLbl="fgImgPlace1" presStyleIdx="0" presStyleCnt="4" custScaleX="163801" custScaleY="151341" custLinFactNeighborX="9730" custLinFactNeighborY="910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2DA4839-7348-41F9-AD8D-7531939DEC6D}" type="pres">
      <dgm:prSet presAssocID="{C8B4E39A-70CE-46C7-852D-BC4C84D7B08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1A42BC-067A-4B13-8228-08962F22973A}" type="pres">
      <dgm:prSet presAssocID="{8C1D1A74-9043-49DD-B6FA-607D0234AEBC}" presName="compNode" presStyleCnt="0"/>
      <dgm:spPr/>
    </dgm:pt>
    <dgm:pt modelId="{CF6B0DE8-E1CF-417A-BF11-A73ABA66EDB1}" type="pres">
      <dgm:prSet presAssocID="{8C1D1A74-9043-49DD-B6FA-607D0234AEBC}" presName="bkgdShape" presStyleLbl="node1" presStyleIdx="1" presStyleCnt="4"/>
      <dgm:spPr/>
      <dgm:t>
        <a:bodyPr/>
        <a:lstStyle/>
        <a:p>
          <a:endParaRPr lang="ru-RU"/>
        </a:p>
      </dgm:t>
    </dgm:pt>
    <dgm:pt modelId="{577A580B-143B-4F12-B4CB-C1A0DDCE3D1C}" type="pres">
      <dgm:prSet presAssocID="{8C1D1A74-9043-49DD-B6FA-607D0234AEB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65E3C-D5D0-421F-AE56-0F667D1A9B3B}" type="pres">
      <dgm:prSet presAssocID="{8C1D1A74-9043-49DD-B6FA-607D0234AEBC}" presName="invisiNode" presStyleLbl="node1" presStyleIdx="1" presStyleCnt="4"/>
      <dgm:spPr/>
    </dgm:pt>
    <dgm:pt modelId="{0D0BE98F-B567-43C1-804A-7143D5D9076C}" type="pres">
      <dgm:prSet presAssocID="{8C1D1A74-9043-49DD-B6FA-607D0234AEBC}" presName="imagNode" presStyleLbl="fgImgPlace1" presStyleIdx="1" presStyleCnt="4" custScaleX="161692" custScaleY="147514" custLinFactNeighborX="-2108" custLinFactNeighborY="814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A07040E-4B77-4538-82D3-CBE0B126E4AD}" type="pres">
      <dgm:prSet presAssocID="{1C139223-A50D-4053-99B9-76AF8B9D65E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4456CA6-BF57-49A7-BDD2-0CCED67002CA}" type="pres">
      <dgm:prSet presAssocID="{C99C576C-CCA7-42E1-B854-04D14E4ED6A8}" presName="compNode" presStyleCnt="0"/>
      <dgm:spPr/>
    </dgm:pt>
    <dgm:pt modelId="{E9283761-3367-437C-93FB-9EAEB206D94A}" type="pres">
      <dgm:prSet presAssocID="{C99C576C-CCA7-42E1-B854-04D14E4ED6A8}" presName="bkgdShape" presStyleLbl="node1" presStyleIdx="2" presStyleCnt="4" custLinFactNeighborX="-1538" custLinFactNeighborY="801"/>
      <dgm:spPr/>
      <dgm:t>
        <a:bodyPr/>
        <a:lstStyle/>
        <a:p>
          <a:endParaRPr lang="ru-RU"/>
        </a:p>
      </dgm:t>
    </dgm:pt>
    <dgm:pt modelId="{CC759A1A-4A52-45A8-9947-3BD6062B7B2F}" type="pres">
      <dgm:prSet presAssocID="{C99C576C-CCA7-42E1-B854-04D14E4ED6A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2C9AE-4D79-47AA-AEE4-09F90C0A08F4}" type="pres">
      <dgm:prSet presAssocID="{C99C576C-CCA7-42E1-B854-04D14E4ED6A8}" presName="invisiNode" presStyleLbl="node1" presStyleIdx="2" presStyleCnt="4"/>
      <dgm:spPr/>
    </dgm:pt>
    <dgm:pt modelId="{7C3BAA84-B397-41E3-B14C-5CFC28373C46}" type="pres">
      <dgm:prSet presAssocID="{C99C576C-CCA7-42E1-B854-04D14E4ED6A8}" presName="imagNode" presStyleLbl="fgImgPlace1" presStyleIdx="2" presStyleCnt="4" custScaleX="167424" custScaleY="152787" custLinFactNeighborX="-10026" custLinFactNeighborY="814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DC326AD-7029-4A22-9EC8-F46173C43E28}" type="pres">
      <dgm:prSet presAssocID="{203696BE-63F5-4D90-A0F0-FFCB021BD47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4095F2-4785-4583-AF2F-DA37B997A71D}" type="pres">
      <dgm:prSet presAssocID="{2A93D456-33A4-44EE-ABF9-092C06E56FDC}" presName="compNode" presStyleCnt="0"/>
      <dgm:spPr/>
    </dgm:pt>
    <dgm:pt modelId="{35EBF352-3D9D-4CD5-A153-B5FE66666E35}" type="pres">
      <dgm:prSet presAssocID="{2A93D456-33A4-44EE-ABF9-092C06E56FDC}" presName="bkgdShape" presStyleLbl="node1" presStyleIdx="3" presStyleCnt="4"/>
      <dgm:spPr/>
      <dgm:t>
        <a:bodyPr/>
        <a:lstStyle/>
        <a:p>
          <a:endParaRPr lang="ru-RU"/>
        </a:p>
      </dgm:t>
    </dgm:pt>
    <dgm:pt modelId="{03F73F75-F795-41AC-9A02-31A7B72DF5A2}" type="pres">
      <dgm:prSet presAssocID="{2A93D456-33A4-44EE-ABF9-092C06E56FD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D3B25-84FD-47A5-BF1A-2B6FCB9C3078}" type="pres">
      <dgm:prSet presAssocID="{2A93D456-33A4-44EE-ABF9-092C06E56FDC}" presName="invisiNode" presStyleLbl="node1" presStyleIdx="3" presStyleCnt="4"/>
      <dgm:spPr/>
    </dgm:pt>
    <dgm:pt modelId="{909F6355-7D47-4B6C-BE13-63986B5B015C}" type="pres">
      <dgm:prSet presAssocID="{2A93D456-33A4-44EE-ABF9-092C06E56FDC}" presName="imagNode" presStyleLbl="fgImgPlace1" presStyleIdx="3" presStyleCnt="4" custScaleX="145857" custScaleY="150060" custLinFactNeighborX="9357" custLinFactNeighborY="787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28741344-341B-4513-BFE9-48499A93AE96}" type="presOf" srcId="{2A93D456-33A4-44EE-ABF9-092C06E56FDC}" destId="{35EBF352-3D9D-4CD5-A153-B5FE66666E35}" srcOrd="0" destOrd="0" presId="urn:microsoft.com/office/officeart/2005/8/layout/hList7"/>
    <dgm:cxn modelId="{B61E9B10-B3A7-4D74-86CE-0F04D8CD1B70}" type="presOf" srcId="{203696BE-63F5-4D90-A0F0-FFCB021BD474}" destId="{DDC326AD-7029-4A22-9EC8-F46173C43E28}" srcOrd="0" destOrd="0" presId="urn:microsoft.com/office/officeart/2005/8/layout/hList7"/>
    <dgm:cxn modelId="{07F28B46-4B87-40E0-AE57-353A0B08FB74}" srcId="{1C5DB5AA-5055-46BB-B17C-CE14A151F1B6}" destId="{C99C576C-CCA7-42E1-B854-04D14E4ED6A8}" srcOrd="2" destOrd="0" parTransId="{E1701FC9-7C00-427D-A20E-EA22E6832C6F}" sibTransId="{203696BE-63F5-4D90-A0F0-FFCB021BD474}"/>
    <dgm:cxn modelId="{CC3BBDB4-748A-4145-B6AE-F0B836F8D43E}" type="presOf" srcId="{2A93D456-33A4-44EE-ABF9-092C06E56FDC}" destId="{03F73F75-F795-41AC-9A02-31A7B72DF5A2}" srcOrd="1" destOrd="0" presId="urn:microsoft.com/office/officeart/2005/8/layout/hList7"/>
    <dgm:cxn modelId="{C195927E-468F-48EB-891A-9CE862B7725B}" type="presOf" srcId="{8C1D1A74-9043-49DD-B6FA-607D0234AEBC}" destId="{577A580B-143B-4F12-B4CB-C1A0DDCE3D1C}" srcOrd="1" destOrd="0" presId="urn:microsoft.com/office/officeart/2005/8/layout/hList7"/>
    <dgm:cxn modelId="{1BF9C2E3-A566-49BB-897C-8477EDDE3FEF}" type="presOf" srcId="{8C1D1A74-9043-49DD-B6FA-607D0234AEBC}" destId="{CF6B0DE8-E1CF-417A-BF11-A73ABA66EDB1}" srcOrd="0" destOrd="0" presId="urn:microsoft.com/office/officeart/2005/8/layout/hList7"/>
    <dgm:cxn modelId="{F90497EA-A59E-42BC-9FE0-B2035C391132}" type="presOf" srcId="{1C139223-A50D-4053-99B9-76AF8B9D65E4}" destId="{AA07040E-4B77-4538-82D3-CBE0B126E4AD}" srcOrd="0" destOrd="0" presId="urn:microsoft.com/office/officeart/2005/8/layout/hList7"/>
    <dgm:cxn modelId="{425653F9-3563-426B-BED2-973E8B0CEAFA}" srcId="{1C5DB5AA-5055-46BB-B17C-CE14A151F1B6}" destId="{2A93D456-33A4-44EE-ABF9-092C06E56FDC}" srcOrd="3" destOrd="0" parTransId="{09CB8F55-A0FF-4CA7-AF78-15A55162EEFF}" sibTransId="{CE7EC0CE-D130-4756-9E56-9DDC9CD253B0}"/>
    <dgm:cxn modelId="{AAB0B75C-71BE-4DC1-AEEE-48CE70FDBEDC}" type="presOf" srcId="{7C871714-9733-4AAC-9BA7-166D645E13AE}" destId="{65F7A855-6C65-49B1-89D6-8CA498A992BB}" srcOrd="0" destOrd="0" presId="urn:microsoft.com/office/officeart/2005/8/layout/hList7"/>
    <dgm:cxn modelId="{7959B321-D4C9-4A5D-8433-33F7E5B23AF3}" srcId="{1C5DB5AA-5055-46BB-B17C-CE14A151F1B6}" destId="{8C1D1A74-9043-49DD-B6FA-607D0234AEBC}" srcOrd="1" destOrd="0" parTransId="{DB95C42A-00EC-473C-8233-0DBA4468572F}" sibTransId="{1C139223-A50D-4053-99B9-76AF8B9D65E4}"/>
    <dgm:cxn modelId="{A36A1E7B-90FB-4908-8F8A-982DD3B5A0DF}" type="presOf" srcId="{7C871714-9733-4AAC-9BA7-166D645E13AE}" destId="{CC2841A2-89B2-4168-9462-948955DEF7E1}" srcOrd="1" destOrd="0" presId="urn:microsoft.com/office/officeart/2005/8/layout/hList7"/>
    <dgm:cxn modelId="{033C55DA-2164-4261-B94D-86DA58872863}" srcId="{1C5DB5AA-5055-46BB-B17C-CE14A151F1B6}" destId="{7C871714-9733-4AAC-9BA7-166D645E13AE}" srcOrd="0" destOrd="0" parTransId="{49031143-A3AB-4B72-9328-EA1179C770B6}" sibTransId="{C8B4E39A-70CE-46C7-852D-BC4C84D7B082}"/>
    <dgm:cxn modelId="{C18A6A87-0D36-4892-AC5B-87CDD9F9CD4E}" type="presOf" srcId="{1C5DB5AA-5055-46BB-B17C-CE14A151F1B6}" destId="{292A0213-27DA-49C1-A54A-22B3C936333F}" srcOrd="0" destOrd="0" presId="urn:microsoft.com/office/officeart/2005/8/layout/hList7"/>
    <dgm:cxn modelId="{5726A590-5951-4AD7-AB23-4DCC44690BB6}" type="presOf" srcId="{C99C576C-CCA7-42E1-B854-04D14E4ED6A8}" destId="{E9283761-3367-437C-93FB-9EAEB206D94A}" srcOrd="0" destOrd="0" presId="urn:microsoft.com/office/officeart/2005/8/layout/hList7"/>
    <dgm:cxn modelId="{79AF273C-D0F5-4DDA-A75A-0E35B7F072B2}" type="presOf" srcId="{C99C576C-CCA7-42E1-B854-04D14E4ED6A8}" destId="{CC759A1A-4A52-45A8-9947-3BD6062B7B2F}" srcOrd="1" destOrd="0" presId="urn:microsoft.com/office/officeart/2005/8/layout/hList7"/>
    <dgm:cxn modelId="{0A498F50-8E66-473F-8F48-05899CE816BD}" type="presOf" srcId="{C8B4E39A-70CE-46C7-852D-BC4C84D7B082}" destId="{42DA4839-7348-41F9-AD8D-7531939DEC6D}" srcOrd="0" destOrd="0" presId="urn:microsoft.com/office/officeart/2005/8/layout/hList7"/>
    <dgm:cxn modelId="{130AEBDF-3E1E-4AB5-9CA1-5EA4B9FB647D}" type="presParOf" srcId="{292A0213-27DA-49C1-A54A-22B3C936333F}" destId="{FC8BAAEB-E255-4D2E-9F4B-4EA57D0AE5ED}" srcOrd="0" destOrd="0" presId="urn:microsoft.com/office/officeart/2005/8/layout/hList7"/>
    <dgm:cxn modelId="{4D1DEE6B-0EDE-458D-A1FD-F147A864BF99}" type="presParOf" srcId="{292A0213-27DA-49C1-A54A-22B3C936333F}" destId="{76D17C73-1C27-4B16-8FDE-C4E85258BBFD}" srcOrd="1" destOrd="0" presId="urn:microsoft.com/office/officeart/2005/8/layout/hList7"/>
    <dgm:cxn modelId="{675427E8-4EF9-49A0-A58D-8A2BCD82B287}" type="presParOf" srcId="{76D17C73-1C27-4B16-8FDE-C4E85258BBFD}" destId="{8AD02D60-3E8D-4091-B268-32B90DC40F20}" srcOrd="0" destOrd="0" presId="urn:microsoft.com/office/officeart/2005/8/layout/hList7"/>
    <dgm:cxn modelId="{A3890E10-DB4D-4275-BCED-8CCCF04FC663}" type="presParOf" srcId="{8AD02D60-3E8D-4091-B268-32B90DC40F20}" destId="{65F7A855-6C65-49B1-89D6-8CA498A992BB}" srcOrd="0" destOrd="0" presId="urn:microsoft.com/office/officeart/2005/8/layout/hList7"/>
    <dgm:cxn modelId="{2AFE1C90-B710-4AE6-A96B-E71A8200723C}" type="presParOf" srcId="{8AD02D60-3E8D-4091-B268-32B90DC40F20}" destId="{CC2841A2-89B2-4168-9462-948955DEF7E1}" srcOrd="1" destOrd="0" presId="urn:microsoft.com/office/officeart/2005/8/layout/hList7"/>
    <dgm:cxn modelId="{F6F185C5-2F7E-484C-B1AC-D502B51880F7}" type="presParOf" srcId="{8AD02D60-3E8D-4091-B268-32B90DC40F20}" destId="{4F15E657-6F9F-4230-958A-D5531990EA2B}" srcOrd="2" destOrd="0" presId="urn:microsoft.com/office/officeart/2005/8/layout/hList7"/>
    <dgm:cxn modelId="{610324CB-9609-4809-BE6D-FDD502883F29}" type="presParOf" srcId="{8AD02D60-3E8D-4091-B268-32B90DC40F20}" destId="{1E3D12CE-D225-4575-BEE3-4909A7887DC1}" srcOrd="3" destOrd="0" presId="urn:microsoft.com/office/officeart/2005/8/layout/hList7"/>
    <dgm:cxn modelId="{4F18DA9F-BAA5-4B98-8C9A-B9CE554E365C}" type="presParOf" srcId="{76D17C73-1C27-4B16-8FDE-C4E85258BBFD}" destId="{42DA4839-7348-41F9-AD8D-7531939DEC6D}" srcOrd="1" destOrd="0" presId="urn:microsoft.com/office/officeart/2005/8/layout/hList7"/>
    <dgm:cxn modelId="{CE101508-AF81-41DA-AA62-F3BAD8F24CDB}" type="presParOf" srcId="{76D17C73-1C27-4B16-8FDE-C4E85258BBFD}" destId="{A11A42BC-067A-4B13-8228-08962F22973A}" srcOrd="2" destOrd="0" presId="urn:microsoft.com/office/officeart/2005/8/layout/hList7"/>
    <dgm:cxn modelId="{D20DA66C-60F1-428E-B63F-A0382072FA13}" type="presParOf" srcId="{A11A42BC-067A-4B13-8228-08962F22973A}" destId="{CF6B0DE8-E1CF-417A-BF11-A73ABA66EDB1}" srcOrd="0" destOrd="0" presId="urn:microsoft.com/office/officeart/2005/8/layout/hList7"/>
    <dgm:cxn modelId="{63B29B09-A064-4ED3-B6C2-21CCDD2E5D73}" type="presParOf" srcId="{A11A42BC-067A-4B13-8228-08962F22973A}" destId="{577A580B-143B-4F12-B4CB-C1A0DDCE3D1C}" srcOrd="1" destOrd="0" presId="urn:microsoft.com/office/officeart/2005/8/layout/hList7"/>
    <dgm:cxn modelId="{01761DA2-76D5-4B4E-8F79-25F3F7ED0787}" type="presParOf" srcId="{A11A42BC-067A-4B13-8228-08962F22973A}" destId="{8F665E3C-D5D0-421F-AE56-0F667D1A9B3B}" srcOrd="2" destOrd="0" presId="urn:microsoft.com/office/officeart/2005/8/layout/hList7"/>
    <dgm:cxn modelId="{06DF8E5E-9434-4F4F-9F82-F08531BE3849}" type="presParOf" srcId="{A11A42BC-067A-4B13-8228-08962F22973A}" destId="{0D0BE98F-B567-43C1-804A-7143D5D9076C}" srcOrd="3" destOrd="0" presId="urn:microsoft.com/office/officeart/2005/8/layout/hList7"/>
    <dgm:cxn modelId="{303F50EB-C980-4C83-87A6-8C74BADD094B}" type="presParOf" srcId="{76D17C73-1C27-4B16-8FDE-C4E85258BBFD}" destId="{AA07040E-4B77-4538-82D3-CBE0B126E4AD}" srcOrd="3" destOrd="0" presId="urn:microsoft.com/office/officeart/2005/8/layout/hList7"/>
    <dgm:cxn modelId="{E25DD3BA-FE5A-4207-BCC3-F801442D5E5D}" type="presParOf" srcId="{76D17C73-1C27-4B16-8FDE-C4E85258BBFD}" destId="{74456CA6-BF57-49A7-BDD2-0CCED67002CA}" srcOrd="4" destOrd="0" presId="urn:microsoft.com/office/officeart/2005/8/layout/hList7"/>
    <dgm:cxn modelId="{560793D9-A9AE-49FF-985D-E5CA996DFDA5}" type="presParOf" srcId="{74456CA6-BF57-49A7-BDD2-0CCED67002CA}" destId="{E9283761-3367-437C-93FB-9EAEB206D94A}" srcOrd="0" destOrd="0" presId="urn:microsoft.com/office/officeart/2005/8/layout/hList7"/>
    <dgm:cxn modelId="{E195C6FC-F7A2-4D61-94BD-0FCC75A76AB6}" type="presParOf" srcId="{74456CA6-BF57-49A7-BDD2-0CCED67002CA}" destId="{CC759A1A-4A52-45A8-9947-3BD6062B7B2F}" srcOrd="1" destOrd="0" presId="urn:microsoft.com/office/officeart/2005/8/layout/hList7"/>
    <dgm:cxn modelId="{58DDD74E-B579-4CBE-B85A-EE194D3F5B0E}" type="presParOf" srcId="{74456CA6-BF57-49A7-BDD2-0CCED67002CA}" destId="{CBB2C9AE-4D79-47AA-AEE4-09F90C0A08F4}" srcOrd="2" destOrd="0" presId="urn:microsoft.com/office/officeart/2005/8/layout/hList7"/>
    <dgm:cxn modelId="{AA0236F5-95FC-4F68-9380-8B67FF1F54DE}" type="presParOf" srcId="{74456CA6-BF57-49A7-BDD2-0CCED67002CA}" destId="{7C3BAA84-B397-41E3-B14C-5CFC28373C46}" srcOrd="3" destOrd="0" presId="urn:microsoft.com/office/officeart/2005/8/layout/hList7"/>
    <dgm:cxn modelId="{8D12FC8B-BD35-46B5-A8A6-12519D9748E6}" type="presParOf" srcId="{76D17C73-1C27-4B16-8FDE-C4E85258BBFD}" destId="{DDC326AD-7029-4A22-9EC8-F46173C43E28}" srcOrd="5" destOrd="0" presId="urn:microsoft.com/office/officeart/2005/8/layout/hList7"/>
    <dgm:cxn modelId="{B20E2229-51AA-4685-8DBF-D5664F412BF3}" type="presParOf" srcId="{76D17C73-1C27-4B16-8FDE-C4E85258BBFD}" destId="{534095F2-4785-4583-AF2F-DA37B997A71D}" srcOrd="6" destOrd="0" presId="urn:microsoft.com/office/officeart/2005/8/layout/hList7"/>
    <dgm:cxn modelId="{ACDC10C6-0620-410C-8B19-C34298B5F091}" type="presParOf" srcId="{534095F2-4785-4583-AF2F-DA37B997A71D}" destId="{35EBF352-3D9D-4CD5-A153-B5FE66666E35}" srcOrd="0" destOrd="0" presId="urn:microsoft.com/office/officeart/2005/8/layout/hList7"/>
    <dgm:cxn modelId="{170E5E11-EF89-40E1-B3CF-59A3BFFEE42F}" type="presParOf" srcId="{534095F2-4785-4583-AF2F-DA37B997A71D}" destId="{03F73F75-F795-41AC-9A02-31A7B72DF5A2}" srcOrd="1" destOrd="0" presId="urn:microsoft.com/office/officeart/2005/8/layout/hList7"/>
    <dgm:cxn modelId="{22BB45ED-0FC5-4A82-BB1B-7FA112B45067}" type="presParOf" srcId="{534095F2-4785-4583-AF2F-DA37B997A71D}" destId="{B09D3B25-84FD-47A5-BF1A-2B6FCB9C3078}" srcOrd="2" destOrd="0" presId="urn:microsoft.com/office/officeart/2005/8/layout/hList7"/>
    <dgm:cxn modelId="{195578D2-26F3-4508-BE16-08A8E1E4FA59}" type="presParOf" srcId="{534095F2-4785-4583-AF2F-DA37B997A71D}" destId="{909F6355-7D47-4B6C-BE13-63986B5B015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FF6CE8-AB85-44C7-A703-5EF2B9ED556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ECF8E54-8F29-4E88-BCA9-FF0DA725CBF8}">
      <dgm:prSet phldrT="[Текст]" custT="1"/>
      <dgm:spPr/>
      <dgm:t>
        <a:bodyPr/>
        <a:lstStyle/>
        <a:p>
          <a:r>
            <a:rPr lang="ru-RU" sz="1400" b="1" dirty="0" smtClean="0"/>
            <a:t>На уровне субъектов (детей, родителей)</a:t>
          </a:r>
          <a:endParaRPr lang="ru-RU" sz="1400" b="1" dirty="0"/>
        </a:p>
      </dgm:t>
    </dgm:pt>
    <dgm:pt modelId="{B7B4262A-C1D7-4E1A-B970-A6E3113E1CF5}" type="parTrans" cxnId="{A61AE046-F4D3-4B86-A1FB-EC2B25220BB6}">
      <dgm:prSet/>
      <dgm:spPr/>
      <dgm:t>
        <a:bodyPr/>
        <a:lstStyle/>
        <a:p>
          <a:endParaRPr lang="ru-RU" sz="1400" b="1"/>
        </a:p>
      </dgm:t>
    </dgm:pt>
    <dgm:pt modelId="{60DBFB77-386E-4B42-96A4-BB25782BCC5D}" type="sibTrans" cxnId="{A61AE046-F4D3-4B86-A1FB-EC2B25220BB6}">
      <dgm:prSet custT="1"/>
      <dgm:spPr/>
      <dgm:t>
        <a:bodyPr/>
        <a:lstStyle/>
        <a:p>
          <a:endParaRPr lang="ru-RU" sz="1400" b="1"/>
        </a:p>
      </dgm:t>
    </dgm:pt>
    <dgm:pt modelId="{21AD6D9E-2586-449D-971A-3DF1AAEB9BD4}">
      <dgm:prSet phldrT="[Текст]" custT="1"/>
      <dgm:spPr/>
      <dgm:t>
        <a:bodyPr/>
        <a:lstStyle/>
        <a:p>
          <a:r>
            <a:rPr lang="ru-RU" sz="1400" b="1" dirty="0" smtClean="0"/>
            <a:t>На уровне педагога</a:t>
          </a:r>
          <a:endParaRPr lang="ru-RU" sz="1400" b="1" dirty="0"/>
        </a:p>
      </dgm:t>
    </dgm:pt>
    <dgm:pt modelId="{CDBCBEE3-F7D2-4E8A-A049-6889C1255739}" type="parTrans" cxnId="{67FC00A5-CDD0-4CB2-8C20-33A255B944C9}">
      <dgm:prSet/>
      <dgm:spPr/>
      <dgm:t>
        <a:bodyPr/>
        <a:lstStyle/>
        <a:p>
          <a:endParaRPr lang="ru-RU" sz="1400" b="1"/>
        </a:p>
      </dgm:t>
    </dgm:pt>
    <dgm:pt modelId="{E3113938-6B85-4F30-9530-08C6A5F4A30A}" type="sibTrans" cxnId="{67FC00A5-CDD0-4CB2-8C20-33A255B944C9}">
      <dgm:prSet custT="1"/>
      <dgm:spPr/>
      <dgm:t>
        <a:bodyPr/>
        <a:lstStyle/>
        <a:p>
          <a:endParaRPr lang="ru-RU" sz="1400" b="1"/>
        </a:p>
      </dgm:t>
    </dgm:pt>
    <dgm:pt modelId="{36FCBB43-9321-43A4-8966-30A734BAF30F}">
      <dgm:prSet phldrT="[Текст]" custT="1"/>
      <dgm:spPr/>
      <dgm:t>
        <a:bodyPr/>
        <a:lstStyle/>
        <a:p>
          <a:r>
            <a:rPr lang="ru-RU" sz="1400" b="1" dirty="0" smtClean="0"/>
            <a:t>На уровне управления</a:t>
          </a:r>
          <a:endParaRPr lang="ru-RU" sz="1400" b="1" dirty="0"/>
        </a:p>
      </dgm:t>
    </dgm:pt>
    <dgm:pt modelId="{A41EE15C-507D-4D28-B97C-B8AA274EE3A8}" type="parTrans" cxnId="{56FB249C-F729-468D-9BE8-AFEF4E3553B7}">
      <dgm:prSet/>
      <dgm:spPr/>
      <dgm:t>
        <a:bodyPr/>
        <a:lstStyle/>
        <a:p>
          <a:endParaRPr lang="ru-RU" sz="1400" b="1"/>
        </a:p>
      </dgm:t>
    </dgm:pt>
    <dgm:pt modelId="{11B6BD1E-8D88-4B23-9856-772D8CA7CE42}" type="sibTrans" cxnId="{56FB249C-F729-468D-9BE8-AFEF4E3553B7}">
      <dgm:prSet/>
      <dgm:spPr/>
      <dgm:t>
        <a:bodyPr/>
        <a:lstStyle/>
        <a:p>
          <a:endParaRPr lang="ru-RU" sz="1400" b="1"/>
        </a:p>
      </dgm:t>
    </dgm:pt>
    <dgm:pt modelId="{81D011E0-3D15-4C37-92BF-0B83D854FEA7}" type="pres">
      <dgm:prSet presAssocID="{5AFF6CE8-AB85-44C7-A703-5EF2B9ED5560}" presName="Name0" presStyleCnt="0">
        <dgm:presLayoutVars>
          <dgm:dir/>
          <dgm:resizeHandles val="exact"/>
        </dgm:presLayoutVars>
      </dgm:prSet>
      <dgm:spPr/>
    </dgm:pt>
    <dgm:pt modelId="{2260D3C4-63C6-435E-9042-6542995C059B}" type="pres">
      <dgm:prSet presAssocID="{DECF8E54-8F29-4E88-BCA9-FF0DA725CBF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F8687-8CF4-429A-BAAA-B8E3C1D687F3}" type="pres">
      <dgm:prSet presAssocID="{60DBFB77-386E-4B42-96A4-BB25782BCC5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B988DBA-BF57-4317-816D-CFB20636ABFF}" type="pres">
      <dgm:prSet presAssocID="{60DBFB77-386E-4B42-96A4-BB25782BCC5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07BF778-864C-4F0A-9360-728FEFCC4298}" type="pres">
      <dgm:prSet presAssocID="{21AD6D9E-2586-449D-971A-3DF1AAEB9BD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CE3E5-69F6-4D1B-8F21-67D4EE82967A}" type="pres">
      <dgm:prSet presAssocID="{E3113938-6B85-4F30-9530-08C6A5F4A30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39B99A1-2111-45FB-8827-8A5F447309BF}" type="pres">
      <dgm:prSet presAssocID="{E3113938-6B85-4F30-9530-08C6A5F4A30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9E92521-435F-4AA3-9375-35E3626DD82D}" type="pres">
      <dgm:prSet presAssocID="{36FCBB43-9321-43A4-8966-30A734BAF3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92D591-9A3C-47DD-93A7-A88AC3CCF0AF}" type="presOf" srcId="{E3113938-6B85-4F30-9530-08C6A5F4A30A}" destId="{439B99A1-2111-45FB-8827-8A5F447309BF}" srcOrd="1" destOrd="0" presId="urn:microsoft.com/office/officeart/2005/8/layout/process1"/>
    <dgm:cxn modelId="{1C431D13-FCC0-4BF6-99D6-BF12557CBCAC}" type="presOf" srcId="{60DBFB77-386E-4B42-96A4-BB25782BCC5D}" destId="{9B988DBA-BF57-4317-816D-CFB20636ABFF}" srcOrd="1" destOrd="0" presId="urn:microsoft.com/office/officeart/2005/8/layout/process1"/>
    <dgm:cxn modelId="{67FC00A5-CDD0-4CB2-8C20-33A255B944C9}" srcId="{5AFF6CE8-AB85-44C7-A703-5EF2B9ED5560}" destId="{21AD6D9E-2586-449D-971A-3DF1AAEB9BD4}" srcOrd="1" destOrd="0" parTransId="{CDBCBEE3-F7D2-4E8A-A049-6889C1255739}" sibTransId="{E3113938-6B85-4F30-9530-08C6A5F4A30A}"/>
    <dgm:cxn modelId="{E38D70EE-3E60-4AC9-ACE3-7A81C4597E57}" type="presOf" srcId="{60DBFB77-386E-4B42-96A4-BB25782BCC5D}" destId="{177F8687-8CF4-429A-BAAA-B8E3C1D687F3}" srcOrd="0" destOrd="0" presId="urn:microsoft.com/office/officeart/2005/8/layout/process1"/>
    <dgm:cxn modelId="{71E73CC4-2C0B-4BC2-8A26-2CF16B67F068}" type="presOf" srcId="{DECF8E54-8F29-4E88-BCA9-FF0DA725CBF8}" destId="{2260D3C4-63C6-435E-9042-6542995C059B}" srcOrd="0" destOrd="0" presId="urn:microsoft.com/office/officeart/2005/8/layout/process1"/>
    <dgm:cxn modelId="{6755A0FF-BAD1-405F-9BCA-BC0879C386F0}" type="presOf" srcId="{5AFF6CE8-AB85-44C7-A703-5EF2B9ED5560}" destId="{81D011E0-3D15-4C37-92BF-0B83D854FEA7}" srcOrd="0" destOrd="0" presId="urn:microsoft.com/office/officeart/2005/8/layout/process1"/>
    <dgm:cxn modelId="{3E690665-686E-4841-B36E-62D428457E5B}" type="presOf" srcId="{E3113938-6B85-4F30-9530-08C6A5F4A30A}" destId="{4F2CE3E5-69F6-4D1B-8F21-67D4EE82967A}" srcOrd="0" destOrd="0" presId="urn:microsoft.com/office/officeart/2005/8/layout/process1"/>
    <dgm:cxn modelId="{56FB249C-F729-468D-9BE8-AFEF4E3553B7}" srcId="{5AFF6CE8-AB85-44C7-A703-5EF2B9ED5560}" destId="{36FCBB43-9321-43A4-8966-30A734BAF30F}" srcOrd="2" destOrd="0" parTransId="{A41EE15C-507D-4D28-B97C-B8AA274EE3A8}" sibTransId="{11B6BD1E-8D88-4B23-9856-772D8CA7CE42}"/>
    <dgm:cxn modelId="{2BDEDE32-E986-4B1A-8856-3706CEA3BDC8}" type="presOf" srcId="{21AD6D9E-2586-449D-971A-3DF1AAEB9BD4}" destId="{707BF778-864C-4F0A-9360-728FEFCC4298}" srcOrd="0" destOrd="0" presId="urn:microsoft.com/office/officeart/2005/8/layout/process1"/>
    <dgm:cxn modelId="{A61AE046-F4D3-4B86-A1FB-EC2B25220BB6}" srcId="{5AFF6CE8-AB85-44C7-A703-5EF2B9ED5560}" destId="{DECF8E54-8F29-4E88-BCA9-FF0DA725CBF8}" srcOrd="0" destOrd="0" parTransId="{B7B4262A-C1D7-4E1A-B970-A6E3113E1CF5}" sibTransId="{60DBFB77-386E-4B42-96A4-BB25782BCC5D}"/>
    <dgm:cxn modelId="{7E0F9CB2-7F1F-451C-B19C-4554AC3DD283}" type="presOf" srcId="{36FCBB43-9321-43A4-8966-30A734BAF30F}" destId="{B9E92521-435F-4AA3-9375-35E3626DD82D}" srcOrd="0" destOrd="0" presId="urn:microsoft.com/office/officeart/2005/8/layout/process1"/>
    <dgm:cxn modelId="{49D9834E-E865-4DC9-82DF-BB516DF397F3}" type="presParOf" srcId="{81D011E0-3D15-4C37-92BF-0B83D854FEA7}" destId="{2260D3C4-63C6-435E-9042-6542995C059B}" srcOrd="0" destOrd="0" presId="urn:microsoft.com/office/officeart/2005/8/layout/process1"/>
    <dgm:cxn modelId="{5A78E9DD-A3EF-4D46-B237-42670BE0E877}" type="presParOf" srcId="{81D011E0-3D15-4C37-92BF-0B83D854FEA7}" destId="{177F8687-8CF4-429A-BAAA-B8E3C1D687F3}" srcOrd="1" destOrd="0" presId="urn:microsoft.com/office/officeart/2005/8/layout/process1"/>
    <dgm:cxn modelId="{BA68C393-C55B-4306-B516-36C2F31B6B76}" type="presParOf" srcId="{177F8687-8CF4-429A-BAAA-B8E3C1D687F3}" destId="{9B988DBA-BF57-4317-816D-CFB20636ABFF}" srcOrd="0" destOrd="0" presId="urn:microsoft.com/office/officeart/2005/8/layout/process1"/>
    <dgm:cxn modelId="{C3696EB5-8833-4650-A238-4609B55C0122}" type="presParOf" srcId="{81D011E0-3D15-4C37-92BF-0B83D854FEA7}" destId="{707BF778-864C-4F0A-9360-728FEFCC4298}" srcOrd="2" destOrd="0" presId="urn:microsoft.com/office/officeart/2005/8/layout/process1"/>
    <dgm:cxn modelId="{A906AD7C-49AB-4E88-8F10-61500576F145}" type="presParOf" srcId="{81D011E0-3D15-4C37-92BF-0B83D854FEA7}" destId="{4F2CE3E5-69F6-4D1B-8F21-67D4EE82967A}" srcOrd="3" destOrd="0" presId="urn:microsoft.com/office/officeart/2005/8/layout/process1"/>
    <dgm:cxn modelId="{14787AB2-43B2-49C8-A110-01E0548056F9}" type="presParOf" srcId="{4F2CE3E5-69F6-4D1B-8F21-67D4EE82967A}" destId="{439B99A1-2111-45FB-8827-8A5F447309BF}" srcOrd="0" destOrd="0" presId="urn:microsoft.com/office/officeart/2005/8/layout/process1"/>
    <dgm:cxn modelId="{743BC61C-6529-44A0-BF93-4BB54728E1FC}" type="presParOf" srcId="{81D011E0-3D15-4C37-92BF-0B83D854FEA7}" destId="{B9E92521-435F-4AA3-9375-35E3626DD82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FF6CE8-AB85-44C7-A703-5EF2B9ED556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ECF8E54-8F29-4E88-BCA9-FF0DA725CBF8}">
      <dgm:prSet phldrT="[Текст]" custT="1"/>
      <dgm:spPr/>
      <dgm:t>
        <a:bodyPr/>
        <a:lstStyle/>
        <a:p>
          <a:r>
            <a:rPr lang="ru-RU" sz="1400" b="1" dirty="0" smtClean="0"/>
            <a:t>На уровне детей, родителей, педагогов, управления</a:t>
          </a:r>
          <a:endParaRPr lang="ru-RU" sz="1400" b="1" dirty="0"/>
        </a:p>
      </dgm:t>
    </dgm:pt>
    <dgm:pt modelId="{B7B4262A-C1D7-4E1A-B970-A6E3113E1CF5}" type="parTrans" cxnId="{A61AE046-F4D3-4B86-A1FB-EC2B25220BB6}">
      <dgm:prSet/>
      <dgm:spPr/>
      <dgm:t>
        <a:bodyPr/>
        <a:lstStyle/>
        <a:p>
          <a:endParaRPr lang="ru-RU" sz="1400" b="1"/>
        </a:p>
      </dgm:t>
    </dgm:pt>
    <dgm:pt modelId="{60DBFB77-386E-4B42-96A4-BB25782BCC5D}" type="sibTrans" cxnId="{A61AE046-F4D3-4B86-A1FB-EC2B25220BB6}">
      <dgm:prSet custT="1"/>
      <dgm:spPr/>
      <dgm:t>
        <a:bodyPr/>
        <a:lstStyle/>
        <a:p>
          <a:endParaRPr lang="ru-RU" sz="1400" b="1"/>
        </a:p>
      </dgm:t>
    </dgm:pt>
    <dgm:pt modelId="{21AD6D9E-2586-449D-971A-3DF1AAEB9BD4}">
      <dgm:prSet phldrT="[Текст]" custT="1"/>
      <dgm:spPr/>
      <dgm:t>
        <a:bodyPr/>
        <a:lstStyle/>
        <a:p>
          <a:r>
            <a:rPr lang="ru-RU" sz="1400" b="1" dirty="0" smtClean="0"/>
            <a:t>Критерии и показатели оценки</a:t>
          </a:r>
          <a:endParaRPr lang="ru-RU" sz="1400" b="1" dirty="0"/>
        </a:p>
      </dgm:t>
    </dgm:pt>
    <dgm:pt modelId="{CDBCBEE3-F7D2-4E8A-A049-6889C1255739}" type="parTrans" cxnId="{67FC00A5-CDD0-4CB2-8C20-33A255B944C9}">
      <dgm:prSet/>
      <dgm:spPr/>
      <dgm:t>
        <a:bodyPr/>
        <a:lstStyle/>
        <a:p>
          <a:endParaRPr lang="ru-RU" sz="1400" b="1"/>
        </a:p>
      </dgm:t>
    </dgm:pt>
    <dgm:pt modelId="{E3113938-6B85-4F30-9530-08C6A5F4A30A}" type="sibTrans" cxnId="{67FC00A5-CDD0-4CB2-8C20-33A255B944C9}">
      <dgm:prSet custT="1"/>
      <dgm:spPr/>
      <dgm:t>
        <a:bodyPr/>
        <a:lstStyle/>
        <a:p>
          <a:endParaRPr lang="ru-RU" sz="1400" b="1"/>
        </a:p>
      </dgm:t>
    </dgm:pt>
    <dgm:pt modelId="{36FCBB43-9321-43A4-8966-30A734BAF30F}">
      <dgm:prSet phldrT="[Текст]" custT="1"/>
      <dgm:spPr/>
      <dgm:t>
        <a:bodyPr/>
        <a:lstStyle/>
        <a:p>
          <a:r>
            <a:rPr lang="ru-RU" sz="1400" b="1" dirty="0" smtClean="0"/>
            <a:t>Инструменты оценки</a:t>
          </a:r>
          <a:endParaRPr lang="ru-RU" sz="1400" b="1" dirty="0"/>
        </a:p>
      </dgm:t>
    </dgm:pt>
    <dgm:pt modelId="{A41EE15C-507D-4D28-B97C-B8AA274EE3A8}" type="parTrans" cxnId="{56FB249C-F729-468D-9BE8-AFEF4E3553B7}">
      <dgm:prSet/>
      <dgm:spPr/>
      <dgm:t>
        <a:bodyPr/>
        <a:lstStyle/>
        <a:p>
          <a:endParaRPr lang="ru-RU" sz="1400" b="1"/>
        </a:p>
      </dgm:t>
    </dgm:pt>
    <dgm:pt modelId="{11B6BD1E-8D88-4B23-9856-772D8CA7CE42}" type="sibTrans" cxnId="{56FB249C-F729-468D-9BE8-AFEF4E3553B7}">
      <dgm:prSet/>
      <dgm:spPr/>
      <dgm:t>
        <a:bodyPr/>
        <a:lstStyle/>
        <a:p>
          <a:endParaRPr lang="ru-RU" sz="1400" b="1"/>
        </a:p>
      </dgm:t>
    </dgm:pt>
    <dgm:pt modelId="{81D011E0-3D15-4C37-92BF-0B83D854FEA7}" type="pres">
      <dgm:prSet presAssocID="{5AFF6CE8-AB85-44C7-A703-5EF2B9ED5560}" presName="Name0" presStyleCnt="0">
        <dgm:presLayoutVars>
          <dgm:dir/>
          <dgm:resizeHandles val="exact"/>
        </dgm:presLayoutVars>
      </dgm:prSet>
      <dgm:spPr/>
    </dgm:pt>
    <dgm:pt modelId="{2260D3C4-63C6-435E-9042-6542995C059B}" type="pres">
      <dgm:prSet presAssocID="{DECF8E54-8F29-4E88-BCA9-FF0DA725CBF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F8687-8CF4-429A-BAAA-B8E3C1D687F3}" type="pres">
      <dgm:prSet presAssocID="{60DBFB77-386E-4B42-96A4-BB25782BCC5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B988DBA-BF57-4317-816D-CFB20636ABFF}" type="pres">
      <dgm:prSet presAssocID="{60DBFB77-386E-4B42-96A4-BB25782BCC5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07BF778-864C-4F0A-9360-728FEFCC4298}" type="pres">
      <dgm:prSet presAssocID="{21AD6D9E-2586-449D-971A-3DF1AAEB9BD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CE3E5-69F6-4D1B-8F21-67D4EE82967A}" type="pres">
      <dgm:prSet presAssocID="{E3113938-6B85-4F30-9530-08C6A5F4A30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39B99A1-2111-45FB-8827-8A5F447309BF}" type="pres">
      <dgm:prSet presAssocID="{E3113938-6B85-4F30-9530-08C6A5F4A30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9E92521-435F-4AA3-9375-35E3626DD82D}" type="pres">
      <dgm:prSet presAssocID="{36FCBB43-9321-43A4-8966-30A734BAF3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A27D97-D870-4D5C-8679-FE6BAB363C77}" type="presOf" srcId="{E3113938-6B85-4F30-9530-08C6A5F4A30A}" destId="{4F2CE3E5-69F6-4D1B-8F21-67D4EE82967A}" srcOrd="0" destOrd="0" presId="urn:microsoft.com/office/officeart/2005/8/layout/process1"/>
    <dgm:cxn modelId="{60191621-9FAF-45F8-B9F9-3FD1D1721514}" type="presOf" srcId="{DECF8E54-8F29-4E88-BCA9-FF0DA725CBF8}" destId="{2260D3C4-63C6-435E-9042-6542995C059B}" srcOrd="0" destOrd="0" presId="urn:microsoft.com/office/officeart/2005/8/layout/process1"/>
    <dgm:cxn modelId="{AA6CC42F-1102-4810-B283-2B380C353F1D}" type="presOf" srcId="{21AD6D9E-2586-449D-971A-3DF1AAEB9BD4}" destId="{707BF778-864C-4F0A-9360-728FEFCC4298}" srcOrd="0" destOrd="0" presId="urn:microsoft.com/office/officeart/2005/8/layout/process1"/>
    <dgm:cxn modelId="{2B539F10-86D4-45B2-99C8-63CD4D96F354}" type="presOf" srcId="{5AFF6CE8-AB85-44C7-A703-5EF2B9ED5560}" destId="{81D011E0-3D15-4C37-92BF-0B83D854FEA7}" srcOrd="0" destOrd="0" presId="urn:microsoft.com/office/officeart/2005/8/layout/process1"/>
    <dgm:cxn modelId="{17675374-9236-486A-8E8B-313AAC2B217B}" type="presOf" srcId="{E3113938-6B85-4F30-9530-08C6A5F4A30A}" destId="{439B99A1-2111-45FB-8827-8A5F447309BF}" srcOrd="1" destOrd="0" presId="urn:microsoft.com/office/officeart/2005/8/layout/process1"/>
    <dgm:cxn modelId="{B74759BE-9368-42AC-AF64-6EBEBC74492D}" type="presOf" srcId="{36FCBB43-9321-43A4-8966-30A734BAF30F}" destId="{B9E92521-435F-4AA3-9375-35E3626DD82D}" srcOrd="0" destOrd="0" presId="urn:microsoft.com/office/officeart/2005/8/layout/process1"/>
    <dgm:cxn modelId="{A61AE046-F4D3-4B86-A1FB-EC2B25220BB6}" srcId="{5AFF6CE8-AB85-44C7-A703-5EF2B9ED5560}" destId="{DECF8E54-8F29-4E88-BCA9-FF0DA725CBF8}" srcOrd="0" destOrd="0" parTransId="{B7B4262A-C1D7-4E1A-B970-A6E3113E1CF5}" sibTransId="{60DBFB77-386E-4B42-96A4-BB25782BCC5D}"/>
    <dgm:cxn modelId="{BD7AE32A-62FC-475B-A2EA-718A1BBD2ED5}" type="presOf" srcId="{60DBFB77-386E-4B42-96A4-BB25782BCC5D}" destId="{9B988DBA-BF57-4317-816D-CFB20636ABFF}" srcOrd="1" destOrd="0" presId="urn:microsoft.com/office/officeart/2005/8/layout/process1"/>
    <dgm:cxn modelId="{857C15A9-87AE-4227-A761-04F73DE6058D}" type="presOf" srcId="{60DBFB77-386E-4B42-96A4-BB25782BCC5D}" destId="{177F8687-8CF4-429A-BAAA-B8E3C1D687F3}" srcOrd="0" destOrd="0" presId="urn:microsoft.com/office/officeart/2005/8/layout/process1"/>
    <dgm:cxn modelId="{56FB249C-F729-468D-9BE8-AFEF4E3553B7}" srcId="{5AFF6CE8-AB85-44C7-A703-5EF2B9ED5560}" destId="{36FCBB43-9321-43A4-8966-30A734BAF30F}" srcOrd="2" destOrd="0" parTransId="{A41EE15C-507D-4D28-B97C-B8AA274EE3A8}" sibTransId="{11B6BD1E-8D88-4B23-9856-772D8CA7CE42}"/>
    <dgm:cxn modelId="{67FC00A5-CDD0-4CB2-8C20-33A255B944C9}" srcId="{5AFF6CE8-AB85-44C7-A703-5EF2B9ED5560}" destId="{21AD6D9E-2586-449D-971A-3DF1AAEB9BD4}" srcOrd="1" destOrd="0" parTransId="{CDBCBEE3-F7D2-4E8A-A049-6889C1255739}" sibTransId="{E3113938-6B85-4F30-9530-08C6A5F4A30A}"/>
    <dgm:cxn modelId="{EC8DCAD9-51B1-47DD-9890-283B9A9776AA}" type="presParOf" srcId="{81D011E0-3D15-4C37-92BF-0B83D854FEA7}" destId="{2260D3C4-63C6-435E-9042-6542995C059B}" srcOrd="0" destOrd="0" presId="urn:microsoft.com/office/officeart/2005/8/layout/process1"/>
    <dgm:cxn modelId="{646CEEEB-125A-4549-8032-C55B3F855001}" type="presParOf" srcId="{81D011E0-3D15-4C37-92BF-0B83D854FEA7}" destId="{177F8687-8CF4-429A-BAAA-B8E3C1D687F3}" srcOrd="1" destOrd="0" presId="urn:microsoft.com/office/officeart/2005/8/layout/process1"/>
    <dgm:cxn modelId="{A2BB0B2F-A915-4A69-8D16-0B98DE960C6F}" type="presParOf" srcId="{177F8687-8CF4-429A-BAAA-B8E3C1D687F3}" destId="{9B988DBA-BF57-4317-816D-CFB20636ABFF}" srcOrd="0" destOrd="0" presId="urn:microsoft.com/office/officeart/2005/8/layout/process1"/>
    <dgm:cxn modelId="{9EB8C81C-7DC5-4521-9940-D25C8495C8AB}" type="presParOf" srcId="{81D011E0-3D15-4C37-92BF-0B83D854FEA7}" destId="{707BF778-864C-4F0A-9360-728FEFCC4298}" srcOrd="2" destOrd="0" presId="urn:microsoft.com/office/officeart/2005/8/layout/process1"/>
    <dgm:cxn modelId="{AC905BCC-B8EF-43EE-96DA-FFDFCDC6ACB3}" type="presParOf" srcId="{81D011E0-3D15-4C37-92BF-0B83D854FEA7}" destId="{4F2CE3E5-69F6-4D1B-8F21-67D4EE82967A}" srcOrd="3" destOrd="0" presId="urn:microsoft.com/office/officeart/2005/8/layout/process1"/>
    <dgm:cxn modelId="{A61D08ED-DF56-4847-AB4A-899EFE7F94A5}" type="presParOf" srcId="{4F2CE3E5-69F6-4D1B-8F21-67D4EE82967A}" destId="{439B99A1-2111-45FB-8827-8A5F447309BF}" srcOrd="0" destOrd="0" presId="urn:microsoft.com/office/officeart/2005/8/layout/process1"/>
    <dgm:cxn modelId="{5884E4EC-0B6E-47CA-96D2-923C8097BAC0}" type="presParOf" srcId="{81D011E0-3D15-4C37-92BF-0B83D854FEA7}" destId="{B9E92521-435F-4AA3-9375-35E3626DD82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AB4F22-B57C-4D19-9C47-05F031BA81B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B19EAE-EFA2-4479-A0AB-74E69CA2DA80}">
      <dgm:prSet phldrT="[Текст]" custT="1"/>
      <dgm:spPr/>
      <dgm:t>
        <a:bodyPr/>
        <a:lstStyle/>
        <a:p>
          <a:r>
            <a:rPr lang="ru-RU" sz="2000" dirty="0" smtClean="0"/>
            <a:t>Одаренные дети</a:t>
          </a:r>
          <a:endParaRPr lang="ru-RU" sz="2000" dirty="0"/>
        </a:p>
      </dgm:t>
    </dgm:pt>
    <dgm:pt modelId="{9FC0EE8E-340B-4BEB-B296-E153551E89B1}" type="parTrans" cxnId="{C46FBE43-55D5-40ED-9AE4-A0C48D2B1FC2}">
      <dgm:prSet/>
      <dgm:spPr/>
      <dgm:t>
        <a:bodyPr/>
        <a:lstStyle/>
        <a:p>
          <a:endParaRPr lang="ru-RU"/>
        </a:p>
      </dgm:t>
    </dgm:pt>
    <dgm:pt modelId="{16939BD3-2F7C-4B94-82FE-9A6EDADC9E0A}" type="sibTrans" cxnId="{C46FBE43-55D5-40ED-9AE4-A0C48D2B1FC2}">
      <dgm:prSet/>
      <dgm:spPr/>
      <dgm:t>
        <a:bodyPr/>
        <a:lstStyle/>
        <a:p>
          <a:endParaRPr lang="ru-RU"/>
        </a:p>
      </dgm:t>
    </dgm:pt>
    <dgm:pt modelId="{9D9AA175-4A4B-4E5A-9EF1-1F869B2BF3F2}">
      <dgm:prSet phldrT="[Текст]" custT="1"/>
      <dgm:spPr/>
      <dgm:t>
        <a:bodyPr/>
        <a:lstStyle/>
        <a:p>
          <a:r>
            <a:rPr lang="ru-RU" sz="1400" dirty="0" smtClean="0"/>
            <a:t>Высокие интеллект. и </a:t>
          </a:r>
          <a:r>
            <a:rPr lang="ru-RU" sz="1400" dirty="0" err="1" smtClean="0"/>
            <a:t>познавательн</a:t>
          </a:r>
          <a:r>
            <a:rPr lang="ru-RU" sz="1400" dirty="0" smtClean="0"/>
            <a:t>. потребности</a:t>
          </a:r>
          <a:endParaRPr lang="ru-RU" sz="1400" dirty="0"/>
        </a:p>
      </dgm:t>
    </dgm:pt>
    <dgm:pt modelId="{710683A9-C2EE-44E2-BF37-0D42BAF4DC2B}" type="parTrans" cxnId="{69583C3A-3DCD-4ED6-8E06-C365DB1F121B}">
      <dgm:prSet/>
      <dgm:spPr/>
      <dgm:t>
        <a:bodyPr/>
        <a:lstStyle/>
        <a:p>
          <a:endParaRPr lang="ru-RU"/>
        </a:p>
      </dgm:t>
    </dgm:pt>
    <dgm:pt modelId="{21499853-0936-447F-8DDA-C0A202152EE3}" type="sibTrans" cxnId="{69583C3A-3DCD-4ED6-8E06-C365DB1F121B}">
      <dgm:prSet/>
      <dgm:spPr/>
      <dgm:t>
        <a:bodyPr/>
        <a:lstStyle/>
        <a:p>
          <a:endParaRPr lang="ru-RU"/>
        </a:p>
      </dgm:t>
    </dgm:pt>
    <dgm:pt modelId="{DD74500D-187D-40B2-8E25-4703EE17FD45}">
      <dgm:prSet phldrT="[Текст]" custT="1"/>
      <dgm:spPr/>
      <dgm:t>
        <a:bodyPr/>
        <a:lstStyle/>
        <a:p>
          <a:r>
            <a:rPr lang="ru-RU" sz="1400" dirty="0" smtClean="0"/>
            <a:t>Повышенная </a:t>
          </a:r>
          <a:r>
            <a:rPr lang="ru-RU" sz="1400" dirty="0" err="1" smtClean="0"/>
            <a:t>эмоцион</a:t>
          </a:r>
          <a:r>
            <a:rPr lang="ru-RU" sz="1400" dirty="0" smtClean="0"/>
            <a:t>. и  </a:t>
          </a:r>
          <a:r>
            <a:rPr lang="ru-RU" sz="1400" dirty="0" err="1" smtClean="0"/>
            <a:t>социал</a:t>
          </a:r>
          <a:r>
            <a:rPr lang="ru-RU" sz="1400" dirty="0" smtClean="0"/>
            <a:t>. чувствительность</a:t>
          </a:r>
          <a:endParaRPr lang="ru-RU" sz="1400" dirty="0"/>
        </a:p>
      </dgm:t>
    </dgm:pt>
    <dgm:pt modelId="{87ACB70B-F7E0-4CEF-9469-861BFCF417AE}" type="parTrans" cxnId="{C3BFB634-7E61-4A26-AA3E-2ED43AC8A944}">
      <dgm:prSet/>
      <dgm:spPr/>
      <dgm:t>
        <a:bodyPr/>
        <a:lstStyle/>
        <a:p>
          <a:endParaRPr lang="ru-RU"/>
        </a:p>
      </dgm:t>
    </dgm:pt>
    <dgm:pt modelId="{D6C1716E-F564-4810-82CB-BB083D26F4D6}" type="sibTrans" cxnId="{C3BFB634-7E61-4A26-AA3E-2ED43AC8A944}">
      <dgm:prSet/>
      <dgm:spPr/>
      <dgm:t>
        <a:bodyPr/>
        <a:lstStyle/>
        <a:p>
          <a:endParaRPr lang="ru-RU"/>
        </a:p>
      </dgm:t>
    </dgm:pt>
    <dgm:pt modelId="{960D1E16-9C14-4805-8389-92585B94458D}">
      <dgm:prSet phldrT="[Текст]" custT="1"/>
      <dgm:spPr/>
      <dgm:t>
        <a:bodyPr/>
        <a:lstStyle/>
        <a:p>
          <a:r>
            <a:rPr lang="ru-RU" sz="2000" dirty="0" smtClean="0"/>
            <a:t>Дети с ОВЗ</a:t>
          </a:r>
          <a:endParaRPr lang="ru-RU" sz="2000" dirty="0"/>
        </a:p>
      </dgm:t>
    </dgm:pt>
    <dgm:pt modelId="{B6A52672-8776-4306-8DD0-DF562FA59F09}" type="parTrans" cxnId="{C3A5E7B8-7343-492A-A088-6BD13ADD44FB}">
      <dgm:prSet/>
      <dgm:spPr/>
      <dgm:t>
        <a:bodyPr/>
        <a:lstStyle/>
        <a:p>
          <a:endParaRPr lang="ru-RU"/>
        </a:p>
      </dgm:t>
    </dgm:pt>
    <dgm:pt modelId="{AA0273AB-3B48-461C-92D7-4EB867C66E2E}" type="sibTrans" cxnId="{C3A5E7B8-7343-492A-A088-6BD13ADD44FB}">
      <dgm:prSet/>
      <dgm:spPr/>
      <dgm:t>
        <a:bodyPr/>
        <a:lstStyle/>
        <a:p>
          <a:endParaRPr lang="ru-RU"/>
        </a:p>
      </dgm:t>
    </dgm:pt>
    <dgm:pt modelId="{FF887E64-2D67-4581-A3D9-30C913B916DA}">
      <dgm:prSet phldrT="[Текст]" custT="1"/>
      <dgm:spPr/>
      <dgm:t>
        <a:bodyPr/>
        <a:lstStyle/>
        <a:p>
          <a:r>
            <a:rPr lang="ru-RU" sz="1400" dirty="0" smtClean="0"/>
            <a:t>Особенности </a:t>
          </a:r>
          <a:r>
            <a:rPr lang="ru-RU" sz="1400" dirty="0" err="1" smtClean="0"/>
            <a:t>коммуникац</a:t>
          </a:r>
          <a:r>
            <a:rPr lang="ru-RU" sz="1400" dirty="0" smtClean="0"/>
            <a:t>. и </a:t>
          </a:r>
          <a:r>
            <a:rPr lang="ru-RU" sz="1400" dirty="0" err="1" smtClean="0"/>
            <a:t>взаимод</a:t>
          </a:r>
          <a:r>
            <a:rPr lang="ru-RU" sz="1400" dirty="0" smtClean="0"/>
            <a:t>.</a:t>
          </a:r>
          <a:endParaRPr lang="ru-RU" sz="1400" dirty="0"/>
        </a:p>
      </dgm:t>
    </dgm:pt>
    <dgm:pt modelId="{E010D6F2-501B-42BF-98D6-D8E9427EF597}" type="parTrans" cxnId="{F2AC4639-BCD0-451B-A6E2-1CB17AEF6852}">
      <dgm:prSet/>
      <dgm:spPr/>
      <dgm:t>
        <a:bodyPr/>
        <a:lstStyle/>
        <a:p>
          <a:endParaRPr lang="ru-RU"/>
        </a:p>
      </dgm:t>
    </dgm:pt>
    <dgm:pt modelId="{6EC36736-2147-4CE4-9151-64406C8FDAC4}" type="sibTrans" cxnId="{F2AC4639-BCD0-451B-A6E2-1CB17AEF6852}">
      <dgm:prSet/>
      <dgm:spPr/>
      <dgm:t>
        <a:bodyPr/>
        <a:lstStyle/>
        <a:p>
          <a:endParaRPr lang="ru-RU"/>
        </a:p>
      </dgm:t>
    </dgm:pt>
    <dgm:pt modelId="{9B16049E-F50C-469B-BE1D-A7CA69417039}">
      <dgm:prSet phldrT="[Текст]" custT="1"/>
      <dgm:spPr/>
      <dgm:t>
        <a:bodyPr/>
        <a:lstStyle/>
        <a:p>
          <a:r>
            <a:rPr lang="ru-RU" sz="1400" dirty="0" smtClean="0"/>
            <a:t>Проблемы социальной адаптации</a:t>
          </a:r>
          <a:endParaRPr lang="ru-RU" sz="1400" dirty="0"/>
        </a:p>
      </dgm:t>
    </dgm:pt>
    <dgm:pt modelId="{15C2921D-FDE6-45CA-BB99-10CC12667749}" type="parTrans" cxnId="{9325453D-8F81-478D-9DF0-C1C30357184F}">
      <dgm:prSet/>
      <dgm:spPr/>
      <dgm:t>
        <a:bodyPr/>
        <a:lstStyle/>
        <a:p>
          <a:endParaRPr lang="ru-RU"/>
        </a:p>
      </dgm:t>
    </dgm:pt>
    <dgm:pt modelId="{9B2FBFA9-1B37-4F81-BD79-3C79602DD287}" type="sibTrans" cxnId="{9325453D-8F81-478D-9DF0-C1C30357184F}">
      <dgm:prSet/>
      <dgm:spPr/>
      <dgm:t>
        <a:bodyPr/>
        <a:lstStyle/>
        <a:p>
          <a:endParaRPr lang="ru-RU"/>
        </a:p>
      </dgm:t>
    </dgm:pt>
    <dgm:pt modelId="{044086A0-9602-44BA-B410-F8567A17C197}">
      <dgm:prSet custT="1"/>
      <dgm:spPr/>
      <dgm:t>
        <a:bodyPr/>
        <a:lstStyle/>
        <a:p>
          <a:r>
            <a:rPr lang="ru-RU" sz="1600" b="1" dirty="0" smtClean="0"/>
            <a:t>Дети в сложных социальных условиях</a:t>
          </a:r>
          <a:endParaRPr lang="ru-RU" sz="1600" b="1" dirty="0"/>
        </a:p>
      </dgm:t>
    </dgm:pt>
    <dgm:pt modelId="{E4363416-9B57-4D84-A084-6059FEF3C5EC}" type="parTrans" cxnId="{DFA5DCC5-9DC6-4271-B1E0-FC63A50113B0}">
      <dgm:prSet/>
      <dgm:spPr/>
      <dgm:t>
        <a:bodyPr/>
        <a:lstStyle/>
        <a:p>
          <a:endParaRPr lang="ru-RU"/>
        </a:p>
      </dgm:t>
    </dgm:pt>
    <dgm:pt modelId="{B2C437DC-AEEA-4D07-8A6F-EB1CEB870B88}" type="sibTrans" cxnId="{DFA5DCC5-9DC6-4271-B1E0-FC63A50113B0}">
      <dgm:prSet/>
      <dgm:spPr/>
      <dgm:t>
        <a:bodyPr/>
        <a:lstStyle/>
        <a:p>
          <a:endParaRPr lang="ru-RU"/>
        </a:p>
      </dgm:t>
    </dgm:pt>
    <dgm:pt modelId="{661A68E0-3348-4A42-95B4-241204B85A3E}">
      <dgm:prSet custT="1"/>
      <dgm:spPr/>
      <dgm:t>
        <a:bodyPr/>
        <a:lstStyle/>
        <a:p>
          <a:r>
            <a:rPr lang="ru-RU" sz="1400" dirty="0" smtClean="0"/>
            <a:t>Слабая познавательная мотивация</a:t>
          </a:r>
          <a:endParaRPr lang="ru-RU" sz="1400" dirty="0"/>
        </a:p>
      </dgm:t>
    </dgm:pt>
    <dgm:pt modelId="{AD0F10D8-2918-4D53-A435-EBA73AF164ED}" type="parTrans" cxnId="{65967265-94A0-4E01-9DE6-6C4D2DAC0224}">
      <dgm:prSet/>
      <dgm:spPr/>
      <dgm:t>
        <a:bodyPr/>
        <a:lstStyle/>
        <a:p>
          <a:endParaRPr lang="ru-RU"/>
        </a:p>
      </dgm:t>
    </dgm:pt>
    <dgm:pt modelId="{5AEFB919-430E-447E-8FB8-2B5CD98B01D9}" type="sibTrans" cxnId="{65967265-94A0-4E01-9DE6-6C4D2DAC0224}">
      <dgm:prSet/>
      <dgm:spPr/>
      <dgm:t>
        <a:bodyPr/>
        <a:lstStyle/>
        <a:p>
          <a:endParaRPr lang="ru-RU"/>
        </a:p>
      </dgm:t>
    </dgm:pt>
    <dgm:pt modelId="{BA65D5C4-1CAC-4CF7-9840-0A48CEFBA151}">
      <dgm:prSet custT="1"/>
      <dgm:spPr/>
      <dgm:t>
        <a:bodyPr/>
        <a:lstStyle/>
        <a:p>
          <a:r>
            <a:rPr lang="ru-RU" sz="1400" dirty="0" smtClean="0"/>
            <a:t>Утерянные соц. связи, проблемы адаптации</a:t>
          </a:r>
          <a:endParaRPr lang="ru-RU" sz="1400" dirty="0"/>
        </a:p>
      </dgm:t>
    </dgm:pt>
    <dgm:pt modelId="{ABAA8056-84C8-4645-B8B0-69F0FE8ECF0D}" type="parTrans" cxnId="{D067515F-1397-4F4E-AF48-48A03FB3BF67}">
      <dgm:prSet/>
      <dgm:spPr/>
      <dgm:t>
        <a:bodyPr/>
        <a:lstStyle/>
        <a:p>
          <a:endParaRPr lang="ru-RU"/>
        </a:p>
      </dgm:t>
    </dgm:pt>
    <dgm:pt modelId="{4935742B-F13C-49A4-BE67-AE448573D986}" type="sibTrans" cxnId="{D067515F-1397-4F4E-AF48-48A03FB3BF67}">
      <dgm:prSet/>
      <dgm:spPr/>
      <dgm:t>
        <a:bodyPr/>
        <a:lstStyle/>
        <a:p>
          <a:endParaRPr lang="ru-RU"/>
        </a:p>
      </dgm:t>
    </dgm:pt>
    <dgm:pt modelId="{FEAC29D0-4929-4C7A-886B-8872D39ED483}">
      <dgm:prSet custT="1"/>
      <dgm:spPr/>
      <dgm:t>
        <a:bodyPr/>
        <a:lstStyle/>
        <a:p>
          <a:r>
            <a:rPr lang="ru-RU" sz="1600" b="1" dirty="0" smtClean="0"/>
            <a:t>Дети, проживающие в сельской местности</a:t>
          </a:r>
          <a:endParaRPr lang="ru-RU" sz="1600" b="1" dirty="0"/>
        </a:p>
      </dgm:t>
    </dgm:pt>
    <dgm:pt modelId="{F84BB685-3D0E-47DF-AED8-C45593BDD10E}" type="parTrans" cxnId="{931563CB-06D7-423A-939E-A80D6C7A1E7F}">
      <dgm:prSet/>
      <dgm:spPr/>
      <dgm:t>
        <a:bodyPr/>
        <a:lstStyle/>
        <a:p>
          <a:endParaRPr lang="ru-RU"/>
        </a:p>
      </dgm:t>
    </dgm:pt>
    <dgm:pt modelId="{FD40819E-AFBF-4656-9EE4-F23537C1A081}" type="sibTrans" cxnId="{931563CB-06D7-423A-939E-A80D6C7A1E7F}">
      <dgm:prSet/>
      <dgm:spPr/>
      <dgm:t>
        <a:bodyPr/>
        <a:lstStyle/>
        <a:p>
          <a:endParaRPr lang="ru-RU"/>
        </a:p>
      </dgm:t>
    </dgm:pt>
    <dgm:pt modelId="{ADFA9F7E-66FD-4525-8969-BA88993300F2}">
      <dgm:prSet custT="1"/>
      <dgm:spPr/>
      <dgm:t>
        <a:bodyPr/>
        <a:lstStyle/>
        <a:p>
          <a:r>
            <a:rPr lang="ru-RU" sz="1400" dirty="0" smtClean="0"/>
            <a:t>Условия проживания и образования</a:t>
          </a:r>
          <a:endParaRPr lang="ru-RU" sz="1400" dirty="0"/>
        </a:p>
      </dgm:t>
    </dgm:pt>
    <dgm:pt modelId="{85FAF5A6-0CD4-467F-BC2D-65FA4C619065}" type="parTrans" cxnId="{15F6D3E7-DFDE-4780-880C-FD0F0F0A18F4}">
      <dgm:prSet/>
      <dgm:spPr/>
      <dgm:t>
        <a:bodyPr/>
        <a:lstStyle/>
        <a:p>
          <a:endParaRPr lang="ru-RU"/>
        </a:p>
      </dgm:t>
    </dgm:pt>
    <dgm:pt modelId="{0492608C-1E8E-4624-946E-9F1B138F1B35}" type="sibTrans" cxnId="{15F6D3E7-DFDE-4780-880C-FD0F0F0A18F4}">
      <dgm:prSet/>
      <dgm:spPr/>
      <dgm:t>
        <a:bodyPr/>
        <a:lstStyle/>
        <a:p>
          <a:endParaRPr lang="ru-RU"/>
        </a:p>
      </dgm:t>
    </dgm:pt>
    <dgm:pt modelId="{4F4C0FCD-30CB-4AD9-A7B3-6AA1A454405F}">
      <dgm:prSet custT="1"/>
      <dgm:spPr/>
      <dgm:t>
        <a:bodyPr/>
        <a:lstStyle/>
        <a:p>
          <a:r>
            <a:rPr lang="ru-RU" sz="1400" dirty="0" smtClean="0"/>
            <a:t>Тесные связи с социумом и семьей</a:t>
          </a:r>
          <a:endParaRPr lang="ru-RU" sz="1400" dirty="0"/>
        </a:p>
      </dgm:t>
    </dgm:pt>
    <dgm:pt modelId="{F3916C57-AA50-4FC8-AAE2-CC306D942A8D}" type="parTrans" cxnId="{EBBD348C-DE0A-487E-849B-80C01E7C87D6}">
      <dgm:prSet/>
      <dgm:spPr/>
      <dgm:t>
        <a:bodyPr/>
        <a:lstStyle/>
        <a:p>
          <a:endParaRPr lang="ru-RU"/>
        </a:p>
      </dgm:t>
    </dgm:pt>
    <dgm:pt modelId="{1219B944-ED5C-462B-8F6F-9A10D461E7B3}" type="sibTrans" cxnId="{EBBD348C-DE0A-487E-849B-80C01E7C87D6}">
      <dgm:prSet/>
      <dgm:spPr/>
      <dgm:t>
        <a:bodyPr/>
        <a:lstStyle/>
        <a:p>
          <a:endParaRPr lang="ru-RU"/>
        </a:p>
      </dgm:t>
    </dgm:pt>
    <dgm:pt modelId="{4DDE44B7-8E31-4999-B4DF-B10CB40E3EA5}">
      <dgm:prSet custT="1"/>
      <dgm:spPr/>
      <dgm:t>
        <a:bodyPr/>
        <a:lstStyle/>
        <a:p>
          <a:r>
            <a:rPr lang="ru-RU" sz="1400" dirty="0" smtClean="0"/>
            <a:t>Проблемы социального взаимодействия</a:t>
          </a:r>
          <a:endParaRPr lang="ru-RU" sz="1400" dirty="0"/>
        </a:p>
      </dgm:t>
    </dgm:pt>
    <dgm:pt modelId="{3B11BDB9-CA03-41A6-815C-28989633B437}" type="parTrans" cxnId="{6F5D805B-3D27-4664-A9CE-A49E32FB6FD2}">
      <dgm:prSet/>
      <dgm:spPr/>
      <dgm:t>
        <a:bodyPr/>
        <a:lstStyle/>
        <a:p>
          <a:endParaRPr lang="ru-RU"/>
        </a:p>
      </dgm:t>
    </dgm:pt>
    <dgm:pt modelId="{AB4006FB-71FF-4CC2-B182-ECE7E863364B}" type="sibTrans" cxnId="{6F5D805B-3D27-4664-A9CE-A49E32FB6FD2}">
      <dgm:prSet/>
      <dgm:spPr/>
      <dgm:t>
        <a:bodyPr/>
        <a:lstStyle/>
        <a:p>
          <a:endParaRPr lang="ru-RU"/>
        </a:p>
      </dgm:t>
    </dgm:pt>
    <dgm:pt modelId="{6C0DA049-F33E-4765-BB1E-6827B652A8AB}">
      <dgm:prSet custT="1"/>
      <dgm:spPr/>
      <dgm:t>
        <a:bodyPr/>
        <a:lstStyle/>
        <a:p>
          <a:r>
            <a:rPr lang="ru-RU" sz="1400" dirty="0" smtClean="0"/>
            <a:t>Особые </a:t>
          </a:r>
          <a:r>
            <a:rPr lang="ru-RU" sz="1400" dirty="0" err="1" smtClean="0"/>
            <a:t>образоват</a:t>
          </a:r>
          <a:r>
            <a:rPr lang="ru-RU" sz="1400" dirty="0" smtClean="0"/>
            <a:t>. и физические потребности</a:t>
          </a:r>
          <a:endParaRPr lang="ru-RU" sz="1400" dirty="0"/>
        </a:p>
      </dgm:t>
    </dgm:pt>
    <dgm:pt modelId="{51E9DB57-327A-4BAE-B1AD-7BEF13F9BA1D}" type="parTrans" cxnId="{CCC1A265-33BD-4EAF-9785-E133A184F807}">
      <dgm:prSet/>
      <dgm:spPr/>
      <dgm:t>
        <a:bodyPr/>
        <a:lstStyle/>
        <a:p>
          <a:endParaRPr lang="ru-RU"/>
        </a:p>
      </dgm:t>
    </dgm:pt>
    <dgm:pt modelId="{CB7DABCA-FC79-4028-BBB4-982ECA8D116C}" type="sibTrans" cxnId="{CCC1A265-33BD-4EAF-9785-E133A184F807}">
      <dgm:prSet/>
      <dgm:spPr/>
      <dgm:t>
        <a:bodyPr/>
        <a:lstStyle/>
        <a:p>
          <a:endParaRPr lang="ru-RU"/>
        </a:p>
      </dgm:t>
    </dgm:pt>
    <dgm:pt modelId="{66A7ABA0-CDA4-4628-B555-6D2B985FC96A}">
      <dgm:prSet custT="1"/>
      <dgm:spPr/>
      <dgm:t>
        <a:bodyPr/>
        <a:lstStyle/>
        <a:p>
          <a:r>
            <a:rPr lang="ru-RU" sz="1400" smtClean="0"/>
            <a:t>Острые психические напряжения</a:t>
          </a:r>
          <a:endParaRPr lang="ru-RU" sz="1400"/>
        </a:p>
      </dgm:t>
    </dgm:pt>
    <dgm:pt modelId="{F04F2C81-27DB-4C05-A296-8D588D1D18A7}" type="parTrans" cxnId="{6DA336F7-0392-4927-B83D-D0C982C8F15F}">
      <dgm:prSet/>
      <dgm:spPr/>
      <dgm:t>
        <a:bodyPr/>
        <a:lstStyle/>
        <a:p>
          <a:endParaRPr lang="ru-RU"/>
        </a:p>
      </dgm:t>
    </dgm:pt>
    <dgm:pt modelId="{3D9F43BE-7997-4B16-B609-BF998B7CA63D}" type="sibTrans" cxnId="{6DA336F7-0392-4927-B83D-D0C982C8F15F}">
      <dgm:prSet/>
      <dgm:spPr/>
      <dgm:t>
        <a:bodyPr/>
        <a:lstStyle/>
        <a:p>
          <a:endParaRPr lang="ru-RU"/>
        </a:p>
      </dgm:t>
    </dgm:pt>
    <dgm:pt modelId="{C3142703-C4C9-4289-8622-A0371A544926}">
      <dgm:prSet custT="1"/>
      <dgm:spPr/>
      <dgm:t>
        <a:bodyPr/>
        <a:lstStyle/>
        <a:p>
          <a:r>
            <a:rPr lang="ru-RU" sz="1400" dirty="0" smtClean="0"/>
            <a:t>Местные и культурные  традиции</a:t>
          </a:r>
          <a:endParaRPr lang="ru-RU" sz="1400" dirty="0"/>
        </a:p>
      </dgm:t>
    </dgm:pt>
    <dgm:pt modelId="{F6E666C5-8E84-4D25-8411-7F5560B5772A}" type="parTrans" cxnId="{58197526-EF73-4F94-9331-BF8BCAAE6324}">
      <dgm:prSet/>
      <dgm:spPr/>
      <dgm:t>
        <a:bodyPr/>
        <a:lstStyle/>
        <a:p>
          <a:endParaRPr lang="ru-RU"/>
        </a:p>
      </dgm:t>
    </dgm:pt>
    <dgm:pt modelId="{2C4A066F-C5F0-46FF-AE41-BFB99EFE9B10}" type="sibTrans" cxnId="{58197526-EF73-4F94-9331-BF8BCAAE6324}">
      <dgm:prSet/>
      <dgm:spPr/>
      <dgm:t>
        <a:bodyPr/>
        <a:lstStyle/>
        <a:p>
          <a:endParaRPr lang="ru-RU"/>
        </a:p>
      </dgm:t>
    </dgm:pt>
    <dgm:pt modelId="{3D982024-6B5A-457E-BBEF-467D27825554}">
      <dgm:prSet custT="1"/>
      <dgm:spPr/>
      <dgm:t>
        <a:bodyPr/>
        <a:lstStyle/>
        <a:p>
          <a:r>
            <a:rPr lang="ru-RU" sz="1400" dirty="0" smtClean="0"/>
            <a:t>Необходимость включения семьи в ОП</a:t>
          </a:r>
          <a:endParaRPr lang="ru-RU" sz="1400" dirty="0"/>
        </a:p>
      </dgm:t>
    </dgm:pt>
    <dgm:pt modelId="{8CAE5D7B-53C8-4BF0-B897-1689ACCE551B}" type="parTrans" cxnId="{32C8CAFC-7D79-48A6-892C-7A9633DC288B}">
      <dgm:prSet/>
      <dgm:spPr/>
      <dgm:t>
        <a:bodyPr/>
        <a:lstStyle/>
        <a:p>
          <a:endParaRPr lang="ru-RU"/>
        </a:p>
      </dgm:t>
    </dgm:pt>
    <dgm:pt modelId="{16CA6CEF-4199-4897-9DBA-4CE01629640C}" type="sibTrans" cxnId="{32C8CAFC-7D79-48A6-892C-7A9633DC288B}">
      <dgm:prSet/>
      <dgm:spPr/>
      <dgm:t>
        <a:bodyPr/>
        <a:lstStyle/>
        <a:p>
          <a:endParaRPr lang="ru-RU"/>
        </a:p>
      </dgm:t>
    </dgm:pt>
    <dgm:pt modelId="{43DF64B3-81FB-4CD9-8FCC-968C25582ABB}">
      <dgm:prSet custT="1"/>
      <dgm:spPr/>
      <dgm:t>
        <a:bodyPr/>
        <a:lstStyle/>
        <a:p>
          <a:r>
            <a:rPr lang="ru-RU" sz="1400" dirty="0" smtClean="0"/>
            <a:t>Проблемы экономического характера</a:t>
          </a:r>
          <a:endParaRPr lang="ru-RU" sz="1400" dirty="0"/>
        </a:p>
      </dgm:t>
    </dgm:pt>
    <dgm:pt modelId="{9603C399-970B-4021-A47D-BE4537392C76}" type="parTrans" cxnId="{060EDCD4-53E9-4947-8FFE-84D10B53C907}">
      <dgm:prSet/>
      <dgm:spPr/>
      <dgm:t>
        <a:bodyPr/>
        <a:lstStyle/>
        <a:p>
          <a:endParaRPr lang="ru-RU"/>
        </a:p>
      </dgm:t>
    </dgm:pt>
    <dgm:pt modelId="{B017A09D-550D-4DB2-AFB6-2D1950544590}" type="sibTrans" cxnId="{060EDCD4-53E9-4947-8FFE-84D10B53C907}">
      <dgm:prSet/>
      <dgm:spPr/>
      <dgm:t>
        <a:bodyPr/>
        <a:lstStyle/>
        <a:p>
          <a:endParaRPr lang="ru-RU"/>
        </a:p>
      </dgm:t>
    </dgm:pt>
    <dgm:pt modelId="{3CE88BD4-92D2-4698-941A-2050EED91A28}">
      <dgm:prSet custT="1"/>
      <dgm:spPr/>
      <dgm:t>
        <a:bodyPr/>
        <a:lstStyle/>
        <a:p>
          <a:r>
            <a:rPr lang="ru-RU" sz="1400" dirty="0" smtClean="0"/>
            <a:t>Негативное отношение к обучению</a:t>
          </a:r>
          <a:endParaRPr lang="ru-RU" sz="1400" dirty="0"/>
        </a:p>
      </dgm:t>
    </dgm:pt>
    <dgm:pt modelId="{007E1A70-4F10-4DD8-9BD9-E372136130ED}" type="parTrans" cxnId="{DC8D9F9D-4FEB-4104-9EE2-ADB470FE1A59}">
      <dgm:prSet/>
      <dgm:spPr/>
      <dgm:t>
        <a:bodyPr/>
        <a:lstStyle/>
        <a:p>
          <a:endParaRPr lang="ru-RU"/>
        </a:p>
      </dgm:t>
    </dgm:pt>
    <dgm:pt modelId="{F31D2A24-9080-459F-BC0C-5BD13C180E31}" type="sibTrans" cxnId="{DC8D9F9D-4FEB-4104-9EE2-ADB470FE1A59}">
      <dgm:prSet/>
      <dgm:spPr/>
      <dgm:t>
        <a:bodyPr/>
        <a:lstStyle/>
        <a:p>
          <a:endParaRPr lang="ru-RU"/>
        </a:p>
      </dgm:t>
    </dgm:pt>
    <dgm:pt modelId="{6E861A75-F300-4590-AB9A-71A9C4B003D4}">
      <dgm:prSet custT="1"/>
      <dgm:spPr/>
      <dgm:t>
        <a:bodyPr/>
        <a:lstStyle/>
        <a:p>
          <a:r>
            <a:rPr lang="ru-RU" sz="1400" dirty="0" smtClean="0"/>
            <a:t>Проблемы социального взаимодействия</a:t>
          </a:r>
          <a:endParaRPr lang="ru-RU" sz="1400" dirty="0"/>
        </a:p>
      </dgm:t>
    </dgm:pt>
    <dgm:pt modelId="{ADA0AD8F-B542-45A5-A732-52BB0D71D115}" type="parTrans" cxnId="{CEF552B8-86A4-4681-9783-E7B5A556131C}">
      <dgm:prSet/>
      <dgm:spPr/>
    </dgm:pt>
    <dgm:pt modelId="{930EF151-B9DD-4E49-938B-B23DD843912C}" type="sibTrans" cxnId="{CEF552B8-86A4-4681-9783-E7B5A556131C}">
      <dgm:prSet/>
      <dgm:spPr/>
    </dgm:pt>
    <dgm:pt modelId="{B1860751-E307-4905-A28F-AACC344F7142}" type="pres">
      <dgm:prSet presAssocID="{E2AB4F22-B57C-4D19-9C47-05F031BA81B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581A54-E767-496D-862D-9BE38C66444E}" type="pres">
      <dgm:prSet presAssocID="{0DB19EAE-EFA2-4479-A0AB-74E69CA2DA80}" presName="root" presStyleCnt="0"/>
      <dgm:spPr/>
    </dgm:pt>
    <dgm:pt modelId="{FDD6B679-2C53-4E91-A474-92584E5FB1AA}" type="pres">
      <dgm:prSet presAssocID="{0DB19EAE-EFA2-4479-A0AB-74E69CA2DA80}" presName="rootComposite" presStyleCnt="0"/>
      <dgm:spPr/>
    </dgm:pt>
    <dgm:pt modelId="{607972AD-B517-4F59-9DD3-51B42B74F9A4}" type="pres">
      <dgm:prSet presAssocID="{0DB19EAE-EFA2-4479-A0AB-74E69CA2DA80}" presName="rootText" presStyleLbl="node1" presStyleIdx="0" presStyleCnt="4" custScaleX="162168"/>
      <dgm:spPr/>
      <dgm:t>
        <a:bodyPr/>
        <a:lstStyle/>
        <a:p>
          <a:endParaRPr lang="ru-RU"/>
        </a:p>
      </dgm:t>
    </dgm:pt>
    <dgm:pt modelId="{5FEC3239-0726-455D-AF8A-89A805632F62}" type="pres">
      <dgm:prSet presAssocID="{0DB19EAE-EFA2-4479-A0AB-74E69CA2DA80}" presName="rootConnector" presStyleLbl="node1" presStyleIdx="0" presStyleCnt="4"/>
      <dgm:spPr/>
      <dgm:t>
        <a:bodyPr/>
        <a:lstStyle/>
        <a:p>
          <a:endParaRPr lang="ru-RU"/>
        </a:p>
      </dgm:t>
    </dgm:pt>
    <dgm:pt modelId="{5F3EEAC4-A2D6-4A46-B6B8-04A9C23DD024}" type="pres">
      <dgm:prSet presAssocID="{0DB19EAE-EFA2-4479-A0AB-74E69CA2DA80}" presName="childShape" presStyleCnt="0"/>
      <dgm:spPr/>
    </dgm:pt>
    <dgm:pt modelId="{32143912-5507-44DA-8277-133C2AF1BACE}" type="pres">
      <dgm:prSet presAssocID="{710683A9-C2EE-44E2-BF37-0D42BAF4DC2B}" presName="Name13" presStyleLbl="parChTrans1D2" presStyleIdx="0" presStyleCnt="16"/>
      <dgm:spPr/>
      <dgm:t>
        <a:bodyPr/>
        <a:lstStyle/>
        <a:p>
          <a:endParaRPr lang="ru-RU"/>
        </a:p>
      </dgm:t>
    </dgm:pt>
    <dgm:pt modelId="{3BF6DACE-37FA-4906-86C6-218F3B0D0B3F}" type="pres">
      <dgm:prSet presAssocID="{9D9AA175-4A4B-4E5A-9EF1-1F869B2BF3F2}" presName="childText" presStyleLbl="bgAcc1" presStyleIdx="0" presStyleCnt="16" custScaleX="186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C2864-F85E-477C-A8A7-640F3B850096}" type="pres">
      <dgm:prSet presAssocID="{87ACB70B-F7E0-4CEF-9469-861BFCF417AE}" presName="Name13" presStyleLbl="parChTrans1D2" presStyleIdx="1" presStyleCnt="16"/>
      <dgm:spPr/>
      <dgm:t>
        <a:bodyPr/>
        <a:lstStyle/>
        <a:p>
          <a:endParaRPr lang="ru-RU"/>
        </a:p>
      </dgm:t>
    </dgm:pt>
    <dgm:pt modelId="{1A2C085A-A31F-4421-9D59-0141DB854944}" type="pres">
      <dgm:prSet presAssocID="{DD74500D-187D-40B2-8E25-4703EE17FD45}" presName="childText" presStyleLbl="bgAcc1" presStyleIdx="1" presStyleCnt="16" custScaleX="186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0789F-35EB-41ED-963F-014CCF244259}" type="pres">
      <dgm:prSet presAssocID="{3B11BDB9-CA03-41A6-815C-28989633B437}" presName="Name13" presStyleLbl="parChTrans1D2" presStyleIdx="2" presStyleCnt="16"/>
      <dgm:spPr/>
      <dgm:t>
        <a:bodyPr/>
        <a:lstStyle/>
        <a:p>
          <a:endParaRPr lang="ru-RU"/>
        </a:p>
      </dgm:t>
    </dgm:pt>
    <dgm:pt modelId="{C4768024-D57F-4CDA-B495-9898E8ACB734}" type="pres">
      <dgm:prSet presAssocID="{4DDE44B7-8E31-4999-B4DF-B10CB40E3EA5}" presName="childText" presStyleLbl="bgAcc1" presStyleIdx="2" presStyleCnt="16" custScaleX="186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B8AD7-9EBB-4B32-A804-F5FE31D750D5}" type="pres">
      <dgm:prSet presAssocID="{9603C399-970B-4021-A47D-BE4537392C76}" presName="Name13" presStyleLbl="parChTrans1D2" presStyleIdx="3" presStyleCnt="16"/>
      <dgm:spPr/>
      <dgm:t>
        <a:bodyPr/>
        <a:lstStyle/>
        <a:p>
          <a:endParaRPr lang="ru-RU"/>
        </a:p>
      </dgm:t>
    </dgm:pt>
    <dgm:pt modelId="{02780E37-7162-47B4-9A94-1E8578ED5C06}" type="pres">
      <dgm:prSet presAssocID="{43DF64B3-81FB-4CD9-8FCC-968C25582ABB}" presName="childText" presStyleLbl="bgAcc1" presStyleIdx="3" presStyleCnt="16" custScaleX="186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F9FA1-F65A-43CC-B746-A41F9F81100F}" type="pres">
      <dgm:prSet presAssocID="{960D1E16-9C14-4805-8389-92585B94458D}" presName="root" presStyleCnt="0"/>
      <dgm:spPr/>
    </dgm:pt>
    <dgm:pt modelId="{B709C24B-E7D1-446D-A902-616E5BC38188}" type="pres">
      <dgm:prSet presAssocID="{960D1E16-9C14-4805-8389-92585B94458D}" presName="rootComposite" presStyleCnt="0"/>
      <dgm:spPr/>
    </dgm:pt>
    <dgm:pt modelId="{F6B3A854-B29E-4E90-A9F0-97298767444A}" type="pres">
      <dgm:prSet presAssocID="{960D1E16-9C14-4805-8389-92585B94458D}" presName="rootText" presStyleLbl="node1" presStyleIdx="1" presStyleCnt="4" custScaleX="142566"/>
      <dgm:spPr/>
      <dgm:t>
        <a:bodyPr/>
        <a:lstStyle/>
        <a:p>
          <a:endParaRPr lang="ru-RU"/>
        </a:p>
      </dgm:t>
    </dgm:pt>
    <dgm:pt modelId="{CA09D9C1-0B11-41DC-A19D-86ABAB995AEF}" type="pres">
      <dgm:prSet presAssocID="{960D1E16-9C14-4805-8389-92585B94458D}" presName="rootConnector" presStyleLbl="node1" presStyleIdx="1" presStyleCnt="4"/>
      <dgm:spPr/>
      <dgm:t>
        <a:bodyPr/>
        <a:lstStyle/>
        <a:p>
          <a:endParaRPr lang="ru-RU"/>
        </a:p>
      </dgm:t>
    </dgm:pt>
    <dgm:pt modelId="{A13739C4-8D26-48EC-A85B-47AAE500F632}" type="pres">
      <dgm:prSet presAssocID="{960D1E16-9C14-4805-8389-92585B94458D}" presName="childShape" presStyleCnt="0"/>
      <dgm:spPr/>
    </dgm:pt>
    <dgm:pt modelId="{91F8BEA3-7F89-4419-86CE-2F7FE93D4188}" type="pres">
      <dgm:prSet presAssocID="{E010D6F2-501B-42BF-98D6-D8E9427EF597}" presName="Name13" presStyleLbl="parChTrans1D2" presStyleIdx="4" presStyleCnt="16"/>
      <dgm:spPr/>
      <dgm:t>
        <a:bodyPr/>
        <a:lstStyle/>
        <a:p>
          <a:endParaRPr lang="ru-RU"/>
        </a:p>
      </dgm:t>
    </dgm:pt>
    <dgm:pt modelId="{E4933972-89FB-49F4-B216-17BE1A154B8F}" type="pres">
      <dgm:prSet presAssocID="{FF887E64-2D67-4581-A3D9-30C913B916DA}" presName="childText" presStyleLbl="bgAcc1" presStyleIdx="4" presStyleCnt="16" custScaleX="174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865DE-D42A-4B5F-ACE5-0A475C1ED0FC}" type="pres">
      <dgm:prSet presAssocID="{15C2921D-FDE6-45CA-BB99-10CC12667749}" presName="Name13" presStyleLbl="parChTrans1D2" presStyleIdx="5" presStyleCnt="16"/>
      <dgm:spPr/>
      <dgm:t>
        <a:bodyPr/>
        <a:lstStyle/>
        <a:p>
          <a:endParaRPr lang="ru-RU"/>
        </a:p>
      </dgm:t>
    </dgm:pt>
    <dgm:pt modelId="{F9488681-9929-48FE-95FC-20D4C9B90809}" type="pres">
      <dgm:prSet presAssocID="{9B16049E-F50C-469B-BE1D-A7CA69417039}" presName="childText" presStyleLbl="bgAcc1" presStyleIdx="5" presStyleCnt="16" custScaleX="174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93C62-FEF8-4DC9-A4B3-66EF1DC40FF6}" type="pres">
      <dgm:prSet presAssocID="{51E9DB57-327A-4BAE-B1AD-7BEF13F9BA1D}" presName="Name13" presStyleLbl="parChTrans1D2" presStyleIdx="6" presStyleCnt="16"/>
      <dgm:spPr/>
      <dgm:t>
        <a:bodyPr/>
        <a:lstStyle/>
        <a:p>
          <a:endParaRPr lang="ru-RU"/>
        </a:p>
      </dgm:t>
    </dgm:pt>
    <dgm:pt modelId="{28B810ED-56C5-4490-8BAC-E7FD146392E1}" type="pres">
      <dgm:prSet presAssocID="{6C0DA049-F33E-4765-BB1E-6827B652A8AB}" presName="childText" presStyleLbl="bgAcc1" presStyleIdx="6" presStyleCnt="16" custScaleX="178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82BA4-DC5A-4D35-A9EE-46D89F633947}" type="pres">
      <dgm:prSet presAssocID="{8CAE5D7B-53C8-4BF0-B897-1689ACCE551B}" presName="Name13" presStyleLbl="parChTrans1D2" presStyleIdx="7" presStyleCnt="16"/>
      <dgm:spPr/>
      <dgm:t>
        <a:bodyPr/>
        <a:lstStyle/>
        <a:p>
          <a:endParaRPr lang="ru-RU"/>
        </a:p>
      </dgm:t>
    </dgm:pt>
    <dgm:pt modelId="{6739644B-54BD-4465-8A81-766E10A71CE5}" type="pres">
      <dgm:prSet presAssocID="{3D982024-6B5A-457E-BBEF-467D27825554}" presName="childText" presStyleLbl="bgAcc1" presStyleIdx="7" presStyleCnt="16" custScaleX="174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C5072-3966-4830-B234-63A48824BCAD}" type="pres">
      <dgm:prSet presAssocID="{044086A0-9602-44BA-B410-F8567A17C197}" presName="root" presStyleCnt="0"/>
      <dgm:spPr/>
    </dgm:pt>
    <dgm:pt modelId="{079BAA03-59F3-434B-882C-74C64F6A6743}" type="pres">
      <dgm:prSet presAssocID="{044086A0-9602-44BA-B410-F8567A17C197}" presName="rootComposite" presStyleCnt="0"/>
      <dgm:spPr/>
    </dgm:pt>
    <dgm:pt modelId="{9B301778-F909-4D2A-884D-D3BAC93048D1}" type="pres">
      <dgm:prSet presAssocID="{044086A0-9602-44BA-B410-F8567A17C197}" presName="rootText" presStyleLbl="node1" presStyleIdx="2" presStyleCnt="4" custScaleX="159898"/>
      <dgm:spPr/>
      <dgm:t>
        <a:bodyPr/>
        <a:lstStyle/>
        <a:p>
          <a:endParaRPr lang="ru-RU"/>
        </a:p>
      </dgm:t>
    </dgm:pt>
    <dgm:pt modelId="{88AA3525-C13F-4E8C-83AC-E386B6A9AB55}" type="pres">
      <dgm:prSet presAssocID="{044086A0-9602-44BA-B410-F8567A17C197}" presName="rootConnector" presStyleLbl="node1" presStyleIdx="2" presStyleCnt="4"/>
      <dgm:spPr/>
      <dgm:t>
        <a:bodyPr/>
        <a:lstStyle/>
        <a:p>
          <a:endParaRPr lang="ru-RU"/>
        </a:p>
      </dgm:t>
    </dgm:pt>
    <dgm:pt modelId="{D3F61BA5-8690-42A3-BF70-144370B3F87E}" type="pres">
      <dgm:prSet presAssocID="{044086A0-9602-44BA-B410-F8567A17C197}" presName="childShape" presStyleCnt="0"/>
      <dgm:spPr/>
    </dgm:pt>
    <dgm:pt modelId="{146F03EA-1101-49C0-B723-A83911E51560}" type="pres">
      <dgm:prSet presAssocID="{AD0F10D8-2918-4D53-A435-EBA73AF164ED}" presName="Name13" presStyleLbl="parChTrans1D2" presStyleIdx="8" presStyleCnt="16"/>
      <dgm:spPr/>
      <dgm:t>
        <a:bodyPr/>
        <a:lstStyle/>
        <a:p>
          <a:endParaRPr lang="ru-RU"/>
        </a:p>
      </dgm:t>
    </dgm:pt>
    <dgm:pt modelId="{A7D683FD-3011-4365-9D70-A190A539D7D0}" type="pres">
      <dgm:prSet presAssocID="{661A68E0-3348-4A42-95B4-241204B85A3E}" presName="childText" presStyleLbl="bgAcc1" presStyleIdx="8" presStyleCnt="16" custScaleX="174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2A389-FD3D-4A90-95C7-CD9792B905C5}" type="pres">
      <dgm:prSet presAssocID="{ABAA8056-84C8-4645-B8B0-69F0FE8ECF0D}" presName="Name13" presStyleLbl="parChTrans1D2" presStyleIdx="9" presStyleCnt="16"/>
      <dgm:spPr/>
      <dgm:t>
        <a:bodyPr/>
        <a:lstStyle/>
        <a:p>
          <a:endParaRPr lang="ru-RU"/>
        </a:p>
      </dgm:t>
    </dgm:pt>
    <dgm:pt modelId="{EF210FC8-C120-43AD-929C-AB230230C78A}" type="pres">
      <dgm:prSet presAssocID="{BA65D5C4-1CAC-4CF7-9840-0A48CEFBA151}" presName="childText" presStyleLbl="bgAcc1" presStyleIdx="9" presStyleCnt="16" custScaleX="174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117CF-0A32-4D34-AAB0-BFC12A34BD4D}" type="pres">
      <dgm:prSet presAssocID="{F04F2C81-27DB-4C05-A296-8D588D1D18A7}" presName="Name13" presStyleLbl="parChTrans1D2" presStyleIdx="10" presStyleCnt="16"/>
      <dgm:spPr/>
      <dgm:t>
        <a:bodyPr/>
        <a:lstStyle/>
        <a:p>
          <a:endParaRPr lang="ru-RU"/>
        </a:p>
      </dgm:t>
    </dgm:pt>
    <dgm:pt modelId="{BA8D3F15-1187-4418-AAD2-83C49219F358}" type="pres">
      <dgm:prSet presAssocID="{66A7ABA0-CDA4-4628-B555-6D2B985FC96A}" presName="childText" presStyleLbl="bgAcc1" presStyleIdx="10" presStyleCnt="16" custScaleX="174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58AC3-18E0-4066-AC68-F817A2DE33A0}" type="pres">
      <dgm:prSet presAssocID="{007E1A70-4F10-4DD8-9BD9-E372136130ED}" presName="Name13" presStyleLbl="parChTrans1D2" presStyleIdx="11" presStyleCnt="16"/>
      <dgm:spPr/>
      <dgm:t>
        <a:bodyPr/>
        <a:lstStyle/>
        <a:p>
          <a:endParaRPr lang="ru-RU"/>
        </a:p>
      </dgm:t>
    </dgm:pt>
    <dgm:pt modelId="{D9164A34-44A7-4651-A018-5BD95FC6A34C}" type="pres">
      <dgm:prSet presAssocID="{3CE88BD4-92D2-4698-941A-2050EED91A28}" presName="childText" presStyleLbl="bgAcc1" presStyleIdx="11" presStyleCnt="16" custScaleX="174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DF15F-9683-4A22-8D0E-AD88F4472C26}" type="pres">
      <dgm:prSet presAssocID="{FEAC29D0-4929-4C7A-886B-8872D39ED483}" presName="root" presStyleCnt="0"/>
      <dgm:spPr/>
    </dgm:pt>
    <dgm:pt modelId="{CF61FC66-CC1D-4382-B260-17C9FD77F300}" type="pres">
      <dgm:prSet presAssocID="{FEAC29D0-4929-4C7A-886B-8872D39ED483}" presName="rootComposite" presStyleCnt="0"/>
      <dgm:spPr/>
    </dgm:pt>
    <dgm:pt modelId="{BB75525F-E08A-456E-8EB2-8028C197AC93}" type="pres">
      <dgm:prSet presAssocID="{FEAC29D0-4929-4C7A-886B-8872D39ED483}" presName="rootText" presStyleLbl="node1" presStyleIdx="3" presStyleCnt="4" custScaleX="163790"/>
      <dgm:spPr/>
      <dgm:t>
        <a:bodyPr/>
        <a:lstStyle/>
        <a:p>
          <a:endParaRPr lang="ru-RU"/>
        </a:p>
      </dgm:t>
    </dgm:pt>
    <dgm:pt modelId="{873E4856-2DD4-4CEC-930D-149A3687B081}" type="pres">
      <dgm:prSet presAssocID="{FEAC29D0-4929-4C7A-886B-8872D39ED483}" presName="rootConnector" presStyleLbl="node1" presStyleIdx="3" presStyleCnt="4"/>
      <dgm:spPr/>
      <dgm:t>
        <a:bodyPr/>
        <a:lstStyle/>
        <a:p>
          <a:endParaRPr lang="ru-RU"/>
        </a:p>
      </dgm:t>
    </dgm:pt>
    <dgm:pt modelId="{37256B02-3ADD-476F-91B2-6B8AC5ACF029}" type="pres">
      <dgm:prSet presAssocID="{FEAC29D0-4929-4C7A-886B-8872D39ED483}" presName="childShape" presStyleCnt="0"/>
      <dgm:spPr/>
    </dgm:pt>
    <dgm:pt modelId="{C6D2E83E-8BD1-40EE-8499-65AA32EE558C}" type="pres">
      <dgm:prSet presAssocID="{85FAF5A6-0CD4-467F-BC2D-65FA4C619065}" presName="Name13" presStyleLbl="parChTrans1D2" presStyleIdx="12" presStyleCnt="16"/>
      <dgm:spPr/>
      <dgm:t>
        <a:bodyPr/>
        <a:lstStyle/>
        <a:p>
          <a:endParaRPr lang="ru-RU"/>
        </a:p>
      </dgm:t>
    </dgm:pt>
    <dgm:pt modelId="{A11E0424-3D0C-421D-8031-BE16EC94F4E6}" type="pres">
      <dgm:prSet presAssocID="{ADFA9F7E-66FD-4525-8969-BA88993300F2}" presName="childText" presStyleLbl="bgAcc1" presStyleIdx="12" presStyleCnt="16" custScaleX="160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0C65B-27B3-44B1-ABC4-9D38A147DB6E}" type="pres">
      <dgm:prSet presAssocID="{F3916C57-AA50-4FC8-AAE2-CC306D942A8D}" presName="Name13" presStyleLbl="parChTrans1D2" presStyleIdx="13" presStyleCnt="16"/>
      <dgm:spPr/>
      <dgm:t>
        <a:bodyPr/>
        <a:lstStyle/>
        <a:p>
          <a:endParaRPr lang="ru-RU"/>
        </a:p>
      </dgm:t>
    </dgm:pt>
    <dgm:pt modelId="{DACE9CDB-183B-4E37-9A4D-71D05F5BA47A}" type="pres">
      <dgm:prSet presAssocID="{4F4C0FCD-30CB-4AD9-A7B3-6AA1A454405F}" presName="childText" presStyleLbl="bgAcc1" presStyleIdx="13" presStyleCnt="16" custScaleX="160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17913-8B13-4B33-8A4E-F1168C5B7537}" type="pres">
      <dgm:prSet presAssocID="{F6E666C5-8E84-4D25-8411-7F5560B5772A}" presName="Name13" presStyleLbl="parChTrans1D2" presStyleIdx="14" presStyleCnt="16"/>
      <dgm:spPr/>
      <dgm:t>
        <a:bodyPr/>
        <a:lstStyle/>
        <a:p>
          <a:endParaRPr lang="ru-RU"/>
        </a:p>
      </dgm:t>
    </dgm:pt>
    <dgm:pt modelId="{C3ABE2DD-72CB-46CC-971D-ACA60DCCA260}" type="pres">
      <dgm:prSet presAssocID="{C3142703-C4C9-4289-8622-A0371A544926}" presName="childText" presStyleLbl="bgAcc1" presStyleIdx="14" presStyleCnt="16" custScaleX="163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11A33-D915-4153-A6A9-63E9B7BC241E}" type="pres">
      <dgm:prSet presAssocID="{ADA0AD8F-B542-45A5-A732-52BB0D71D115}" presName="Name13" presStyleLbl="parChTrans1D2" presStyleIdx="15" presStyleCnt="16"/>
      <dgm:spPr/>
    </dgm:pt>
    <dgm:pt modelId="{B283FF7F-7504-448B-81FF-A75CA76AD9BA}" type="pres">
      <dgm:prSet presAssocID="{6E861A75-F300-4590-AB9A-71A9C4B003D4}" presName="childText" presStyleLbl="bgAcc1" presStyleIdx="15" presStyleCnt="16" custScaleX="167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A54C0B-3540-4342-A08F-C407324C8B5B}" type="presOf" srcId="{E010D6F2-501B-42BF-98D6-D8E9427EF597}" destId="{91F8BEA3-7F89-4419-86CE-2F7FE93D4188}" srcOrd="0" destOrd="0" presId="urn:microsoft.com/office/officeart/2005/8/layout/hierarchy3"/>
    <dgm:cxn modelId="{5C96E035-B3D1-4046-90A6-2918A891E674}" type="presOf" srcId="{DD74500D-187D-40B2-8E25-4703EE17FD45}" destId="{1A2C085A-A31F-4421-9D59-0141DB854944}" srcOrd="0" destOrd="0" presId="urn:microsoft.com/office/officeart/2005/8/layout/hierarchy3"/>
    <dgm:cxn modelId="{DECFC8E1-E599-4114-87BB-7818358F6B94}" type="presOf" srcId="{044086A0-9602-44BA-B410-F8567A17C197}" destId="{9B301778-F909-4D2A-884D-D3BAC93048D1}" srcOrd="0" destOrd="0" presId="urn:microsoft.com/office/officeart/2005/8/layout/hierarchy3"/>
    <dgm:cxn modelId="{6CB18E74-0B12-4353-90D9-3F622F9BCA30}" type="presOf" srcId="{C3142703-C4C9-4289-8622-A0371A544926}" destId="{C3ABE2DD-72CB-46CC-971D-ACA60DCCA260}" srcOrd="0" destOrd="0" presId="urn:microsoft.com/office/officeart/2005/8/layout/hierarchy3"/>
    <dgm:cxn modelId="{318B0AA9-9B40-4B31-86BA-A19CC1FDF5FE}" type="presOf" srcId="{F6E666C5-8E84-4D25-8411-7F5560B5772A}" destId="{44617913-8B13-4B33-8A4E-F1168C5B7537}" srcOrd="0" destOrd="0" presId="urn:microsoft.com/office/officeart/2005/8/layout/hierarchy3"/>
    <dgm:cxn modelId="{C793D5C3-3E3E-4594-8366-33530652126F}" type="presOf" srcId="{F04F2C81-27DB-4C05-A296-8D588D1D18A7}" destId="{2D1117CF-0A32-4D34-AAB0-BFC12A34BD4D}" srcOrd="0" destOrd="0" presId="urn:microsoft.com/office/officeart/2005/8/layout/hierarchy3"/>
    <dgm:cxn modelId="{F5AB1421-DACD-4068-9970-01167269A074}" type="presOf" srcId="{4DDE44B7-8E31-4999-B4DF-B10CB40E3EA5}" destId="{C4768024-D57F-4CDA-B495-9898E8ACB734}" srcOrd="0" destOrd="0" presId="urn:microsoft.com/office/officeart/2005/8/layout/hierarchy3"/>
    <dgm:cxn modelId="{81BD0607-855C-452F-A9AA-F5998EE667DD}" type="presOf" srcId="{ADA0AD8F-B542-45A5-A732-52BB0D71D115}" destId="{16E11A33-D915-4153-A6A9-63E9B7BC241E}" srcOrd="0" destOrd="0" presId="urn:microsoft.com/office/officeart/2005/8/layout/hierarchy3"/>
    <dgm:cxn modelId="{3F1A9BD3-3C46-4F8D-9C80-ED578A2BA6EB}" type="presOf" srcId="{661A68E0-3348-4A42-95B4-241204B85A3E}" destId="{A7D683FD-3011-4365-9D70-A190A539D7D0}" srcOrd="0" destOrd="0" presId="urn:microsoft.com/office/officeart/2005/8/layout/hierarchy3"/>
    <dgm:cxn modelId="{E4FA9B92-F402-4552-855C-97240A3BD643}" type="presOf" srcId="{960D1E16-9C14-4805-8389-92585B94458D}" destId="{CA09D9C1-0B11-41DC-A19D-86ABAB995AEF}" srcOrd="1" destOrd="0" presId="urn:microsoft.com/office/officeart/2005/8/layout/hierarchy3"/>
    <dgm:cxn modelId="{4B619A48-1AB7-4EBF-A295-876C9EDAC836}" type="presOf" srcId="{F3916C57-AA50-4FC8-AAE2-CC306D942A8D}" destId="{6740C65B-27B3-44B1-ABC4-9D38A147DB6E}" srcOrd="0" destOrd="0" presId="urn:microsoft.com/office/officeart/2005/8/layout/hierarchy3"/>
    <dgm:cxn modelId="{932CBFC9-F9CB-4894-9161-FCBA73E3EF54}" type="presOf" srcId="{3B11BDB9-CA03-41A6-815C-28989633B437}" destId="{1870789F-35EB-41ED-963F-014CCF244259}" srcOrd="0" destOrd="0" presId="urn:microsoft.com/office/officeart/2005/8/layout/hierarchy3"/>
    <dgm:cxn modelId="{0ACD4AA6-E1A0-402F-A5F6-FF6F82D07144}" type="presOf" srcId="{710683A9-C2EE-44E2-BF37-0D42BAF4DC2B}" destId="{32143912-5507-44DA-8277-133C2AF1BACE}" srcOrd="0" destOrd="0" presId="urn:microsoft.com/office/officeart/2005/8/layout/hierarchy3"/>
    <dgm:cxn modelId="{6F5D805B-3D27-4664-A9CE-A49E32FB6FD2}" srcId="{0DB19EAE-EFA2-4479-A0AB-74E69CA2DA80}" destId="{4DDE44B7-8E31-4999-B4DF-B10CB40E3EA5}" srcOrd="2" destOrd="0" parTransId="{3B11BDB9-CA03-41A6-815C-28989633B437}" sibTransId="{AB4006FB-71FF-4CC2-B182-ECE7E863364B}"/>
    <dgm:cxn modelId="{C3A5E7B8-7343-492A-A088-6BD13ADD44FB}" srcId="{E2AB4F22-B57C-4D19-9C47-05F031BA81B5}" destId="{960D1E16-9C14-4805-8389-92585B94458D}" srcOrd="1" destOrd="0" parTransId="{B6A52672-8776-4306-8DD0-DF562FA59F09}" sibTransId="{AA0273AB-3B48-461C-92D7-4EB867C66E2E}"/>
    <dgm:cxn modelId="{346A0891-8BCE-4B9F-A0D9-A1ABB79D1733}" type="presOf" srcId="{6E861A75-F300-4590-AB9A-71A9C4B003D4}" destId="{B283FF7F-7504-448B-81FF-A75CA76AD9BA}" srcOrd="0" destOrd="0" presId="urn:microsoft.com/office/officeart/2005/8/layout/hierarchy3"/>
    <dgm:cxn modelId="{69583C3A-3DCD-4ED6-8E06-C365DB1F121B}" srcId="{0DB19EAE-EFA2-4479-A0AB-74E69CA2DA80}" destId="{9D9AA175-4A4B-4E5A-9EF1-1F869B2BF3F2}" srcOrd="0" destOrd="0" parTransId="{710683A9-C2EE-44E2-BF37-0D42BAF4DC2B}" sibTransId="{21499853-0936-447F-8DDA-C0A202152EE3}"/>
    <dgm:cxn modelId="{9325453D-8F81-478D-9DF0-C1C30357184F}" srcId="{960D1E16-9C14-4805-8389-92585B94458D}" destId="{9B16049E-F50C-469B-BE1D-A7CA69417039}" srcOrd="1" destOrd="0" parTransId="{15C2921D-FDE6-45CA-BB99-10CC12667749}" sibTransId="{9B2FBFA9-1B37-4F81-BD79-3C79602DD287}"/>
    <dgm:cxn modelId="{A5E56978-F81C-44A0-BDE2-63E1F25A6C65}" type="presOf" srcId="{6C0DA049-F33E-4765-BB1E-6827B652A8AB}" destId="{28B810ED-56C5-4490-8BAC-E7FD146392E1}" srcOrd="0" destOrd="0" presId="urn:microsoft.com/office/officeart/2005/8/layout/hierarchy3"/>
    <dgm:cxn modelId="{32C8CAFC-7D79-48A6-892C-7A9633DC288B}" srcId="{960D1E16-9C14-4805-8389-92585B94458D}" destId="{3D982024-6B5A-457E-BBEF-467D27825554}" srcOrd="3" destOrd="0" parTransId="{8CAE5D7B-53C8-4BF0-B897-1689ACCE551B}" sibTransId="{16CA6CEF-4199-4897-9DBA-4CE01629640C}"/>
    <dgm:cxn modelId="{CA24E1DD-81DF-4BBD-9311-B75E7C6C1C8A}" type="presOf" srcId="{FEAC29D0-4929-4C7A-886B-8872D39ED483}" destId="{873E4856-2DD4-4CEC-930D-149A3687B081}" srcOrd="1" destOrd="0" presId="urn:microsoft.com/office/officeart/2005/8/layout/hierarchy3"/>
    <dgm:cxn modelId="{58197526-EF73-4F94-9331-BF8BCAAE6324}" srcId="{FEAC29D0-4929-4C7A-886B-8872D39ED483}" destId="{C3142703-C4C9-4289-8622-A0371A544926}" srcOrd="2" destOrd="0" parTransId="{F6E666C5-8E84-4D25-8411-7F5560B5772A}" sibTransId="{2C4A066F-C5F0-46FF-AE41-BFB99EFE9B10}"/>
    <dgm:cxn modelId="{84381D82-8727-4B3D-B06A-5B8F5B457EE8}" type="presOf" srcId="{BA65D5C4-1CAC-4CF7-9840-0A48CEFBA151}" destId="{EF210FC8-C120-43AD-929C-AB230230C78A}" srcOrd="0" destOrd="0" presId="urn:microsoft.com/office/officeart/2005/8/layout/hierarchy3"/>
    <dgm:cxn modelId="{60F99B72-9E76-416C-9B8C-78E244EF949A}" type="presOf" srcId="{15C2921D-FDE6-45CA-BB99-10CC12667749}" destId="{EF9865DE-D42A-4B5F-ACE5-0A475C1ED0FC}" srcOrd="0" destOrd="0" presId="urn:microsoft.com/office/officeart/2005/8/layout/hierarchy3"/>
    <dgm:cxn modelId="{1A58EB5D-3A98-48DE-B6AD-61F92D4FC41B}" type="presOf" srcId="{4F4C0FCD-30CB-4AD9-A7B3-6AA1A454405F}" destId="{DACE9CDB-183B-4E37-9A4D-71D05F5BA47A}" srcOrd="0" destOrd="0" presId="urn:microsoft.com/office/officeart/2005/8/layout/hierarchy3"/>
    <dgm:cxn modelId="{65967265-94A0-4E01-9DE6-6C4D2DAC0224}" srcId="{044086A0-9602-44BA-B410-F8567A17C197}" destId="{661A68E0-3348-4A42-95B4-241204B85A3E}" srcOrd="0" destOrd="0" parTransId="{AD0F10D8-2918-4D53-A435-EBA73AF164ED}" sibTransId="{5AEFB919-430E-447E-8FB8-2B5CD98B01D9}"/>
    <dgm:cxn modelId="{EBBD348C-DE0A-487E-849B-80C01E7C87D6}" srcId="{FEAC29D0-4929-4C7A-886B-8872D39ED483}" destId="{4F4C0FCD-30CB-4AD9-A7B3-6AA1A454405F}" srcOrd="1" destOrd="0" parTransId="{F3916C57-AA50-4FC8-AAE2-CC306D942A8D}" sibTransId="{1219B944-ED5C-462B-8F6F-9A10D461E7B3}"/>
    <dgm:cxn modelId="{598D4A31-C951-4DB9-8387-24070BC6D179}" type="presOf" srcId="{9603C399-970B-4021-A47D-BE4537392C76}" destId="{989B8AD7-9EBB-4B32-A804-F5FE31D750D5}" srcOrd="0" destOrd="0" presId="urn:microsoft.com/office/officeart/2005/8/layout/hierarchy3"/>
    <dgm:cxn modelId="{DC8D9F9D-4FEB-4104-9EE2-ADB470FE1A59}" srcId="{044086A0-9602-44BA-B410-F8567A17C197}" destId="{3CE88BD4-92D2-4698-941A-2050EED91A28}" srcOrd="3" destOrd="0" parTransId="{007E1A70-4F10-4DD8-9BD9-E372136130ED}" sibTransId="{F31D2A24-9080-459F-BC0C-5BD13C180E31}"/>
    <dgm:cxn modelId="{FD87598B-1616-432B-8689-D63776B806E8}" type="presOf" srcId="{960D1E16-9C14-4805-8389-92585B94458D}" destId="{F6B3A854-B29E-4E90-A9F0-97298767444A}" srcOrd="0" destOrd="0" presId="urn:microsoft.com/office/officeart/2005/8/layout/hierarchy3"/>
    <dgm:cxn modelId="{8B279925-0F4F-47D7-AECD-85454C0BD249}" type="presOf" srcId="{0DB19EAE-EFA2-4479-A0AB-74E69CA2DA80}" destId="{5FEC3239-0726-455D-AF8A-89A805632F62}" srcOrd="1" destOrd="0" presId="urn:microsoft.com/office/officeart/2005/8/layout/hierarchy3"/>
    <dgm:cxn modelId="{901E5B51-1318-4A8E-ACB2-B563AA44665E}" type="presOf" srcId="{3CE88BD4-92D2-4698-941A-2050EED91A28}" destId="{D9164A34-44A7-4651-A018-5BD95FC6A34C}" srcOrd="0" destOrd="0" presId="urn:microsoft.com/office/officeart/2005/8/layout/hierarchy3"/>
    <dgm:cxn modelId="{F00997F2-195F-4390-8230-308D2A0EC510}" type="presOf" srcId="{044086A0-9602-44BA-B410-F8567A17C197}" destId="{88AA3525-C13F-4E8C-83AC-E386B6A9AB55}" srcOrd="1" destOrd="0" presId="urn:microsoft.com/office/officeart/2005/8/layout/hierarchy3"/>
    <dgm:cxn modelId="{EF462F52-F30A-4241-9826-96BBF93B1A7A}" type="presOf" srcId="{ADFA9F7E-66FD-4525-8969-BA88993300F2}" destId="{A11E0424-3D0C-421D-8031-BE16EC94F4E6}" srcOrd="0" destOrd="0" presId="urn:microsoft.com/office/officeart/2005/8/layout/hierarchy3"/>
    <dgm:cxn modelId="{CCC1A265-33BD-4EAF-9785-E133A184F807}" srcId="{960D1E16-9C14-4805-8389-92585B94458D}" destId="{6C0DA049-F33E-4765-BB1E-6827B652A8AB}" srcOrd="2" destOrd="0" parTransId="{51E9DB57-327A-4BAE-B1AD-7BEF13F9BA1D}" sibTransId="{CB7DABCA-FC79-4028-BBB4-982ECA8D116C}"/>
    <dgm:cxn modelId="{D067515F-1397-4F4E-AF48-48A03FB3BF67}" srcId="{044086A0-9602-44BA-B410-F8567A17C197}" destId="{BA65D5C4-1CAC-4CF7-9840-0A48CEFBA151}" srcOrd="1" destOrd="0" parTransId="{ABAA8056-84C8-4645-B8B0-69F0FE8ECF0D}" sibTransId="{4935742B-F13C-49A4-BE67-AE448573D986}"/>
    <dgm:cxn modelId="{DFA5DCC5-9DC6-4271-B1E0-FC63A50113B0}" srcId="{E2AB4F22-B57C-4D19-9C47-05F031BA81B5}" destId="{044086A0-9602-44BA-B410-F8567A17C197}" srcOrd="2" destOrd="0" parTransId="{E4363416-9B57-4D84-A084-6059FEF3C5EC}" sibTransId="{B2C437DC-AEEA-4D07-8A6F-EB1CEB870B88}"/>
    <dgm:cxn modelId="{BA0495C0-DA13-4F5C-A2CE-060F5DFE42D1}" type="presOf" srcId="{9B16049E-F50C-469B-BE1D-A7CA69417039}" destId="{F9488681-9929-48FE-95FC-20D4C9B90809}" srcOrd="0" destOrd="0" presId="urn:microsoft.com/office/officeart/2005/8/layout/hierarchy3"/>
    <dgm:cxn modelId="{C46FBE43-55D5-40ED-9AE4-A0C48D2B1FC2}" srcId="{E2AB4F22-B57C-4D19-9C47-05F031BA81B5}" destId="{0DB19EAE-EFA2-4479-A0AB-74E69CA2DA80}" srcOrd="0" destOrd="0" parTransId="{9FC0EE8E-340B-4BEB-B296-E153551E89B1}" sibTransId="{16939BD3-2F7C-4B94-82FE-9A6EDADC9E0A}"/>
    <dgm:cxn modelId="{EDEF655E-B366-4BF1-8626-8480A111E6CC}" type="presOf" srcId="{51E9DB57-327A-4BAE-B1AD-7BEF13F9BA1D}" destId="{A0A93C62-FEF8-4DC9-A4B3-66EF1DC40FF6}" srcOrd="0" destOrd="0" presId="urn:microsoft.com/office/officeart/2005/8/layout/hierarchy3"/>
    <dgm:cxn modelId="{C3BFB634-7E61-4A26-AA3E-2ED43AC8A944}" srcId="{0DB19EAE-EFA2-4479-A0AB-74E69CA2DA80}" destId="{DD74500D-187D-40B2-8E25-4703EE17FD45}" srcOrd="1" destOrd="0" parTransId="{87ACB70B-F7E0-4CEF-9469-861BFCF417AE}" sibTransId="{D6C1716E-F564-4810-82CB-BB083D26F4D6}"/>
    <dgm:cxn modelId="{D1579487-B159-457F-87B6-4FF40371D1C7}" type="presOf" srcId="{AD0F10D8-2918-4D53-A435-EBA73AF164ED}" destId="{146F03EA-1101-49C0-B723-A83911E51560}" srcOrd="0" destOrd="0" presId="urn:microsoft.com/office/officeart/2005/8/layout/hierarchy3"/>
    <dgm:cxn modelId="{B0AD8640-18A7-4C2C-8ABE-819A462259BE}" type="presOf" srcId="{3D982024-6B5A-457E-BBEF-467D27825554}" destId="{6739644B-54BD-4465-8A81-766E10A71CE5}" srcOrd="0" destOrd="0" presId="urn:microsoft.com/office/officeart/2005/8/layout/hierarchy3"/>
    <dgm:cxn modelId="{CF55F9E6-2578-4339-9CB7-681E7EF6CBD7}" type="presOf" srcId="{85FAF5A6-0CD4-467F-BC2D-65FA4C619065}" destId="{C6D2E83E-8BD1-40EE-8499-65AA32EE558C}" srcOrd="0" destOrd="0" presId="urn:microsoft.com/office/officeart/2005/8/layout/hierarchy3"/>
    <dgm:cxn modelId="{15F6D3E7-DFDE-4780-880C-FD0F0F0A18F4}" srcId="{FEAC29D0-4929-4C7A-886B-8872D39ED483}" destId="{ADFA9F7E-66FD-4525-8969-BA88993300F2}" srcOrd="0" destOrd="0" parTransId="{85FAF5A6-0CD4-467F-BC2D-65FA4C619065}" sibTransId="{0492608C-1E8E-4624-946E-9F1B138F1B35}"/>
    <dgm:cxn modelId="{6C54915D-61F6-4CFD-B865-8DCE153BF172}" type="presOf" srcId="{43DF64B3-81FB-4CD9-8FCC-968C25582ABB}" destId="{02780E37-7162-47B4-9A94-1E8578ED5C06}" srcOrd="0" destOrd="0" presId="urn:microsoft.com/office/officeart/2005/8/layout/hierarchy3"/>
    <dgm:cxn modelId="{D2392F2B-5425-4C60-9565-7BF67B2DD603}" type="presOf" srcId="{9D9AA175-4A4B-4E5A-9EF1-1F869B2BF3F2}" destId="{3BF6DACE-37FA-4906-86C6-218F3B0D0B3F}" srcOrd="0" destOrd="0" presId="urn:microsoft.com/office/officeart/2005/8/layout/hierarchy3"/>
    <dgm:cxn modelId="{ED75A043-9C51-43FF-B4D9-7AD7F750317D}" type="presOf" srcId="{66A7ABA0-CDA4-4628-B555-6D2B985FC96A}" destId="{BA8D3F15-1187-4418-AAD2-83C49219F358}" srcOrd="0" destOrd="0" presId="urn:microsoft.com/office/officeart/2005/8/layout/hierarchy3"/>
    <dgm:cxn modelId="{F9B74227-F339-4B4C-9B1F-F5582EC49D0E}" type="presOf" srcId="{007E1A70-4F10-4DD8-9BD9-E372136130ED}" destId="{DA458AC3-18E0-4066-AC68-F817A2DE33A0}" srcOrd="0" destOrd="0" presId="urn:microsoft.com/office/officeart/2005/8/layout/hierarchy3"/>
    <dgm:cxn modelId="{EAA339FA-120B-45CC-9CAF-7A6C05BCD229}" type="presOf" srcId="{0DB19EAE-EFA2-4479-A0AB-74E69CA2DA80}" destId="{607972AD-B517-4F59-9DD3-51B42B74F9A4}" srcOrd="0" destOrd="0" presId="urn:microsoft.com/office/officeart/2005/8/layout/hierarchy3"/>
    <dgm:cxn modelId="{F2AC4639-BCD0-451B-A6E2-1CB17AEF6852}" srcId="{960D1E16-9C14-4805-8389-92585B94458D}" destId="{FF887E64-2D67-4581-A3D9-30C913B916DA}" srcOrd="0" destOrd="0" parTransId="{E010D6F2-501B-42BF-98D6-D8E9427EF597}" sibTransId="{6EC36736-2147-4CE4-9151-64406C8FDAC4}"/>
    <dgm:cxn modelId="{931563CB-06D7-423A-939E-A80D6C7A1E7F}" srcId="{E2AB4F22-B57C-4D19-9C47-05F031BA81B5}" destId="{FEAC29D0-4929-4C7A-886B-8872D39ED483}" srcOrd="3" destOrd="0" parTransId="{F84BB685-3D0E-47DF-AED8-C45593BDD10E}" sibTransId="{FD40819E-AFBF-4656-9EE4-F23537C1A081}"/>
    <dgm:cxn modelId="{060EDCD4-53E9-4947-8FFE-84D10B53C907}" srcId="{0DB19EAE-EFA2-4479-A0AB-74E69CA2DA80}" destId="{43DF64B3-81FB-4CD9-8FCC-968C25582ABB}" srcOrd="3" destOrd="0" parTransId="{9603C399-970B-4021-A47D-BE4537392C76}" sibTransId="{B017A09D-550D-4DB2-AFB6-2D1950544590}"/>
    <dgm:cxn modelId="{BCF76C0E-B2C1-4832-A503-276B82E30A78}" type="presOf" srcId="{87ACB70B-F7E0-4CEF-9469-861BFCF417AE}" destId="{35DC2864-F85E-477C-A8A7-640F3B850096}" srcOrd="0" destOrd="0" presId="urn:microsoft.com/office/officeart/2005/8/layout/hierarchy3"/>
    <dgm:cxn modelId="{7E97D4C1-000E-47E7-84B4-E0A117AA2881}" type="presOf" srcId="{8CAE5D7B-53C8-4BF0-B897-1689ACCE551B}" destId="{F0082BA4-DC5A-4D35-A9EE-46D89F633947}" srcOrd="0" destOrd="0" presId="urn:microsoft.com/office/officeart/2005/8/layout/hierarchy3"/>
    <dgm:cxn modelId="{64DCAFBD-6ED5-450F-ABD9-8E2A36ECD8E7}" type="presOf" srcId="{FF887E64-2D67-4581-A3D9-30C913B916DA}" destId="{E4933972-89FB-49F4-B216-17BE1A154B8F}" srcOrd="0" destOrd="0" presId="urn:microsoft.com/office/officeart/2005/8/layout/hierarchy3"/>
    <dgm:cxn modelId="{6DA336F7-0392-4927-B83D-D0C982C8F15F}" srcId="{044086A0-9602-44BA-B410-F8567A17C197}" destId="{66A7ABA0-CDA4-4628-B555-6D2B985FC96A}" srcOrd="2" destOrd="0" parTransId="{F04F2C81-27DB-4C05-A296-8D588D1D18A7}" sibTransId="{3D9F43BE-7997-4B16-B609-BF998B7CA63D}"/>
    <dgm:cxn modelId="{E3C84010-49F1-4486-B4E2-4D319C682EFC}" type="presOf" srcId="{FEAC29D0-4929-4C7A-886B-8872D39ED483}" destId="{BB75525F-E08A-456E-8EB2-8028C197AC93}" srcOrd="0" destOrd="0" presId="urn:microsoft.com/office/officeart/2005/8/layout/hierarchy3"/>
    <dgm:cxn modelId="{A1F1BAE7-F985-4DF3-9F68-4B1967AFCAB1}" type="presOf" srcId="{E2AB4F22-B57C-4D19-9C47-05F031BA81B5}" destId="{B1860751-E307-4905-A28F-AACC344F7142}" srcOrd="0" destOrd="0" presId="urn:microsoft.com/office/officeart/2005/8/layout/hierarchy3"/>
    <dgm:cxn modelId="{CEF552B8-86A4-4681-9783-E7B5A556131C}" srcId="{FEAC29D0-4929-4C7A-886B-8872D39ED483}" destId="{6E861A75-F300-4590-AB9A-71A9C4B003D4}" srcOrd="3" destOrd="0" parTransId="{ADA0AD8F-B542-45A5-A732-52BB0D71D115}" sibTransId="{930EF151-B9DD-4E49-938B-B23DD843912C}"/>
    <dgm:cxn modelId="{283CE499-CC82-4893-B276-5A64A64F1FE3}" type="presOf" srcId="{ABAA8056-84C8-4645-B8B0-69F0FE8ECF0D}" destId="{7422A389-FD3D-4A90-95C7-CD9792B905C5}" srcOrd="0" destOrd="0" presId="urn:microsoft.com/office/officeart/2005/8/layout/hierarchy3"/>
    <dgm:cxn modelId="{3717B81F-7447-4A03-AC21-A2B02BF0433E}" type="presParOf" srcId="{B1860751-E307-4905-A28F-AACC344F7142}" destId="{79581A54-E767-496D-862D-9BE38C66444E}" srcOrd="0" destOrd="0" presId="urn:microsoft.com/office/officeart/2005/8/layout/hierarchy3"/>
    <dgm:cxn modelId="{BB9C02A1-643F-482A-93DC-0C7D93B2C6DA}" type="presParOf" srcId="{79581A54-E767-496D-862D-9BE38C66444E}" destId="{FDD6B679-2C53-4E91-A474-92584E5FB1AA}" srcOrd="0" destOrd="0" presId="urn:microsoft.com/office/officeart/2005/8/layout/hierarchy3"/>
    <dgm:cxn modelId="{D9C3FA2A-749F-406E-B39D-66C65C792AB4}" type="presParOf" srcId="{FDD6B679-2C53-4E91-A474-92584E5FB1AA}" destId="{607972AD-B517-4F59-9DD3-51B42B74F9A4}" srcOrd="0" destOrd="0" presId="urn:microsoft.com/office/officeart/2005/8/layout/hierarchy3"/>
    <dgm:cxn modelId="{A4EF1C1F-6F01-4B42-97C0-8546205BA8B2}" type="presParOf" srcId="{FDD6B679-2C53-4E91-A474-92584E5FB1AA}" destId="{5FEC3239-0726-455D-AF8A-89A805632F62}" srcOrd="1" destOrd="0" presId="urn:microsoft.com/office/officeart/2005/8/layout/hierarchy3"/>
    <dgm:cxn modelId="{DD9489BE-D493-438F-AF6A-FBF65C8A437B}" type="presParOf" srcId="{79581A54-E767-496D-862D-9BE38C66444E}" destId="{5F3EEAC4-A2D6-4A46-B6B8-04A9C23DD024}" srcOrd="1" destOrd="0" presId="urn:microsoft.com/office/officeart/2005/8/layout/hierarchy3"/>
    <dgm:cxn modelId="{1274A473-97C6-43E7-9618-DDE726917FA7}" type="presParOf" srcId="{5F3EEAC4-A2D6-4A46-B6B8-04A9C23DD024}" destId="{32143912-5507-44DA-8277-133C2AF1BACE}" srcOrd="0" destOrd="0" presId="urn:microsoft.com/office/officeart/2005/8/layout/hierarchy3"/>
    <dgm:cxn modelId="{39B285B7-48C3-4B4A-B84A-FF2E38BAAB2E}" type="presParOf" srcId="{5F3EEAC4-A2D6-4A46-B6B8-04A9C23DD024}" destId="{3BF6DACE-37FA-4906-86C6-218F3B0D0B3F}" srcOrd="1" destOrd="0" presId="urn:microsoft.com/office/officeart/2005/8/layout/hierarchy3"/>
    <dgm:cxn modelId="{534FED92-FFEA-4570-A4C2-D201F409DC1B}" type="presParOf" srcId="{5F3EEAC4-A2D6-4A46-B6B8-04A9C23DD024}" destId="{35DC2864-F85E-477C-A8A7-640F3B850096}" srcOrd="2" destOrd="0" presId="urn:microsoft.com/office/officeart/2005/8/layout/hierarchy3"/>
    <dgm:cxn modelId="{2FA09A80-C8B9-4D94-9973-C25ED88BF50C}" type="presParOf" srcId="{5F3EEAC4-A2D6-4A46-B6B8-04A9C23DD024}" destId="{1A2C085A-A31F-4421-9D59-0141DB854944}" srcOrd="3" destOrd="0" presId="urn:microsoft.com/office/officeart/2005/8/layout/hierarchy3"/>
    <dgm:cxn modelId="{88231BB5-7226-493F-977B-B038E1CFCC9C}" type="presParOf" srcId="{5F3EEAC4-A2D6-4A46-B6B8-04A9C23DD024}" destId="{1870789F-35EB-41ED-963F-014CCF244259}" srcOrd="4" destOrd="0" presId="urn:microsoft.com/office/officeart/2005/8/layout/hierarchy3"/>
    <dgm:cxn modelId="{81A48AED-175A-44E7-A511-1F4CA51CD2E4}" type="presParOf" srcId="{5F3EEAC4-A2D6-4A46-B6B8-04A9C23DD024}" destId="{C4768024-D57F-4CDA-B495-9898E8ACB734}" srcOrd="5" destOrd="0" presId="urn:microsoft.com/office/officeart/2005/8/layout/hierarchy3"/>
    <dgm:cxn modelId="{21AAE74A-2004-4562-B71C-E4D6FE11AA04}" type="presParOf" srcId="{5F3EEAC4-A2D6-4A46-B6B8-04A9C23DD024}" destId="{989B8AD7-9EBB-4B32-A804-F5FE31D750D5}" srcOrd="6" destOrd="0" presId="urn:microsoft.com/office/officeart/2005/8/layout/hierarchy3"/>
    <dgm:cxn modelId="{E5E50497-5328-4634-BD1F-C20D3C30432A}" type="presParOf" srcId="{5F3EEAC4-A2D6-4A46-B6B8-04A9C23DD024}" destId="{02780E37-7162-47B4-9A94-1E8578ED5C06}" srcOrd="7" destOrd="0" presId="urn:microsoft.com/office/officeart/2005/8/layout/hierarchy3"/>
    <dgm:cxn modelId="{7E27886C-12E8-4839-B29C-B697BEF24456}" type="presParOf" srcId="{B1860751-E307-4905-A28F-AACC344F7142}" destId="{204F9FA1-F65A-43CC-B746-A41F9F81100F}" srcOrd="1" destOrd="0" presId="urn:microsoft.com/office/officeart/2005/8/layout/hierarchy3"/>
    <dgm:cxn modelId="{37CAC653-50F8-4126-B326-94CC06616A49}" type="presParOf" srcId="{204F9FA1-F65A-43CC-B746-A41F9F81100F}" destId="{B709C24B-E7D1-446D-A902-616E5BC38188}" srcOrd="0" destOrd="0" presId="urn:microsoft.com/office/officeart/2005/8/layout/hierarchy3"/>
    <dgm:cxn modelId="{ECA0D499-34DC-41AF-B0F3-A89384888D0F}" type="presParOf" srcId="{B709C24B-E7D1-446D-A902-616E5BC38188}" destId="{F6B3A854-B29E-4E90-A9F0-97298767444A}" srcOrd="0" destOrd="0" presId="urn:microsoft.com/office/officeart/2005/8/layout/hierarchy3"/>
    <dgm:cxn modelId="{8C530A8A-AC5A-4C14-8327-882E0C036B01}" type="presParOf" srcId="{B709C24B-E7D1-446D-A902-616E5BC38188}" destId="{CA09D9C1-0B11-41DC-A19D-86ABAB995AEF}" srcOrd="1" destOrd="0" presId="urn:microsoft.com/office/officeart/2005/8/layout/hierarchy3"/>
    <dgm:cxn modelId="{7DD38476-6AD1-4791-8E81-EF1D828098C2}" type="presParOf" srcId="{204F9FA1-F65A-43CC-B746-A41F9F81100F}" destId="{A13739C4-8D26-48EC-A85B-47AAE500F632}" srcOrd="1" destOrd="0" presId="urn:microsoft.com/office/officeart/2005/8/layout/hierarchy3"/>
    <dgm:cxn modelId="{79C96C3A-3DC1-4AD2-A57F-A3B93E5F434B}" type="presParOf" srcId="{A13739C4-8D26-48EC-A85B-47AAE500F632}" destId="{91F8BEA3-7F89-4419-86CE-2F7FE93D4188}" srcOrd="0" destOrd="0" presId="urn:microsoft.com/office/officeart/2005/8/layout/hierarchy3"/>
    <dgm:cxn modelId="{3115B392-88D3-49FB-9F8D-3AC029EB3C2F}" type="presParOf" srcId="{A13739C4-8D26-48EC-A85B-47AAE500F632}" destId="{E4933972-89FB-49F4-B216-17BE1A154B8F}" srcOrd="1" destOrd="0" presId="urn:microsoft.com/office/officeart/2005/8/layout/hierarchy3"/>
    <dgm:cxn modelId="{43197B2B-70CE-457B-A0B2-A7A535F0ED34}" type="presParOf" srcId="{A13739C4-8D26-48EC-A85B-47AAE500F632}" destId="{EF9865DE-D42A-4B5F-ACE5-0A475C1ED0FC}" srcOrd="2" destOrd="0" presId="urn:microsoft.com/office/officeart/2005/8/layout/hierarchy3"/>
    <dgm:cxn modelId="{5CD65D38-3752-489C-BFE3-2E75C618BBF4}" type="presParOf" srcId="{A13739C4-8D26-48EC-A85B-47AAE500F632}" destId="{F9488681-9929-48FE-95FC-20D4C9B90809}" srcOrd="3" destOrd="0" presId="urn:microsoft.com/office/officeart/2005/8/layout/hierarchy3"/>
    <dgm:cxn modelId="{598A0CEA-10FF-4516-B920-6B77B42E3FEB}" type="presParOf" srcId="{A13739C4-8D26-48EC-A85B-47AAE500F632}" destId="{A0A93C62-FEF8-4DC9-A4B3-66EF1DC40FF6}" srcOrd="4" destOrd="0" presId="urn:microsoft.com/office/officeart/2005/8/layout/hierarchy3"/>
    <dgm:cxn modelId="{77272DD7-465A-460C-99CF-94D2FAB59087}" type="presParOf" srcId="{A13739C4-8D26-48EC-A85B-47AAE500F632}" destId="{28B810ED-56C5-4490-8BAC-E7FD146392E1}" srcOrd="5" destOrd="0" presId="urn:microsoft.com/office/officeart/2005/8/layout/hierarchy3"/>
    <dgm:cxn modelId="{C943FF0B-F248-497D-AAA0-6793FE1C7A11}" type="presParOf" srcId="{A13739C4-8D26-48EC-A85B-47AAE500F632}" destId="{F0082BA4-DC5A-4D35-A9EE-46D89F633947}" srcOrd="6" destOrd="0" presId="urn:microsoft.com/office/officeart/2005/8/layout/hierarchy3"/>
    <dgm:cxn modelId="{0C63F610-4622-4798-ABC7-01AD8D6FF29E}" type="presParOf" srcId="{A13739C4-8D26-48EC-A85B-47AAE500F632}" destId="{6739644B-54BD-4465-8A81-766E10A71CE5}" srcOrd="7" destOrd="0" presId="urn:microsoft.com/office/officeart/2005/8/layout/hierarchy3"/>
    <dgm:cxn modelId="{68131588-18ED-4428-B70E-40BD36D09308}" type="presParOf" srcId="{B1860751-E307-4905-A28F-AACC344F7142}" destId="{1C3C5072-3966-4830-B234-63A48824BCAD}" srcOrd="2" destOrd="0" presId="urn:microsoft.com/office/officeart/2005/8/layout/hierarchy3"/>
    <dgm:cxn modelId="{014DEBF3-D146-4AFC-903C-56AFD1D2C3DD}" type="presParOf" srcId="{1C3C5072-3966-4830-B234-63A48824BCAD}" destId="{079BAA03-59F3-434B-882C-74C64F6A6743}" srcOrd="0" destOrd="0" presId="urn:microsoft.com/office/officeart/2005/8/layout/hierarchy3"/>
    <dgm:cxn modelId="{3E5C728B-8370-40D0-84E3-CD88FE1FA137}" type="presParOf" srcId="{079BAA03-59F3-434B-882C-74C64F6A6743}" destId="{9B301778-F909-4D2A-884D-D3BAC93048D1}" srcOrd="0" destOrd="0" presId="urn:microsoft.com/office/officeart/2005/8/layout/hierarchy3"/>
    <dgm:cxn modelId="{B227E6AE-C6DB-4B9B-92F2-118956B73C79}" type="presParOf" srcId="{079BAA03-59F3-434B-882C-74C64F6A6743}" destId="{88AA3525-C13F-4E8C-83AC-E386B6A9AB55}" srcOrd="1" destOrd="0" presId="urn:microsoft.com/office/officeart/2005/8/layout/hierarchy3"/>
    <dgm:cxn modelId="{A0700BFC-DB14-4C12-A386-E921B6CD8E19}" type="presParOf" srcId="{1C3C5072-3966-4830-B234-63A48824BCAD}" destId="{D3F61BA5-8690-42A3-BF70-144370B3F87E}" srcOrd="1" destOrd="0" presId="urn:microsoft.com/office/officeart/2005/8/layout/hierarchy3"/>
    <dgm:cxn modelId="{CCF8C203-E99E-4EEE-96E6-21556CF3C40E}" type="presParOf" srcId="{D3F61BA5-8690-42A3-BF70-144370B3F87E}" destId="{146F03EA-1101-49C0-B723-A83911E51560}" srcOrd="0" destOrd="0" presId="urn:microsoft.com/office/officeart/2005/8/layout/hierarchy3"/>
    <dgm:cxn modelId="{9E15B83D-C4F9-4201-B272-80ADD74A0571}" type="presParOf" srcId="{D3F61BA5-8690-42A3-BF70-144370B3F87E}" destId="{A7D683FD-3011-4365-9D70-A190A539D7D0}" srcOrd="1" destOrd="0" presId="urn:microsoft.com/office/officeart/2005/8/layout/hierarchy3"/>
    <dgm:cxn modelId="{9C27D128-4C9C-42D6-AC50-52E02DE6736A}" type="presParOf" srcId="{D3F61BA5-8690-42A3-BF70-144370B3F87E}" destId="{7422A389-FD3D-4A90-95C7-CD9792B905C5}" srcOrd="2" destOrd="0" presId="urn:microsoft.com/office/officeart/2005/8/layout/hierarchy3"/>
    <dgm:cxn modelId="{B760B509-317C-4E77-951A-44E54F40C5F0}" type="presParOf" srcId="{D3F61BA5-8690-42A3-BF70-144370B3F87E}" destId="{EF210FC8-C120-43AD-929C-AB230230C78A}" srcOrd="3" destOrd="0" presId="urn:microsoft.com/office/officeart/2005/8/layout/hierarchy3"/>
    <dgm:cxn modelId="{A154B036-7D7D-4C0C-AB74-FCF3A69FB0C8}" type="presParOf" srcId="{D3F61BA5-8690-42A3-BF70-144370B3F87E}" destId="{2D1117CF-0A32-4D34-AAB0-BFC12A34BD4D}" srcOrd="4" destOrd="0" presId="urn:microsoft.com/office/officeart/2005/8/layout/hierarchy3"/>
    <dgm:cxn modelId="{186D406F-E9C3-41CF-AC8E-7281B2DA07E7}" type="presParOf" srcId="{D3F61BA5-8690-42A3-BF70-144370B3F87E}" destId="{BA8D3F15-1187-4418-AAD2-83C49219F358}" srcOrd="5" destOrd="0" presId="urn:microsoft.com/office/officeart/2005/8/layout/hierarchy3"/>
    <dgm:cxn modelId="{1E25DE82-1AE3-4A32-A1D5-C63092921615}" type="presParOf" srcId="{D3F61BA5-8690-42A3-BF70-144370B3F87E}" destId="{DA458AC3-18E0-4066-AC68-F817A2DE33A0}" srcOrd="6" destOrd="0" presId="urn:microsoft.com/office/officeart/2005/8/layout/hierarchy3"/>
    <dgm:cxn modelId="{C3413134-0F86-4075-8E3F-55764C94DEA4}" type="presParOf" srcId="{D3F61BA5-8690-42A3-BF70-144370B3F87E}" destId="{D9164A34-44A7-4651-A018-5BD95FC6A34C}" srcOrd="7" destOrd="0" presId="urn:microsoft.com/office/officeart/2005/8/layout/hierarchy3"/>
    <dgm:cxn modelId="{BDEDAB9E-57EF-4B37-B124-FA7BBFA497F0}" type="presParOf" srcId="{B1860751-E307-4905-A28F-AACC344F7142}" destId="{655DF15F-9683-4A22-8D0E-AD88F4472C26}" srcOrd="3" destOrd="0" presId="urn:microsoft.com/office/officeart/2005/8/layout/hierarchy3"/>
    <dgm:cxn modelId="{DAB3DDE3-2B05-4C62-9942-EADBD645175F}" type="presParOf" srcId="{655DF15F-9683-4A22-8D0E-AD88F4472C26}" destId="{CF61FC66-CC1D-4382-B260-17C9FD77F300}" srcOrd="0" destOrd="0" presId="urn:microsoft.com/office/officeart/2005/8/layout/hierarchy3"/>
    <dgm:cxn modelId="{8188283E-5EB6-4709-9C26-7FB71953BC70}" type="presParOf" srcId="{CF61FC66-CC1D-4382-B260-17C9FD77F300}" destId="{BB75525F-E08A-456E-8EB2-8028C197AC93}" srcOrd="0" destOrd="0" presId="urn:microsoft.com/office/officeart/2005/8/layout/hierarchy3"/>
    <dgm:cxn modelId="{CCDC91F8-D2C2-4283-B825-09FAA16CB1B3}" type="presParOf" srcId="{CF61FC66-CC1D-4382-B260-17C9FD77F300}" destId="{873E4856-2DD4-4CEC-930D-149A3687B081}" srcOrd="1" destOrd="0" presId="urn:microsoft.com/office/officeart/2005/8/layout/hierarchy3"/>
    <dgm:cxn modelId="{496587F5-1060-4BA2-A41F-B28D7FB148DC}" type="presParOf" srcId="{655DF15F-9683-4A22-8D0E-AD88F4472C26}" destId="{37256B02-3ADD-476F-91B2-6B8AC5ACF029}" srcOrd="1" destOrd="0" presId="urn:microsoft.com/office/officeart/2005/8/layout/hierarchy3"/>
    <dgm:cxn modelId="{A0D5927F-CC03-4273-81EA-8266601340DA}" type="presParOf" srcId="{37256B02-3ADD-476F-91B2-6B8AC5ACF029}" destId="{C6D2E83E-8BD1-40EE-8499-65AA32EE558C}" srcOrd="0" destOrd="0" presId="urn:microsoft.com/office/officeart/2005/8/layout/hierarchy3"/>
    <dgm:cxn modelId="{7833453F-CDF7-42B0-ACE5-4AB7B00D8A5E}" type="presParOf" srcId="{37256B02-3ADD-476F-91B2-6B8AC5ACF029}" destId="{A11E0424-3D0C-421D-8031-BE16EC94F4E6}" srcOrd="1" destOrd="0" presId="urn:microsoft.com/office/officeart/2005/8/layout/hierarchy3"/>
    <dgm:cxn modelId="{FA8B9F1F-B359-4B63-83A4-F6586F500358}" type="presParOf" srcId="{37256B02-3ADD-476F-91B2-6B8AC5ACF029}" destId="{6740C65B-27B3-44B1-ABC4-9D38A147DB6E}" srcOrd="2" destOrd="0" presId="urn:microsoft.com/office/officeart/2005/8/layout/hierarchy3"/>
    <dgm:cxn modelId="{7B5FFD0B-45C7-4C8C-8B55-86084CD5182A}" type="presParOf" srcId="{37256B02-3ADD-476F-91B2-6B8AC5ACF029}" destId="{DACE9CDB-183B-4E37-9A4D-71D05F5BA47A}" srcOrd="3" destOrd="0" presId="urn:microsoft.com/office/officeart/2005/8/layout/hierarchy3"/>
    <dgm:cxn modelId="{EF6A99EE-096E-47C0-AC55-CE5F87F452BF}" type="presParOf" srcId="{37256B02-3ADD-476F-91B2-6B8AC5ACF029}" destId="{44617913-8B13-4B33-8A4E-F1168C5B7537}" srcOrd="4" destOrd="0" presId="urn:microsoft.com/office/officeart/2005/8/layout/hierarchy3"/>
    <dgm:cxn modelId="{4220D2BE-7B49-4AF9-BCC7-5A81E3C46F1B}" type="presParOf" srcId="{37256B02-3ADD-476F-91B2-6B8AC5ACF029}" destId="{C3ABE2DD-72CB-46CC-971D-ACA60DCCA260}" srcOrd="5" destOrd="0" presId="urn:microsoft.com/office/officeart/2005/8/layout/hierarchy3"/>
    <dgm:cxn modelId="{0B45E302-1B0A-4612-9464-E2FDD237D05C}" type="presParOf" srcId="{37256B02-3ADD-476F-91B2-6B8AC5ACF029}" destId="{16E11A33-D915-4153-A6A9-63E9B7BC241E}" srcOrd="6" destOrd="0" presId="urn:microsoft.com/office/officeart/2005/8/layout/hierarchy3"/>
    <dgm:cxn modelId="{92B35993-0CE8-48F8-A83F-EC0716410C04}" type="presParOf" srcId="{37256B02-3ADD-476F-91B2-6B8AC5ACF029}" destId="{B283FF7F-7504-448B-81FF-A75CA76AD9B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26B990-3FFE-4F46-BCA6-FD30F2D9F60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D79959-CCCB-44DD-A64B-158FC2409743}">
      <dgm:prSet phldrT="[Текст]"/>
      <dgm:spPr/>
      <dgm:t>
        <a:bodyPr/>
        <a:lstStyle/>
        <a:p>
          <a:r>
            <a:rPr lang="ru-RU" dirty="0" smtClean="0"/>
            <a:t>Опрос</a:t>
          </a:r>
          <a:endParaRPr lang="ru-RU" dirty="0"/>
        </a:p>
      </dgm:t>
    </dgm:pt>
    <dgm:pt modelId="{81CACF6B-B6E1-47D5-ADB8-44885966DFB5}" type="parTrans" cxnId="{B431FE19-BB5B-4B59-8AEE-6497ABE2AF17}">
      <dgm:prSet/>
      <dgm:spPr/>
      <dgm:t>
        <a:bodyPr/>
        <a:lstStyle/>
        <a:p>
          <a:endParaRPr lang="ru-RU"/>
        </a:p>
      </dgm:t>
    </dgm:pt>
    <dgm:pt modelId="{8270BFEE-3795-409E-9E6A-5A4909F39448}" type="sibTrans" cxnId="{B431FE19-BB5B-4B59-8AEE-6497ABE2AF17}">
      <dgm:prSet/>
      <dgm:spPr/>
      <dgm:t>
        <a:bodyPr/>
        <a:lstStyle/>
        <a:p>
          <a:endParaRPr lang="ru-RU"/>
        </a:p>
      </dgm:t>
    </dgm:pt>
    <dgm:pt modelId="{D52D847E-06B9-439B-8A0B-21C363458E6C}">
      <dgm:prSet phldrT="[Текст]" custT="1"/>
      <dgm:spPr/>
      <dgm:t>
        <a:bodyPr/>
        <a:lstStyle/>
        <a:p>
          <a:r>
            <a:rPr lang="ru-RU" sz="1200" b="1" dirty="0" smtClean="0"/>
            <a:t>дети разных целевых групп</a:t>
          </a:r>
          <a:endParaRPr lang="ru-RU" sz="1200" b="1" dirty="0"/>
        </a:p>
      </dgm:t>
    </dgm:pt>
    <dgm:pt modelId="{0AD2F342-12BD-4440-9FF5-F061AB60B35D}" type="parTrans" cxnId="{6A3BCA5A-6BDF-44D5-866F-7884D92961D2}">
      <dgm:prSet/>
      <dgm:spPr/>
      <dgm:t>
        <a:bodyPr/>
        <a:lstStyle/>
        <a:p>
          <a:endParaRPr lang="ru-RU"/>
        </a:p>
      </dgm:t>
    </dgm:pt>
    <dgm:pt modelId="{6B8EB47D-EE87-45E1-AF85-DE7DA60702CA}" type="sibTrans" cxnId="{6A3BCA5A-6BDF-44D5-866F-7884D92961D2}">
      <dgm:prSet/>
      <dgm:spPr/>
      <dgm:t>
        <a:bodyPr/>
        <a:lstStyle/>
        <a:p>
          <a:endParaRPr lang="ru-RU"/>
        </a:p>
      </dgm:t>
    </dgm:pt>
    <dgm:pt modelId="{84AAD3D3-19B2-4839-AA5E-2C9307F45BC6}">
      <dgm:prSet phldrT="[Текст]" custT="1"/>
      <dgm:spPr/>
      <dgm:t>
        <a:bodyPr/>
        <a:lstStyle/>
        <a:p>
          <a:r>
            <a:rPr lang="ru-RU" sz="1200" b="1" dirty="0" smtClean="0"/>
            <a:t>родители</a:t>
          </a:r>
          <a:endParaRPr lang="ru-RU" sz="1200" b="1" dirty="0"/>
        </a:p>
      </dgm:t>
    </dgm:pt>
    <dgm:pt modelId="{018D3498-DA2F-40B8-B4DF-74368A29704A}" type="parTrans" cxnId="{475A67AA-0DC5-4757-B563-EEC3FBAA7D59}">
      <dgm:prSet/>
      <dgm:spPr/>
      <dgm:t>
        <a:bodyPr/>
        <a:lstStyle/>
        <a:p>
          <a:endParaRPr lang="ru-RU"/>
        </a:p>
      </dgm:t>
    </dgm:pt>
    <dgm:pt modelId="{459E5652-C1ED-4AB5-9106-5C85ED944AC0}" type="sibTrans" cxnId="{475A67AA-0DC5-4757-B563-EEC3FBAA7D59}">
      <dgm:prSet/>
      <dgm:spPr/>
      <dgm:t>
        <a:bodyPr/>
        <a:lstStyle/>
        <a:p>
          <a:endParaRPr lang="ru-RU"/>
        </a:p>
      </dgm:t>
    </dgm:pt>
    <dgm:pt modelId="{F464018C-FAB0-4BF1-9A2D-5D517F12BFB6}">
      <dgm:prSet phldrT="[Текст]"/>
      <dgm:spPr/>
      <dgm:t>
        <a:bodyPr/>
        <a:lstStyle/>
        <a:p>
          <a:r>
            <a:rPr lang="ru-RU" dirty="0" smtClean="0"/>
            <a:t>Фокус-группы</a:t>
          </a:r>
          <a:endParaRPr lang="ru-RU" dirty="0"/>
        </a:p>
      </dgm:t>
    </dgm:pt>
    <dgm:pt modelId="{30700871-035E-4497-B092-D9EAF6D9B6BB}" type="parTrans" cxnId="{D2F3052F-DD44-4629-8BCA-EFC375767AFC}">
      <dgm:prSet/>
      <dgm:spPr/>
      <dgm:t>
        <a:bodyPr/>
        <a:lstStyle/>
        <a:p>
          <a:endParaRPr lang="ru-RU"/>
        </a:p>
      </dgm:t>
    </dgm:pt>
    <dgm:pt modelId="{62325E45-75E4-4A00-97F4-7538F1D1F1F0}" type="sibTrans" cxnId="{D2F3052F-DD44-4629-8BCA-EFC375767AFC}">
      <dgm:prSet/>
      <dgm:spPr/>
      <dgm:t>
        <a:bodyPr/>
        <a:lstStyle/>
        <a:p>
          <a:endParaRPr lang="ru-RU"/>
        </a:p>
      </dgm:t>
    </dgm:pt>
    <dgm:pt modelId="{9FAB00FE-6E0A-4291-A853-E4FEF589CE19}">
      <dgm:prSet phldrT="[Текст]"/>
      <dgm:spPr/>
      <dgm:t>
        <a:bodyPr/>
        <a:lstStyle/>
        <a:p>
          <a:r>
            <a:rPr lang="ru-RU" b="1" dirty="0" smtClean="0"/>
            <a:t>дети разных целевых групп </a:t>
          </a:r>
          <a:endParaRPr lang="ru-RU" b="1" dirty="0"/>
        </a:p>
      </dgm:t>
    </dgm:pt>
    <dgm:pt modelId="{65CB1FAF-CE42-42C5-B840-AB3538641C81}" type="parTrans" cxnId="{2022F8BC-359A-4665-8DE0-74B6944A3C09}">
      <dgm:prSet/>
      <dgm:spPr/>
      <dgm:t>
        <a:bodyPr/>
        <a:lstStyle/>
        <a:p>
          <a:endParaRPr lang="ru-RU"/>
        </a:p>
      </dgm:t>
    </dgm:pt>
    <dgm:pt modelId="{F485494F-674E-4115-8059-A6FF7B5DD1FF}" type="sibTrans" cxnId="{2022F8BC-359A-4665-8DE0-74B6944A3C09}">
      <dgm:prSet/>
      <dgm:spPr/>
      <dgm:t>
        <a:bodyPr/>
        <a:lstStyle/>
        <a:p>
          <a:endParaRPr lang="ru-RU"/>
        </a:p>
      </dgm:t>
    </dgm:pt>
    <dgm:pt modelId="{DF9A3CBD-F4A3-4181-8D4A-FBC9A873F224}">
      <dgm:prSet phldrT="[Текст]"/>
      <dgm:spPr/>
      <dgm:t>
        <a:bodyPr/>
        <a:lstStyle/>
        <a:p>
          <a:r>
            <a:rPr lang="ru-RU" b="1" dirty="0" smtClean="0"/>
            <a:t>педагоги </a:t>
          </a:r>
          <a:endParaRPr lang="ru-RU" b="1" dirty="0"/>
        </a:p>
      </dgm:t>
    </dgm:pt>
    <dgm:pt modelId="{61E69C8B-D110-448F-80D6-5D7BAEA1D74C}" type="parTrans" cxnId="{66B08F73-0537-4135-8EBF-CBEC75761525}">
      <dgm:prSet/>
      <dgm:spPr/>
      <dgm:t>
        <a:bodyPr/>
        <a:lstStyle/>
        <a:p>
          <a:endParaRPr lang="ru-RU"/>
        </a:p>
      </dgm:t>
    </dgm:pt>
    <dgm:pt modelId="{7EE2F37C-E601-42AA-984F-1BAA3F3E9F88}" type="sibTrans" cxnId="{66B08F73-0537-4135-8EBF-CBEC75761525}">
      <dgm:prSet/>
      <dgm:spPr/>
      <dgm:t>
        <a:bodyPr/>
        <a:lstStyle/>
        <a:p>
          <a:endParaRPr lang="ru-RU"/>
        </a:p>
      </dgm:t>
    </dgm:pt>
    <dgm:pt modelId="{ACCE2F81-0786-4736-8FFE-E0CD74842B2B}">
      <dgm:prSet phldrT="[Текст]" custT="1"/>
      <dgm:spPr/>
      <dgm:t>
        <a:bodyPr/>
        <a:lstStyle/>
        <a:p>
          <a:r>
            <a:rPr lang="ru-RU" sz="1200" b="1" dirty="0" smtClean="0"/>
            <a:t>педагоги</a:t>
          </a:r>
          <a:endParaRPr lang="ru-RU" sz="1200" b="1" dirty="0"/>
        </a:p>
      </dgm:t>
    </dgm:pt>
    <dgm:pt modelId="{42919995-8C14-4C2A-BEF0-7D19508E9E83}" type="parTrans" cxnId="{A52A0B50-752C-4B13-A3E0-534733864A5A}">
      <dgm:prSet/>
      <dgm:spPr/>
      <dgm:t>
        <a:bodyPr/>
        <a:lstStyle/>
        <a:p>
          <a:endParaRPr lang="ru-RU"/>
        </a:p>
      </dgm:t>
    </dgm:pt>
    <dgm:pt modelId="{B5535739-0F70-4D32-9553-FD24725CB098}" type="sibTrans" cxnId="{A52A0B50-752C-4B13-A3E0-534733864A5A}">
      <dgm:prSet/>
      <dgm:spPr/>
      <dgm:t>
        <a:bodyPr/>
        <a:lstStyle/>
        <a:p>
          <a:endParaRPr lang="ru-RU"/>
        </a:p>
      </dgm:t>
    </dgm:pt>
    <dgm:pt modelId="{B0A045D4-32E9-4286-BF24-AE8FB07ACFC7}">
      <dgm:prSet phldrT="[Текст]"/>
      <dgm:spPr/>
      <dgm:t>
        <a:bodyPr/>
        <a:lstStyle/>
        <a:p>
          <a:r>
            <a:rPr lang="ru-RU" b="1" dirty="0" smtClean="0"/>
            <a:t>родители</a:t>
          </a:r>
          <a:endParaRPr lang="ru-RU" b="1" dirty="0"/>
        </a:p>
      </dgm:t>
    </dgm:pt>
    <dgm:pt modelId="{E1B1B1E2-6A84-42E2-88B7-EDEC019C6A8E}" type="parTrans" cxnId="{E2000DB9-1F04-43D6-B35E-D079EEC3D10E}">
      <dgm:prSet/>
      <dgm:spPr/>
      <dgm:t>
        <a:bodyPr/>
        <a:lstStyle/>
        <a:p>
          <a:endParaRPr lang="ru-RU"/>
        </a:p>
      </dgm:t>
    </dgm:pt>
    <dgm:pt modelId="{FEE030EC-FABE-440F-BC0C-65EFD0778D34}" type="sibTrans" cxnId="{E2000DB9-1F04-43D6-B35E-D079EEC3D10E}">
      <dgm:prSet/>
      <dgm:spPr/>
      <dgm:t>
        <a:bodyPr/>
        <a:lstStyle/>
        <a:p>
          <a:endParaRPr lang="ru-RU"/>
        </a:p>
      </dgm:t>
    </dgm:pt>
    <dgm:pt modelId="{EFE79696-4967-4AA8-A808-FDC57ABC186C}" type="pres">
      <dgm:prSet presAssocID="{5526B990-3FFE-4F46-BCA6-FD30F2D9F6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912805-9FEE-425D-BE1B-DF28698004E7}" type="pres">
      <dgm:prSet presAssocID="{5526B990-3FFE-4F46-BCA6-FD30F2D9F607}" presName="tSp" presStyleCnt="0"/>
      <dgm:spPr/>
    </dgm:pt>
    <dgm:pt modelId="{30283967-628C-4027-BD49-4490B8F426AA}" type="pres">
      <dgm:prSet presAssocID="{5526B990-3FFE-4F46-BCA6-FD30F2D9F607}" presName="bSp" presStyleCnt="0"/>
      <dgm:spPr/>
    </dgm:pt>
    <dgm:pt modelId="{8DA8C117-8088-45B4-9F4E-1E47D686B9B0}" type="pres">
      <dgm:prSet presAssocID="{5526B990-3FFE-4F46-BCA6-FD30F2D9F607}" presName="process" presStyleCnt="0"/>
      <dgm:spPr/>
    </dgm:pt>
    <dgm:pt modelId="{D12EDC5B-D626-49B2-A912-71899F4B7393}" type="pres">
      <dgm:prSet presAssocID="{C2D79959-CCCB-44DD-A64B-158FC2409743}" presName="composite1" presStyleCnt="0"/>
      <dgm:spPr/>
    </dgm:pt>
    <dgm:pt modelId="{4D9F6B17-81EA-405D-8D71-20C9D517B99F}" type="pres">
      <dgm:prSet presAssocID="{C2D79959-CCCB-44DD-A64B-158FC2409743}" presName="dummyNode1" presStyleLbl="node1" presStyleIdx="0" presStyleCnt="2"/>
      <dgm:spPr/>
    </dgm:pt>
    <dgm:pt modelId="{62C46B93-F45C-4F2D-B273-8A1E6D60498C}" type="pres">
      <dgm:prSet presAssocID="{C2D79959-CCCB-44DD-A64B-158FC2409743}" presName="childNode1" presStyleLbl="bgAcc1" presStyleIdx="0" presStyleCnt="2" custScaleX="251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91B2F-DF93-497F-8DB1-F89D7A5E2A95}" type="pres">
      <dgm:prSet presAssocID="{C2D79959-CCCB-44DD-A64B-158FC2409743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CB9FA-88F0-4AB3-9FC4-D3A27C1B0893}" type="pres">
      <dgm:prSet presAssocID="{C2D79959-CCCB-44DD-A64B-158FC2409743}" presName="parentNode1" presStyleLbl="node1" presStyleIdx="0" presStyleCnt="2" custScaleX="1625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AA606-F8BE-4564-BF91-797300CDAEE3}" type="pres">
      <dgm:prSet presAssocID="{C2D79959-CCCB-44DD-A64B-158FC2409743}" presName="connSite1" presStyleCnt="0"/>
      <dgm:spPr/>
    </dgm:pt>
    <dgm:pt modelId="{F3D38114-5D34-465B-8982-5856D2A12957}" type="pres">
      <dgm:prSet presAssocID="{8270BFEE-3795-409E-9E6A-5A4909F39448}" presName="Name9" presStyleLbl="sibTrans2D1" presStyleIdx="0" presStyleCnt="1" custScaleY="70259"/>
      <dgm:spPr/>
      <dgm:t>
        <a:bodyPr/>
        <a:lstStyle/>
        <a:p>
          <a:endParaRPr lang="ru-RU"/>
        </a:p>
      </dgm:t>
    </dgm:pt>
    <dgm:pt modelId="{5CE31062-968C-4E76-8A46-BAA95D266544}" type="pres">
      <dgm:prSet presAssocID="{F464018C-FAB0-4BF1-9A2D-5D517F12BFB6}" presName="composite2" presStyleCnt="0"/>
      <dgm:spPr/>
    </dgm:pt>
    <dgm:pt modelId="{F2FDE101-EBAC-4DE1-9E71-FFBC40D5DEBA}" type="pres">
      <dgm:prSet presAssocID="{F464018C-FAB0-4BF1-9A2D-5D517F12BFB6}" presName="dummyNode2" presStyleLbl="node1" presStyleIdx="0" presStyleCnt="2"/>
      <dgm:spPr/>
    </dgm:pt>
    <dgm:pt modelId="{4DBEFE16-9EBD-49F2-867A-B8E0E6BC2412}" type="pres">
      <dgm:prSet presAssocID="{F464018C-FAB0-4BF1-9A2D-5D517F12BFB6}" presName="childNode2" presStyleLbl="bgAcc1" presStyleIdx="1" presStyleCnt="2" custScaleX="223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13245-577A-40CF-A6AD-142829A95283}" type="pres">
      <dgm:prSet presAssocID="{F464018C-FAB0-4BF1-9A2D-5D517F12BFB6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C976A-443E-4A2E-8027-00D9A032980C}" type="pres">
      <dgm:prSet presAssocID="{F464018C-FAB0-4BF1-9A2D-5D517F12BFB6}" presName="parentNode2" presStyleLbl="node1" presStyleIdx="1" presStyleCnt="2" custScaleX="2058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2E65F-32AE-467E-95A1-B5E0221A4940}" type="pres">
      <dgm:prSet presAssocID="{F464018C-FAB0-4BF1-9A2D-5D517F12BFB6}" presName="connSite2" presStyleCnt="0"/>
      <dgm:spPr/>
    </dgm:pt>
  </dgm:ptLst>
  <dgm:cxnLst>
    <dgm:cxn modelId="{6A94D1C9-B5E6-4A6D-9AB9-6F80053E74F2}" type="presOf" srcId="{84AAD3D3-19B2-4839-AA5E-2C9307F45BC6}" destId="{D7D91B2F-DF93-497F-8DB1-F89D7A5E2A95}" srcOrd="1" destOrd="1" presId="urn:microsoft.com/office/officeart/2005/8/layout/hProcess4"/>
    <dgm:cxn modelId="{E50B54ED-D86D-4361-AEB1-B338E4F12896}" type="presOf" srcId="{DF9A3CBD-F4A3-4181-8D4A-FBC9A873F224}" destId="{4DBEFE16-9EBD-49F2-867A-B8E0E6BC2412}" srcOrd="0" destOrd="2" presId="urn:microsoft.com/office/officeart/2005/8/layout/hProcess4"/>
    <dgm:cxn modelId="{2022F8BC-359A-4665-8DE0-74B6944A3C09}" srcId="{F464018C-FAB0-4BF1-9A2D-5D517F12BFB6}" destId="{9FAB00FE-6E0A-4291-A853-E4FEF589CE19}" srcOrd="0" destOrd="0" parTransId="{65CB1FAF-CE42-42C5-B840-AB3538641C81}" sibTransId="{F485494F-674E-4115-8059-A6FF7B5DD1FF}"/>
    <dgm:cxn modelId="{821A921E-ECD8-412B-AC1F-BD2CDAF79D36}" type="presOf" srcId="{ACCE2F81-0786-4736-8FFE-E0CD74842B2B}" destId="{62C46B93-F45C-4F2D-B273-8A1E6D60498C}" srcOrd="0" destOrd="2" presId="urn:microsoft.com/office/officeart/2005/8/layout/hProcess4"/>
    <dgm:cxn modelId="{827FFFBD-33A6-4B91-B6F0-1FF8685083F2}" type="presOf" srcId="{D52D847E-06B9-439B-8A0B-21C363458E6C}" destId="{D7D91B2F-DF93-497F-8DB1-F89D7A5E2A95}" srcOrd="1" destOrd="0" presId="urn:microsoft.com/office/officeart/2005/8/layout/hProcess4"/>
    <dgm:cxn modelId="{C3DAB318-2BD8-430F-81DB-77ABD887ECF3}" type="presOf" srcId="{DF9A3CBD-F4A3-4181-8D4A-FBC9A873F224}" destId="{ECF13245-577A-40CF-A6AD-142829A95283}" srcOrd="1" destOrd="2" presId="urn:microsoft.com/office/officeart/2005/8/layout/hProcess4"/>
    <dgm:cxn modelId="{E85DC57D-1A8C-4F01-81D5-466766AE98B7}" type="presOf" srcId="{9FAB00FE-6E0A-4291-A853-E4FEF589CE19}" destId="{ECF13245-577A-40CF-A6AD-142829A95283}" srcOrd="1" destOrd="0" presId="urn:microsoft.com/office/officeart/2005/8/layout/hProcess4"/>
    <dgm:cxn modelId="{475A67AA-0DC5-4757-B563-EEC3FBAA7D59}" srcId="{C2D79959-CCCB-44DD-A64B-158FC2409743}" destId="{84AAD3D3-19B2-4839-AA5E-2C9307F45BC6}" srcOrd="1" destOrd="0" parTransId="{018D3498-DA2F-40B8-B4DF-74368A29704A}" sibTransId="{459E5652-C1ED-4AB5-9106-5C85ED944AC0}"/>
    <dgm:cxn modelId="{9AD98658-5D2E-4A9A-9375-C6035A1778E2}" type="presOf" srcId="{D52D847E-06B9-439B-8A0B-21C363458E6C}" destId="{62C46B93-F45C-4F2D-B273-8A1E6D60498C}" srcOrd="0" destOrd="0" presId="urn:microsoft.com/office/officeart/2005/8/layout/hProcess4"/>
    <dgm:cxn modelId="{D2F3052F-DD44-4629-8BCA-EFC375767AFC}" srcId="{5526B990-3FFE-4F46-BCA6-FD30F2D9F607}" destId="{F464018C-FAB0-4BF1-9A2D-5D517F12BFB6}" srcOrd="1" destOrd="0" parTransId="{30700871-035E-4497-B092-D9EAF6D9B6BB}" sibTransId="{62325E45-75E4-4A00-97F4-7538F1D1F1F0}"/>
    <dgm:cxn modelId="{66B08F73-0537-4135-8EBF-CBEC75761525}" srcId="{F464018C-FAB0-4BF1-9A2D-5D517F12BFB6}" destId="{DF9A3CBD-F4A3-4181-8D4A-FBC9A873F224}" srcOrd="2" destOrd="0" parTransId="{61E69C8B-D110-448F-80D6-5D7BAEA1D74C}" sibTransId="{7EE2F37C-E601-42AA-984F-1BAA3F3E9F88}"/>
    <dgm:cxn modelId="{E3271EEB-B855-4A3E-83FE-609448AB43A4}" type="presOf" srcId="{8270BFEE-3795-409E-9E6A-5A4909F39448}" destId="{F3D38114-5D34-465B-8982-5856D2A12957}" srcOrd="0" destOrd="0" presId="urn:microsoft.com/office/officeart/2005/8/layout/hProcess4"/>
    <dgm:cxn modelId="{6A3BCA5A-6BDF-44D5-866F-7884D92961D2}" srcId="{C2D79959-CCCB-44DD-A64B-158FC2409743}" destId="{D52D847E-06B9-439B-8A0B-21C363458E6C}" srcOrd="0" destOrd="0" parTransId="{0AD2F342-12BD-4440-9FF5-F061AB60B35D}" sibTransId="{6B8EB47D-EE87-45E1-AF85-DE7DA60702CA}"/>
    <dgm:cxn modelId="{5E4B5759-CBC3-4B2A-8B1A-8647B7CCC880}" type="presOf" srcId="{5526B990-3FFE-4F46-BCA6-FD30F2D9F607}" destId="{EFE79696-4967-4AA8-A808-FDC57ABC186C}" srcOrd="0" destOrd="0" presId="urn:microsoft.com/office/officeart/2005/8/layout/hProcess4"/>
    <dgm:cxn modelId="{5EC040B3-6B9D-4285-9D65-DEEE7FBBB6E9}" type="presOf" srcId="{B0A045D4-32E9-4286-BF24-AE8FB07ACFC7}" destId="{4DBEFE16-9EBD-49F2-867A-B8E0E6BC2412}" srcOrd="0" destOrd="1" presId="urn:microsoft.com/office/officeart/2005/8/layout/hProcess4"/>
    <dgm:cxn modelId="{A52A0B50-752C-4B13-A3E0-534733864A5A}" srcId="{C2D79959-CCCB-44DD-A64B-158FC2409743}" destId="{ACCE2F81-0786-4736-8FFE-E0CD74842B2B}" srcOrd="2" destOrd="0" parTransId="{42919995-8C14-4C2A-BEF0-7D19508E9E83}" sibTransId="{B5535739-0F70-4D32-9553-FD24725CB098}"/>
    <dgm:cxn modelId="{3F4A049C-0156-4D0B-9984-F7CA883168DD}" type="presOf" srcId="{84AAD3D3-19B2-4839-AA5E-2C9307F45BC6}" destId="{62C46B93-F45C-4F2D-B273-8A1E6D60498C}" srcOrd="0" destOrd="1" presId="urn:microsoft.com/office/officeart/2005/8/layout/hProcess4"/>
    <dgm:cxn modelId="{E2000DB9-1F04-43D6-B35E-D079EEC3D10E}" srcId="{F464018C-FAB0-4BF1-9A2D-5D517F12BFB6}" destId="{B0A045D4-32E9-4286-BF24-AE8FB07ACFC7}" srcOrd="1" destOrd="0" parTransId="{E1B1B1E2-6A84-42E2-88B7-EDEC019C6A8E}" sibTransId="{FEE030EC-FABE-440F-BC0C-65EFD0778D34}"/>
    <dgm:cxn modelId="{FA7502BC-A80B-472E-8E47-72CFDFBADF94}" type="presOf" srcId="{F464018C-FAB0-4BF1-9A2D-5D517F12BFB6}" destId="{D99C976A-443E-4A2E-8027-00D9A032980C}" srcOrd="0" destOrd="0" presId="urn:microsoft.com/office/officeart/2005/8/layout/hProcess4"/>
    <dgm:cxn modelId="{B97AE20A-35CB-401B-8862-69C8B9B9D1F2}" type="presOf" srcId="{ACCE2F81-0786-4736-8FFE-E0CD74842B2B}" destId="{D7D91B2F-DF93-497F-8DB1-F89D7A5E2A95}" srcOrd="1" destOrd="2" presId="urn:microsoft.com/office/officeart/2005/8/layout/hProcess4"/>
    <dgm:cxn modelId="{464A83D3-5C30-41BE-BC02-4BB1631E445C}" type="presOf" srcId="{9FAB00FE-6E0A-4291-A853-E4FEF589CE19}" destId="{4DBEFE16-9EBD-49F2-867A-B8E0E6BC2412}" srcOrd="0" destOrd="0" presId="urn:microsoft.com/office/officeart/2005/8/layout/hProcess4"/>
    <dgm:cxn modelId="{4B021617-CE92-4259-85D9-D1702257D3E6}" type="presOf" srcId="{C2D79959-CCCB-44DD-A64B-158FC2409743}" destId="{51DCB9FA-88F0-4AB3-9FC4-D3A27C1B0893}" srcOrd="0" destOrd="0" presId="urn:microsoft.com/office/officeart/2005/8/layout/hProcess4"/>
    <dgm:cxn modelId="{B431FE19-BB5B-4B59-8AEE-6497ABE2AF17}" srcId="{5526B990-3FFE-4F46-BCA6-FD30F2D9F607}" destId="{C2D79959-CCCB-44DD-A64B-158FC2409743}" srcOrd="0" destOrd="0" parTransId="{81CACF6B-B6E1-47D5-ADB8-44885966DFB5}" sibTransId="{8270BFEE-3795-409E-9E6A-5A4909F39448}"/>
    <dgm:cxn modelId="{4D9FFFE4-7868-409F-B993-74BF63CDD3B3}" type="presOf" srcId="{B0A045D4-32E9-4286-BF24-AE8FB07ACFC7}" destId="{ECF13245-577A-40CF-A6AD-142829A95283}" srcOrd="1" destOrd="1" presId="urn:microsoft.com/office/officeart/2005/8/layout/hProcess4"/>
    <dgm:cxn modelId="{6049589B-446D-43E1-A49F-EBA89D87186D}" type="presParOf" srcId="{EFE79696-4967-4AA8-A808-FDC57ABC186C}" destId="{EB912805-9FEE-425D-BE1B-DF28698004E7}" srcOrd="0" destOrd="0" presId="urn:microsoft.com/office/officeart/2005/8/layout/hProcess4"/>
    <dgm:cxn modelId="{91D46C0B-ABDA-40A7-865C-0DFF428D10C4}" type="presParOf" srcId="{EFE79696-4967-4AA8-A808-FDC57ABC186C}" destId="{30283967-628C-4027-BD49-4490B8F426AA}" srcOrd="1" destOrd="0" presId="urn:microsoft.com/office/officeart/2005/8/layout/hProcess4"/>
    <dgm:cxn modelId="{3C61B8A0-11C7-4C8E-A2B4-91C87848F6F5}" type="presParOf" srcId="{EFE79696-4967-4AA8-A808-FDC57ABC186C}" destId="{8DA8C117-8088-45B4-9F4E-1E47D686B9B0}" srcOrd="2" destOrd="0" presId="urn:microsoft.com/office/officeart/2005/8/layout/hProcess4"/>
    <dgm:cxn modelId="{C48E4CD9-BB44-4E8A-9513-B90D682E8A82}" type="presParOf" srcId="{8DA8C117-8088-45B4-9F4E-1E47D686B9B0}" destId="{D12EDC5B-D626-49B2-A912-71899F4B7393}" srcOrd="0" destOrd="0" presId="urn:microsoft.com/office/officeart/2005/8/layout/hProcess4"/>
    <dgm:cxn modelId="{F309FF9E-630A-4297-9591-92076B5DEB83}" type="presParOf" srcId="{D12EDC5B-D626-49B2-A912-71899F4B7393}" destId="{4D9F6B17-81EA-405D-8D71-20C9D517B99F}" srcOrd="0" destOrd="0" presId="urn:microsoft.com/office/officeart/2005/8/layout/hProcess4"/>
    <dgm:cxn modelId="{78CC65B5-498C-4B0B-8AC5-827A9089CF30}" type="presParOf" srcId="{D12EDC5B-D626-49B2-A912-71899F4B7393}" destId="{62C46B93-F45C-4F2D-B273-8A1E6D60498C}" srcOrd="1" destOrd="0" presId="urn:microsoft.com/office/officeart/2005/8/layout/hProcess4"/>
    <dgm:cxn modelId="{D16F8E30-364A-4B48-B827-CE48F9C5E8D2}" type="presParOf" srcId="{D12EDC5B-D626-49B2-A912-71899F4B7393}" destId="{D7D91B2F-DF93-497F-8DB1-F89D7A5E2A95}" srcOrd="2" destOrd="0" presId="urn:microsoft.com/office/officeart/2005/8/layout/hProcess4"/>
    <dgm:cxn modelId="{577C80E6-08C8-4A25-98E5-983829490587}" type="presParOf" srcId="{D12EDC5B-D626-49B2-A912-71899F4B7393}" destId="{51DCB9FA-88F0-4AB3-9FC4-D3A27C1B0893}" srcOrd="3" destOrd="0" presId="urn:microsoft.com/office/officeart/2005/8/layout/hProcess4"/>
    <dgm:cxn modelId="{159A02E3-7954-4F66-BC59-84245F3B0289}" type="presParOf" srcId="{D12EDC5B-D626-49B2-A912-71899F4B7393}" destId="{B3CAA606-F8BE-4564-BF91-797300CDAEE3}" srcOrd="4" destOrd="0" presId="urn:microsoft.com/office/officeart/2005/8/layout/hProcess4"/>
    <dgm:cxn modelId="{81C9A9F3-EF5F-41D5-B4A1-8845594FFACD}" type="presParOf" srcId="{8DA8C117-8088-45B4-9F4E-1E47D686B9B0}" destId="{F3D38114-5D34-465B-8982-5856D2A12957}" srcOrd="1" destOrd="0" presId="urn:microsoft.com/office/officeart/2005/8/layout/hProcess4"/>
    <dgm:cxn modelId="{99C02BF9-8467-403B-8E54-6A81A0AFE84F}" type="presParOf" srcId="{8DA8C117-8088-45B4-9F4E-1E47D686B9B0}" destId="{5CE31062-968C-4E76-8A46-BAA95D266544}" srcOrd="2" destOrd="0" presId="urn:microsoft.com/office/officeart/2005/8/layout/hProcess4"/>
    <dgm:cxn modelId="{28D38BAE-EB6B-44F4-B78F-49DDF38F8198}" type="presParOf" srcId="{5CE31062-968C-4E76-8A46-BAA95D266544}" destId="{F2FDE101-EBAC-4DE1-9E71-FFBC40D5DEBA}" srcOrd="0" destOrd="0" presId="urn:microsoft.com/office/officeart/2005/8/layout/hProcess4"/>
    <dgm:cxn modelId="{A4094C8E-42E4-4715-98C0-00E2341E4C40}" type="presParOf" srcId="{5CE31062-968C-4E76-8A46-BAA95D266544}" destId="{4DBEFE16-9EBD-49F2-867A-B8E0E6BC2412}" srcOrd="1" destOrd="0" presId="urn:microsoft.com/office/officeart/2005/8/layout/hProcess4"/>
    <dgm:cxn modelId="{1023CFC6-3FC6-4053-86D8-87FBD5C67045}" type="presParOf" srcId="{5CE31062-968C-4E76-8A46-BAA95D266544}" destId="{ECF13245-577A-40CF-A6AD-142829A95283}" srcOrd="2" destOrd="0" presId="urn:microsoft.com/office/officeart/2005/8/layout/hProcess4"/>
    <dgm:cxn modelId="{19600232-2C73-4835-94C2-EBFAFB4E21D8}" type="presParOf" srcId="{5CE31062-968C-4E76-8A46-BAA95D266544}" destId="{D99C976A-443E-4A2E-8027-00D9A032980C}" srcOrd="3" destOrd="0" presId="urn:microsoft.com/office/officeart/2005/8/layout/hProcess4"/>
    <dgm:cxn modelId="{D0E770B2-213A-455E-B702-68C0D3248E9A}" type="presParOf" srcId="{5CE31062-968C-4E76-8A46-BAA95D266544}" destId="{C792E65F-32AE-467E-95A1-B5E0221A494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CDB4D-2029-4BA3-B88C-D1605AE6BAFB}">
      <dsp:nvSpPr>
        <dsp:cNvPr id="0" name=""/>
        <dsp:cNvSpPr/>
      </dsp:nvSpPr>
      <dsp:spPr>
        <a:xfrm>
          <a:off x="1281021" y="2298473"/>
          <a:ext cx="2235711" cy="108769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860000"/>
              </a:solidFill>
            </a:rPr>
            <a:t>слово «доступный» </a:t>
          </a:r>
          <a:endParaRPr lang="ru-RU" sz="2000" b="1" kern="1200" dirty="0">
            <a:solidFill>
              <a:srgbClr val="860000"/>
            </a:solidFill>
          </a:endParaRPr>
        </a:p>
      </dsp:txBody>
      <dsp:txXfrm>
        <a:off x="1608433" y="2457763"/>
        <a:ext cx="1580887" cy="769119"/>
      </dsp:txXfrm>
    </dsp:sp>
    <dsp:sp modelId="{4FEBAE3D-38B4-4344-B3F6-2F7B8C79EE4E}">
      <dsp:nvSpPr>
        <dsp:cNvPr id="0" name=""/>
        <dsp:cNvSpPr/>
      </dsp:nvSpPr>
      <dsp:spPr>
        <a:xfrm rot="12694574">
          <a:off x="574158" y="1889521"/>
          <a:ext cx="1159262" cy="3750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2659E-E446-4E51-B683-0F91BDEB7EDA}">
      <dsp:nvSpPr>
        <dsp:cNvPr id="0" name=""/>
        <dsp:cNvSpPr/>
      </dsp:nvSpPr>
      <dsp:spPr>
        <a:xfrm>
          <a:off x="-93112" y="1373919"/>
          <a:ext cx="1506177" cy="799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имеет свободный вход</a:t>
          </a:r>
          <a:endParaRPr lang="ru-RU" sz="2000" kern="1200" dirty="0"/>
        </a:p>
      </dsp:txBody>
      <dsp:txXfrm>
        <a:off x="-69703" y="1397328"/>
        <a:ext cx="1459359" cy="752419"/>
      </dsp:txXfrm>
    </dsp:sp>
    <dsp:sp modelId="{A2910529-BBD4-4268-83B5-1FCDB9EAA99E}">
      <dsp:nvSpPr>
        <dsp:cNvPr id="0" name=""/>
        <dsp:cNvSpPr/>
      </dsp:nvSpPr>
      <dsp:spPr>
        <a:xfrm rot="14564137">
          <a:off x="808243" y="1261386"/>
          <a:ext cx="1745080" cy="3750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53224-8D2D-4C65-A0CF-10441B010076}">
      <dsp:nvSpPr>
        <dsp:cNvPr id="0" name=""/>
        <dsp:cNvSpPr/>
      </dsp:nvSpPr>
      <dsp:spPr>
        <a:xfrm>
          <a:off x="323547" y="212770"/>
          <a:ext cx="1915055" cy="921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подходит для многих</a:t>
          </a:r>
          <a:endParaRPr lang="ru-RU" sz="2000" kern="1200" dirty="0"/>
        </a:p>
      </dsp:txBody>
      <dsp:txXfrm>
        <a:off x="350525" y="239748"/>
        <a:ext cx="1861099" cy="867130"/>
      </dsp:txXfrm>
    </dsp:sp>
    <dsp:sp modelId="{17818971-D63E-48F7-B560-366D2398D227}">
      <dsp:nvSpPr>
        <dsp:cNvPr id="0" name=""/>
        <dsp:cNvSpPr/>
      </dsp:nvSpPr>
      <dsp:spPr>
        <a:xfrm rot="17725673">
          <a:off x="2203571" y="1258874"/>
          <a:ext cx="1717939" cy="3750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E4DAC-F957-491B-A261-CC162C2F430C}">
      <dsp:nvSpPr>
        <dsp:cNvPr id="0" name=""/>
        <dsp:cNvSpPr/>
      </dsp:nvSpPr>
      <dsp:spPr>
        <a:xfrm>
          <a:off x="2461449" y="238572"/>
          <a:ext cx="1939821" cy="864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понятный, доходчивый, легкий </a:t>
          </a:r>
          <a:endParaRPr lang="ru-RU" sz="2000" kern="1200" dirty="0"/>
        </a:p>
      </dsp:txBody>
      <dsp:txXfrm>
        <a:off x="2486759" y="263882"/>
        <a:ext cx="1889201" cy="813527"/>
      </dsp:txXfrm>
    </dsp:sp>
    <dsp:sp modelId="{6DB57A2F-A638-4FF0-97A7-2A312FE71A00}">
      <dsp:nvSpPr>
        <dsp:cNvPr id="0" name=""/>
        <dsp:cNvSpPr/>
      </dsp:nvSpPr>
      <dsp:spPr>
        <a:xfrm rot="19718706">
          <a:off x="3067062" y="1864757"/>
          <a:ext cx="1256790" cy="3750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D722A-17C0-4FA2-A8C0-293B56E3DEA3}">
      <dsp:nvSpPr>
        <dsp:cNvPr id="0" name=""/>
        <dsp:cNvSpPr/>
      </dsp:nvSpPr>
      <dsp:spPr>
        <a:xfrm>
          <a:off x="3446850" y="1302957"/>
          <a:ext cx="1570463" cy="844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простой и открытый</a:t>
          </a:r>
          <a:endParaRPr lang="ru-RU" sz="2000" kern="1200" dirty="0"/>
        </a:p>
      </dsp:txBody>
      <dsp:txXfrm>
        <a:off x="3471591" y="1327698"/>
        <a:ext cx="1520981" cy="795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02905-FF3D-40B8-83C0-94BD56347A7C}">
      <dsp:nvSpPr>
        <dsp:cNvPr id="0" name=""/>
        <dsp:cNvSpPr/>
      </dsp:nvSpPr>
      <dsp:spPr>
        <a:xfrm>
          <a:off x="82731" y="1214"/>
          <a:ext cx="3569918" cy="1241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Доступность образования - </a:t>
          </a:r>
          <a:r>
            <a:rPr lang="ru-RU" sz="1600" kern="1200" dirty="0" smtClean="0"/>
            <a:t>это обеспечение доступа к образованию вне зависимости от факторов, различающих людей и условия организации образования </a:t>
          </a:r>
          <a:endParaRPr lang="ru-RU" sz="1600" kern="1200" dirty="0"/>
        </a:p>
      </dsp:txBody>
      <dsp:txXfrm>
        <a:off x="119105" y="37588"/>
        <a:ext cx="3497170" cy="1169140"/>
      </dsp:txXfrm>
    </dsp:sp>
    <dsp:sp modelId="{153C8E77-AEA4-45E7-B60A-7FC8C88A8258}">
      <dsp:nvSpPr>
        <dsp:cNvPr id="0" name=""/>
        <dsp:cNvSpPr/>
      </dsp:nvSpPr>
      <dsp:spPr>
        <a:xfrm>
          <a:off x="439722" y="1243103"/>
          <a:ext cx="356991" cy="444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454"/>
              </a:lnTo>
              <a:lnTo>
                <a:pt x="356991" y="4444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11B4C-0026-4EB4-8BE6-40944ECB8D99}">
      <dsp:nvSpPr>
        <dsp:cNvPr id="0" name=""/>
        <dsp:cNvSpPr/>
      </dsp:nvSpPr>
      <dsp:spPr>
        <a:xfrm>
          <a:off x="796714" y="1435060"/>
          <a:ext cx="2939499" cy="504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Равенство возможностей</a:t>
          </a:r>
          <a:endParaRPr lang="ru-RU" sz="1600" kern="1200" dirty="0"/>
        </a:p>
      </dsp:txBody>
      <dsp:txXfrm>
        <a:off x="811505" y="1449851"/>
        <a:ext cx="2909917" cy="475412"/>
      </dsp:txXfrm>
    </dsp:sp>
    <dsp:sp modelId="{5F9AA332-FC3A-40E9-BFF0-20ABD49273D5}">
      <dsp:nvSpPr>
        <dsp:cNvPr id="0" name=""/>
        <dsp:cNvSpPr/>
      </dsp:nvSpPr>
      <dsp:spPr>
        <a:xfrm>
          <a:off x="439722" y="1243103"/>
          <a:ext cx="356991" cy="1130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234"/>
              </a:lnTo>
              <a:lnTo>
                <a:pt x="356991" y="11302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31F0D-DAA3-462E-9E16-2DE88E7AC504}">
      <dsp:nvSpPr>
        <dsp:cNvPr id="0" name=""/>
        <dsp:cNvSpPr/>
      </dsp:nvSpPr>
      <dsp:spPr>
        <a:xfrm>
          <a:off x="796714" y="2132012"/>
          <a:ext cx="2869510" cy="482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Равенство условий</a:t>
          </a:r>
          <a:endParaRPr lang="ru-RU" sz="1600" kern="1200" dirty="0"/>
        </a:p>
      </dsp:txBody>
      <dsp:txXfrm>
        <a:off x="810850" y="2146148"/>
        <a:ext cx="2841238" cy="454378"/>
      </dsp:txXfrm>
    </dsp:sp>
    <dsp:sp modelId="{A3DAEFD7-8262-4EF8-A10A-7F63E90E3883}">
      <dsp:nvSpPr>
        <dsp:cNvPr id="0" name=""/>
        <dsp:cNvSpPr/>
      </dsp:nvSpPr>
      <dsp:spPr>
        <a:xfrm>
          <a:off x="439722" y="1243103"/>
          <a:ext cx="356991" cy="1795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163"/>
              </a:lnTo>
              <a:lnTo>
                <a:pt x="356991" y="17951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F1A69-1254-43D5-BD75-351856198790}">
      <dsp:nvSpPr>
        <dsp:cNvPr id="0" name=""/>
        <dsp:cNvSpPr/>
      </dsp:nvSpPr>
      <dsp:spPr>
        <a:xfrm>
          <a:off x="796714" y="2806620"/>
          <a:ext cx="2910358" cy="463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Равенство результатов</a:t>
          </a:r>
          <a:endParaRPr lang="ru-RU" sz="1600" kern="1200" dirty="0"/>
        </a:p>
      </dsp:txBody>
      <dsp:txXfrm>
        <a:off x="810283" y="2820189"/>
        <a:ext cx="2883220" cy="436155"/>
      </dsp:txXfrm>
    </dsp:sp>
    <dsp:sp modelId="{C172E0AF-8E95-408F-8DF4-3C2B44291813}">
      <dsp:nvSpPr>
        <dsp:cNvPr id="0" name=""/>
        <dsp:cNvSpPr/>
      </dsp:nvSpPr>
      <dsp:spPr>
        <a:xfrm>
          <a:off x="439722" y="1243103"/>
          <a:ext cx="356991" cy="242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171"/>
              </a:lnTo>
              <a:lnTo>
                <a:pt x="356991" y="24211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07544-DE48-4D2E-8A83-D8B9E7B02FF8}">
      <dsp:nvSpPr>
        <dsp:cNvPr id="0" name=""/>
        <dsp:cNvSpPr/>
      </dsp:nvSpPr>
      <dsp:spPr>
        <a:xfrm>
          <a:off x="796714" y="3461871"/>
          <a:ext cx="2960642" cy="404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Справедливость </a:t>
          </a:r>
          <a:endParaRPr lang="ru-RU" sz="1600" kern="1200" dirty="0"/>
        </a:p>
      </dsp:txBody>
      <dsp:txXfrm>
        <a:off x="808570" y="3473727"/>
        <a:ext cx="2936930" cy="381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A5619-1FCF-4942-A250-7EDF62AE364E}">
      <dsp:nvSpPr>
        <dsp:cNvPr id="0" name=""/>
        <dsp:cNvSpPr/>
      </dsp:nvSpPr>
      <dsp:spPr>
        <a:xfrm>
          <a:off x="-9335" y="273171"/>
          <a:ext cx="3054057" cy="30540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FF8D5-C061-4B65-AFAB-612B92F33EC7}">
      <dsp:nvSpPr>
        <dsp:cNvPr id="0" name=""/>
        <dsp:cNvSpPr/>
      </dsp:nvSpPr>
      <dsp:spPr>
        <a:xfrm>
          <a:off x="1499022" y="273171"/>
          <a:ext cx="3600407" cy="30540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860000"/>
              </a:solidFill>
            </a:rPr>
            <a:t>Информационный</a:t>
          </a:r>
          <a:endParaRPr lang="ru-RU" sz="2000" i="0" kern="1200" dirty="0">
            <a:solidFill>
              <a:srgbClr val="860000"/>
            </a:solidFill>
          </a:endParaRPr>
        </a:p>
      </dsp:txBody>
      <dsp:txXfrm>
        <a:off x="1499022" y="273171"/>
        <a:ext cx="3600407" cy="305405"/>
      </dsp:txXfrm>
    </dsp:sp>
    <dsp:sp modelId="{0D5B6973-6446-4872-965D-F54A4D2E0BEB}">
      <dsp:nvSpPr>
        <dsp:cNvPr id="0" name=""/>
        <dsp:cNvSpPr/>
      </dsp:nvSpPr>
      <dsp:spPr>
        <a:xfrm rot="2516045">
          <a:off x="158194" y="658038"/>
          <a:ext cx="2595948" cy="25959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59871-5C1A-4349-BEB3-B3E6B010E8E5}">
      <dsp:nvSpPr>
        <dsp:cNvPr id="0" name=""/>
        <dsp:cNvSpPr/>
      </dsp:nvSpPr>
      <dsp:spPr>
        <a:xfrm>
          <a:off x="1517693" y="578576"/>
          <a:ext cx="3563066" cy="25959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860000"/>
              </a:solidFill>
            </a:rPr>
            <a:t>Экономический </a:t>
          </a:r>
          <a:endParaRPr lang="ru-RU" sz="2000" i="0" kern="1200" dirty="0">
            <a:solidFill>
              <a:srgbClr val="860000"/>
            </a:solidFill>
          </a:endParaRPr>
        </a:p>
      </dsp:txBody>
      <dsp:txXfrm>
        <a:off x="1517693" y="578576"/>
        <a:ext cx="3563066" cy="305405"/>
      </dsp:txXfrm>
    </dsp:sp>
    <dsp:sp modelId="{375D58E2-09E4-4154-A98E-86FC42A1ECBC}">
      <dsp:nvSpPr>
        <dsp:cNvPr id="0" name=""/>
        <dsp:cNvSpPr/>
      </dsp:nvSpPr>
      <dsp:spPr>
        <a:xfrm>
          <a:off x="448772" y="864923"/>
          <a:ext cx="2099723" cy="21378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AA972-6D2A-4D25-88BF-A334A231A48D}">
      <dsp:nvSpPr>
        <dsp:cNvPr id="0" name=""/>
        <dsp:cNvSpPr/>
      </dsp:nvSpPr>
      <dsp:spPr>
        <a:xfrm>
          <a:off x="1517693" y="883981"/>
          <a:ext cx="3563066" cy="21378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860000"/>
              </a:solidFill>
            </a:rPr>
            <a:t>Социальный</a:t>
          </a:r>
          <a:endParaRPr lang="ru-RU" sz="2000" i="0" kern="1200" dirty="0">
            <a:solidFill>
              <a:srgbClr val="860000"/>
            </a:solidFill>
          </a:endParaRPr>
        </a:p>
      </dsp:txBody>
      <dsp:txXfrm>
        <a:off x="1517693" y="883981"/>
        <a:ext cx="3563066" cy="305405"/>
      </dsp:txXfrm>
    </dsp:sp>
    <dsp:sp modelId="{6363D128-1593-47C6-99C5-DA3CF5E61477}">
      <dsp:nvSpPr>
        <dsp:cNvPr id="0" name=""/>
        <dsp:cNvSpPr/>
      </dsp:nvSpPr>
      <dsp:spPr>
        <a:xfrm>
          <a:off x="677826" y="1189387"/>
          <a:ext cx="1679732" cy="16797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5EBAB-629F-4CEC-9320-8CFDAA573A7A}">
      <dsp:nvSpPr>
        <dsp:cNvPr id="0" name=""/>
        <dsp:cNvSpPr/>
      </dsp:nvSpPr>
      <dsp:spPr>
        <a:xfrm>
          <a:off x="1517693" y="1189387"/>
          <a:ext cx="3563066" cy="16797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860000"/>
              </a:solidFill>
            </a:rPr>
            <a:t>Территориальный</a:t>
          </a:r>
          <a:endParaRPr lang="ru-RU" sz="2000" i="0" kern="1200" dirty="0">
            <a:solidFill>
              <a:srgbClr val="860000"/>
            </a:solidFill>
          </a:endParaRPr>
        </a:p>
      </dsp:txBody>
      <dsp:txXfrm>
        <a:off x="1517693" y="1189387"/>
        <a:ext cx="3563066" cy="305408"/>
      </dsp:txXfrm>
    </dsp:sp>
    <dsp:sp modelId="{1B26BC3A-BE89-4825-A9BF-B6E4F73EFFDF}">
      <dsp:nvSpPr>
        <dsp:cNvPr id="0" name=""/>
        <dsp:cNvSpPr/>
      </dsp:nvSpPr>
      <dsp:spPr>
        <a:xfrm>
          <a:off x="906882" y="1494795"/>
          <a:ext cx="1221621" cy="12216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DFFD3-E6D2-4256-8F06-24940673DA89}">
      <dsp:nvSpPr>
        <dsp:cNvPr id="0" name=""/>
        <dsp:cNvSpPr/>
      </dsp:nvSpPr>
      <dsp:spPr>
        <a:xfrm>
          <a:off x="1517693" y="1494795"/>
          <a:ext cx="3563066" cy="12216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860000"/>
              </a:solidFill>
            </a:rPr>
            <a:t>Институциональный</a:t>
          </a:r>
          <a:endParaRPr lang="ru-RU" sz="2000" i="0" kern="1200" dirty="0">
            <a:solidFill>
              <a:srgbClr val="860000"/>
            </a:solidFill>
          </a:endParaRPr>
        </a:p>
      </dsp:txBody>
      <dsp:txXfrm>
        <a:off x="1517693" y="1494795"/>
        <a:ext cx="3563066" cy="305405"/>
      </dsp:txXfrm>
    </dsp:sp>
    <dsp:sp modelId="{B22CCF5F-40B3-4DE7-BE43-FFA7D9098409}">
      <dsp:nvSpPr>
        <dsp:cNvPr id="0" name=""/>
        <dsp:cNvSpPr/>
      </dsp:nvSpPr>
      <dsp:spPr>
        <a:xfrm>
          <a:off x="1135936" y="1800200"/>
          <a:ext cx="763513" cy="7635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0C19C-71E1-41C9-A4D8-FBFD446363E6}">
      <dsp:nvSpPr>
        <dsp:cNvPr id="0" name=""/>
        <dsp:cNvSpPr/>
      </dsp:nvSpPr>
      <dsp:spPr>
        <a:xfrm>
          <a:off x="1517693" y="1800200"/>
          <a:ext cx="3563066" cy="7635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860000"/>
              </a:solidFill>
            </a:rPr>
            <a:t>Индивидуально-личностный </a:t>
          </a:r>
          <a:endParaRPr lang="ru-RU" sz="2000" i="0" kern="1200" dirty="0">
            <a:solidFill>
              <a:srgbClr val="860000"/>
            </a:solidFill>
          </a:endParaRPr>
        </a:p>
      </dsp:txBody>
      <dsp:txXfrm>
        <a:off x="1517693" y="1800200"/>
        <a:ext cx="3563066" cy="305405"/>
      </dsp:txXfrm>
    </dsp:sp>
    <dsp:sp modelId="{6B18A666-DB54-4504-8DB2-F4A198EB5B3D}">
      <dsp:nvSpPr>
        <dsp:cNvPr id="0" name=""/>
        <dsp:cNvSpPr/>
      </dsp:nvSpPr>
      <dsp:spPr>
        <a:xfrm>
          <a:off x="1364990" y="2105606"/>
          <a:ext cx="305405" cy="30540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C5FA3-F0F7-4BC2-89A8-E8118953CE9A}">
      <dsp:nvSpPr>
        <dsp:cNvPr id="0" name=""/>
        <dsp:cNvSpPr/>
      </dsp:nvSpPr>
      <dsp:spPr>
        <a:xfrm>
          <a:off x="1517693" y="2105606"/>
          <a:ext cx="3563066" cy="3054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860000"/>
              </a:solidFill>
            </a:rPr>
            <a:t>Педагогический</a:t>
          </a:r>
          <a:r>
            <a:rPr lang="ru-RU" sz="2000" b="1" i="1" kern="1200" dirty="0" smtClean="0">
              <a:solidFill>
                <a:srgbClr val="860000"/>
              </a:solidFill>
            </a:rPr>
            <a:t> </a:t>
          </a:r>
          <a:endParaRPr lang="ru-RU" sz="2000" i="0" kern="1200" dirty="0">
            <a:solidFill>
              <a:srgbClr val="860000"/>
            </a:solidFill>
          </a:endParaRPr>
        </a:p>
      </dsp:txBody>
      <dsp:txXfrm>
        <a:off x="1517693" y="2105606"/>
        <a:ext cx="3563066" cy="3054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A7926-D655-4CBB-A1BA-8344826A64D6}">
      <dsp:nvSpPr>
        <dsp:cNvPr id="0" name=""/>
        <dsp:cNvSpPr/>
      </dsp:nvSpPr>
      <dsp:spPr>
        <a:xfrm rot="5400000">
          <a:off x="5717110" y="-2516602"/>
          <a:ext cx="442736" cy="5589156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400" b="1" i="0" kern="1200" dirty="0"/>
        </a:p>
        <a:p>
          <a:pPr marL="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i="0" kern="1200" dirty="0" smtClean="0"/>
            <a:t>человека активного ;  социокультурного баланса;  расширения социальной и академической мобильности  и др.</a:t>
          </a:r>
          <a:endParaRPr lang="ru-RU" sz="1400" b="1" i="0" kern="1200" dirty="0"/>
        </a:p>
        <a:p>
          <a:pPr marL="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400" b="1" i="0" kern="1200" dirty="0"/>
        </a:p>
      </dsp:txBody>
      <dsp:txXfrm rot="-5400000">
        <a:off x="3143901" y="78220"/>
        <a:ext cx="5567543" cy="399510"/>
      </dsp:txXfrm>
    </dsp:sp>
    <dsp:sp modelId="{31DE1292-165D-4528-A5CD-53A51FDCBE6F}">
      <dsp:nvSpPr>
        <dsp:cNvPr id="0" name=""/>
        <dsp:cNvSpPr/>
      </dsp:nvSpPr>
      <dsp:spPr>
        <a:xfrm>
          <a:off x="0" y="1265"/>
          <a:ext cx="3143900" cy="553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Социокультурный подход</a:t>
          </a:r>
          <a:endParaRPr lang="ru-RU" sz="1400" b="1" i="0" kern="1200" dirty="0"/>
        </a:p>
      </dsp:txBody>
      <dsp:txXfrm>
        <a:off x="27016" y="28281"/>
        <a:ext cx="3089868" cy="499388"/>
      </dsp:txXfrm>
    </dsp:sp>
    <dsp:sp modelId="{5CC076C9-F53D-4B9C-8508-26E8D3298B5D}">
      <dsp:nvSpPr>
        <dsp:cNvPr id="0" name=""/>
        <dsp:cNvSpPr/>
      </dsp:nvSpPr>
      <dsp:spPr>
        <a:xfrm rot="5400000">
          <a:off x="5717110" y="-1935510"/>
          <a:ext cx="442736" cy="5589156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i="0" kern="1200" dirty="0" smtClean="0"/>
            <a:t>учета социального заказа на ДОД;  диверсификации;  </a:t>
          </a:r>
          <a:r>
            <a:rPr lang="ru-RU" sz="1400" b="1" i="0" kern="1200" dirty="0" err="1" smtClean="0"/>
            <a:t>гуманизации</a:t>
          </a:r>
          <a:r>
            <a:rPr lang="ru-RU" sz="1400" b="1" i="0" kern="1200" dirty="0" smtClean="0"/>
            <a:t> образования; неформального образования  и др.</a:t>
          </a:r>
          <a:endParaRPr lang="ru-RU" sz="1400" b="1" i="0" kern="1200" dirty="0"/>
        </a:p>
      </dsp:txBody>
      <dsp:txXfrm rot="-5400000">
        <a:off x="3143901" y="659312"/>
        <a:ext cx="5567543" cy="399510"/>
      </dsp:txXfrm>
    </dsp:sp>
    <dsp:sp modelId="{C49DAFD2-04EF-4B8D-9038-D806CC087335}">
      <dsp:nvSpPr>
        <dsp:cNvPr id="0" name=""/>
        <dsp:cNvSpPr/>
      </dsp:nvSpPr>
      <dsp:spPr>
        <a:xfrm>
          <a:off x="0" y="582357"/>
          <a:ext cx="3143900" cy="553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Антропоцентрический подход </a:t>
          </a:r>
          <a:endParaRPr lang="ru-RU" sz="1400" b="1" i="0" kern="1200" dirty="0"/>
        </a:p>
      </dsp:txBody>
      <dsp:txXfrm>
        <a:off x="27016" y="609373"/>
        <a:ext cx="3089868" cy="499388"/>
      </dsp:txXfrm>
    </dsp:sp>
    <dsp:sp modelId="{28F779A2-34C3-4D54-A4A0-8EDE49A024C4}">
      <dsp:nvSpPr>
        <dsp:cNvPr id="0" name=""/>
        <dsp:cNvSpPr/>
      </dsp:nvSpPr>
      <dsp:spPr>
        <a:xfrm rot="5400000">
          <a:off x="5717110" y="-1349074"/>
          <a:ext cx="442736" cy="5589156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/>
            <a:t>открытости;  добровольности и др.</a:t>
          </a:r>
          <a:endParaRPr lang="ru-RU" sz="1400" b="1" i="0" kern="1200" dirty="0"/>
        </a:p>
      </dsp:txBody>
      <dsp:txXfrm rot="-5400000">
        <a:off x="3143901" y="1245748"/>
        <a:ext cx="5567543" cy="399510"/>
      </dsp:txXfrm>
    </dsp:sp>
    <dsp:sp modelId="{76A28F8F-80EE-475C-98DF-7811B72053A8}">
      <dsp:nvSpPr>
        <dsp:cNvPr id="0" name=""/>
        <dsp:cNvSpPr/>
      </dsp:nvSpPr>
      <dsp:spPr>
        <a:xfrm>
          <a:off x="0" y="1163449"/>
          <a:ext cx="3143900" cy="553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Рефлексивно-деятельностный подход </a:t>
          </a:r>
          <a:endParaRPr lang="ru-RU" sz="1400" b="1" i="0" kern="1200" dirty="0"/>
        </a:p>
      </dsp:txBody>
      <dsp:txXfrm>
        <a:off x="27016" y="1190465"/>
        <a:ext cx="3089868" cy="499388"/>
      </dsp:txXfrm>
    </dsp:sp>
    <dsp:sp modelId="{11415F26-A5B5-4C14-A05F-3DE89AEEF3A0}">
      <dsp:nvSpPr>
        <dsp:cNvPr id="0" name=""/>
        <dsp:cNvSpPr/>
      </dsp:nvSpPr>
      <dsp:spPr>
        <a:xfrm>
          <a:off x="0" y="1744541"/>
          <a:ext cx="3143900" cy="553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Субъектно-ориентированный подход </a:t>
          </a:r>
          <a:endParaRPr lang="ru-RU" sz="1400" b="1" i="0" kern="1200" dirty="0"/>
        </a:p>
      </dsp:txBody>
      <dsp:txXfrm>
        <a:off x="27016" y="1771557"/>
        <a:ext cx="3089868" cy="499388"/>
      </dsp:txXfrm>
    </dsp:sp>
    <dsp:sp modelId="{F339F581-5577-4C0F-BFF4-A8DB4F8AF9BE}">
      <dsp:nvSpPr>
        <dsp:cNvPr id="0" name=""/>
        <dsp:cNvSpPr/>
      </dsp:nvSpPr>
      <dsp:spPr>
        <a:xfrm>
          <a:off x="0" y="2325633"/>
          <a:ext cx="3143900" cy="553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Интегративно-вариативный подход </a:t>
          </a:r>
          <a:endParaRPr lang="ru-RU" sz="1400" b="1" i="0" kern="1200" dirty="0"/>
        </a:p>
      </dsp:txBody>
      <dsp:txXfrm>
        <a:off x="27016" y="2352649"/>
        <a:ext cx="3089868" cy="4993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7A855-6C65-49B1-89D6-8CA498A992BB}">
      <dsp:nvSpPr>
        <dsp:cNvPr id="0" name=""/>
        <dsp:cNvSpPr/>
      </dsp:nvSpPr>
      <dsp:spPr>
        <a:xfrm>
          <a:off x="2053" y="-6689"/>
          <a:ext cx="2152551" cy="1584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/>
            <a:t>Факторы</a:t>
          </a:r>
        </a:p>
      </dsp:txBody>
      <dsp:txXfrm>
        <a:off x="2053" y="626981"/>
        <a:ext cx="2152551" cy="633670"/>
      </dsp:txXfrm>
    </dsp:sp>
    <dsp:sp modelId="{1E3D12CE-D225-4575-BEE3-4909A7887DC1}">
      <dsp:nvSpPr>
        <dsp:cNvPr id="0" name=""/>
        <dsp:cNvSpPr/>
      </dsp:nvSpPr>
      <dsp:spPr>
        <a:xfrm>
          <a:off x="697607" y="952"/>
          <a:ext cx="864100" cy="79837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B0DE8-E1CF-417A-BF11-A73ABA66EDB1}">
      <dsp:nvSpPr>
        <dsp:cNvPr id="0" name=""/>
        <dsp:cNvSpPr/>
      </dsp:nvSpPr>
      <dsp:spPr>
        <a:xfrm>
          <a:off x="2219181" y="-11736"/>
          <a:ext cx="2152551" cy="1584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/>
            <a:t>Содержание</a:t>
          </a:r>
        </a:p>
      </dsp:txBody>
      <dsp:txXfrm>
        <a:off x="2219181" y="621934"/>
        <a:ext cx="2152551" cy="633670"/>
      </dsp:txXfrm>
    </dsp:sp>
    <dsp:sp modelId="{0D0BE98F-B567-43C1-804A-7143D5D9076C}">
      <dsp:nvSpPr>
        <dsp:cNvPr id="0" name=""/>
        <dsp:cNvSpPr/>
      </dsp:nvSpPr>
      <dsp:spPr>
        <a:xfrm>
          <a:off x="2857849" y="951"/>
          <a:ext cx="852974" cy="77818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83761-3367-437C-93FB-9EAEB206D94A}">
      <dsp:nvSpPr>
        <dsp:cNvPr id="0" name=""/>
        <dsp:cNvSpPr/>
      </dsp:nvSpPr>
      <dsp:spPr>
        <a:xfrm>
          <a:off x="4403203" y="0"/>
          <a:ext cx="2152551" cy="1584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/>
            <a:t>Организация</a:t>
          </a:r>
        </a:p>
      </dsp:txBody>
      <dsp:txXfrm>
        <a:off x="4403203" y="633670"/>
        <a:ext cx="2152551" cy="633670"/>
      </dsp:txXfrm>
    </dsp:sp>
    <dsp:sp modelId="{7C3BAA84-B397-41E3-B14C-5CFC28373C46}">
      <dsp:nvSpPr>
        <dsp:cNvPr id="0" name=""/>
        <dsp:cNvSpPr/>
      </dsp:nvSpPr>
      <dsp:spPr>
        <a:xfrm>
          <a:off x="5018088" y="-6003"/>
          <a:ext cx="883212" cy="80599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BF352-3D9D-4CD5-A153-B5FE66666E35}">
      <dsp:nvSpPr>
        <dsp:cNvPr id="0" name=""/>
        <dsp:cNvSpPr/>
      </dsp:nvSpPr>
      <dsp:spPr>
        <a:xfrm>
          <a:off x="6653437" y="-8378"/>
          <a:ext cx="2152551" cy="1584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/>
            <a:t>Условия</a:t>
          </a:r>
        </a:p>
      </dsp:txBody>
      <dsp:txXfrm>
        <a:off x="6653437" y="625291"/>
        <a:ext cx="2152551" cy="633670"/>
      </dsp:txXfrm>
    </dsp:sp>
    <dsp:sp modelId="{909F6355-7D47-4B6C-BE13-63986B5B015C}">
      <dsp:nvSpPr>
        <dsp:cNvPr id="0" name=""/>
        <dsp:cNvSpPr/>
      </dsp:nvSpPr>
      <dsp:spPr>
        <a:xfrm>
          <a:off x="7394353" y="-3836"/>
          <a:ext cx="769440" cy="79161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BAAEB-E255-4D2E-9F4B-4EA57D0AE5ED}">
      <dsp:nvSpPr>
        <dsp:cNvPr id="0" name=""/>
        <dsp:cNvSpPr/>
      </dsp:nvSpPr>
      <dsp:spPr>
        <a:xfrm>
          <a:off x="343570" y="960095"/>
          <a:ext cx="8103398" cy="54772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0D3C4-63C6-435E-9042-6542995C059B}">
      <dsp:nvSpPr>
        <dsp:cNvPr id="0" name=""/>
        <dsp:cNvSpPr/>
      </dsp:nvSpPr>
      <dsp:spPr>
        <a:xfrm>
          <a:off x="6875" y="0"/>
          <a:ext cx="2054908" cy="648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 уровне субъектов (детей, родителей)</a:t>
          </a:r>
          <a:endParaRPr lang="ru-RU" sz="1400" b="1" kern="1200" dirty="0"/>
        </a:p>
      </dsp:txBody>
      <dsp:txXfrm>
        <a:off x="25856" y="18981"/>
        <a:ext cx="2016946" cy="610110"/>
      </dsp:txXfrm>
    </dsp:sp>
    <dsp:sp modelId="{177F8687-8CF4-429A-BAAA-B8E3C1D687F3}">
      <dsp:nvSpPr>
        <dsp:cNvPr id="0" name=""/>
        <dsp:cNvSpPr/>
      </dsp:nvSpPr>
      <dsp:spPr>
        <a:xfrm>
          <a:off x="2267274" y="69227"/>
          <a:ext cx="435640" cy="509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2267274" y="171150"/>
        <a:ext cx="304948" cy="305771"/>
      </dsp:txXfrm>
    </dsp:sp>
    <dsp:sp modelId="{707BF778-864C-4F0A-9360-728FEFCC4298}">
      <dsp:nvSpPr>
        <dsp:cNvPr id="0" name=""/>
        <dsp:cNvSpPr/>
      </dsp:nvSpPr>
      <dsp:spPr>
        <a:xfrm>
          <a:off x="2883747" y="0"/>
          <a:ext cx="2054908" cy="648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 уровне педагога</a:t>
          </a:r>
          <a:endParaRPr lang="ru-RU" sz="1400" b="1" kern="1200" dirty="0"/>
        </a:p>
      </dsp:txBody>
      <dsp:txXfrm>
        <a:off x="2902728" y="18981"/>
        <a:ext cx="2016946" cy="610110"/>
      </dsp:txXfrm>
    </dsp:sp>
    <dsp:sp modelId="{4F2CE3E5-69F6-4D1B-8F21-67D4EE82967A}">
      <dsp:nvSpPr>
        <dsp:cNvPr id="0" name=""/>
        <dsp:cNvSpPr/>
      </dsp:nvSpPr>
      <dsp:spPr>
        <a:xfrm>
          <a:off x="5144146" y="69227"/>
          <a:ext cx="435640" cy="509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5144146" y="171150"/>
        <a:ext cx="304948" cy="305771"/>
      </dsp:txXfrm>
    </dsp:sp>
    <dsp:sp modelId="{B9E92521-435F-4AA3-9375-35E3626DD82D}">
      <dsp:nvSpPr>
        <dsp:cNvPr id="0" name=""/>
        <dsp:cNvSpPr/>
      </dsp:nvSpPr>
      <dsp:spPr>
        <a:xfrm>
          <a:off x="5760619" y="0"/>
          <a:ext cx="2054908" cy="648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 уровне управления</a:t>
          </a:r>
          <a:endParaRPr lang="ru-RU" sz="1400" b="1" kern="1200" dirty="0"/>
        </a:p>
      </dsp:txBody>
      <dsp:txXfrm>
        <a:off x="5779600" y="18981"/>
        <a:ext cx="2016946" cy="6101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0D3C4-63C6-435E-9042-6542995C059B}">
      <dsp:nvSpPr>
        <dsp:cNvPr id="0" name=""/>
        <dsp:cNvSpPr/>
      </dsp:nvSpPr>
      <dsp:spPr>
        <a:xfrm>
          <a:off x="10454" y="0"/>
          <a:ext cx="2008049" cy="648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 уровне детей, родителей, педагогов, управления</a:t>
          </a:r>
          <a:endParaRPr lang="ru-RU" sz="1400" b="1" kern="1200" dirty="0"/>
        </a:p>
      </dsp:txBody>
      <dsp:txXfrm>
        <a:off x="29435" y="18981"/>
        <a:ext cx="1970087" cy="610110"/>
      </dsp:txXfrm>
    </dsp:sp>
    <dsp:sp modelId="{177F8687-8CF4-429A-BAAA-B8E3C1D687F3}">
      <dsp:nvSpPr>
        <dsp:cNvPr id="0" name=""/>
        <dsp:cNvSpPr/>
      </dsp:nvSpPr>
      <dsp:spPr>
        <a:xfrm>
          <a:off x="2219309" y="75037"/>
          <a:ext cx="425706" cy="497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2219309" y="174636"/>
        <a:ext cx="297994" cy="298798"/>
      </dsp:txXfrm>
    </dsp:sp>
    <dsp:sp modelId="{707BF778-864C-4F0A-9360-728FEFCC4298}">
      <dsp:nvSpPr>
        <dsp:cNvPr id="0" name=""/>
        <dsp:cNvSpPr/>
      </dsp:nvSpPr>
      <dsp:spPr>
        <a:xfrm>
          <a:off x="2821724" y="0"/>
          <a:ext cx="2008049" cy="648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Критерии и показатели оценки</a:t>
          </a:r>
          <a:endParaRPr lang="ru-RU" sz="1400" b="1" kern="1200" dirty="0"/>
        </a:p>
      </dsp:txBody>
      <dsp:txXfrm>
        <a:off x="2840705" y="18981"/>
        <a:ext cx="1970087" cy="610110"/>
      </dsp:txXfrm>
    </dsp:sp>
    <dsp:sp modelId="{4F2CE3E5-69F6-4D1B-8F21-67D4EE82967A}">
      <dsp:nvSpPr>
        <dsp:cNvPr id="0" name=""/>
        <dsp:cNvSpPr/>
      </dsp:nvSpPr>
      <dsp:spPr>
        <a:xfrm>
          <a:off x="5030578" y="75037"/>
          <a:ext cx="425706" cy="497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5030578" y="174636"/>
        <a:ext cx="297994" cy="298798"/>
      </dsp:txXfrm>
    </dsp:sp>
    <dsp:sp modelId="{B9E92521-435F-4AA3-9375-35E3626DD82D}">
      <dsp:nvSpPr>
        <dsp:cNvPr id="0" name=""/>
        <dsp:cNvSpPr/>
      </dsp:nvSpPr>
      <dsp:spPr>
        <a:xfrm>
          <a:off x="5632993" y="0"/>
          <a:ext cx="2008049" cy="648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Инструменты оценки</a:t>
          </a:r>
          <a:endParaRPr lang="ru-RU" sz="1400" b="1" kern="1200" dirty="0"/>
        </a:p>
      </dsp:txBody>
      <dsp:txXfrm>
        <a:off x="5651974" y="18981"/>
        <a:ext cx="1970087" cy="6101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972AD-B517-4F59-9DD3-51B42B74F9A4}">
      <dsp:nvSpPr>
        <dsp:cNvPr id="0" name=""/>
        <dsp:cNvSpPr/>
      </dsp:nvSpPr>
      <dsp:spPr>
        <a:xfrm>
          <a:off x="57132" y="2750"/>
          <a:ext cx="1951786" cy="601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Одаренные дети</a:t>
          </a:r>
          <a:endParaRPr lang="ru-RU" sz="2000" kern="1200" dirty="0"/>
        </a:p>
      </dsp:txBody>
      <dsp:txXfrm>
        <a:off x="74758" y="20376"/>
        <a:ext cx="1916534" cy="566527"/>
      </dsp:txXfrm>
    </dsp:sp>
    <dsp:sp modelId="{32143912-5507-44DA-8277-133C2AF1BACE}">
      <dsp:nvSpPr>
        <dsp:cNvPr id="0" name=""/>
        <dsp:cNvSpPr/>
      </dsp:nvSpPr>
      <dsp:spPr>
        <a:xfrm>
          <a:off x="252311" y="604529"/>
          <a:ext cx="195178" cy="451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334"/>
              </a:lnTo>
              <a:lnTo>
                <a:pt x="195178" y="4513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6DACE-37FA-4906-86C6-218F3B0D0B3F}">
      <dsp:nvSpPr>
        <dsp:cNvPr id="0" name=""/>
        <dsp:cNvSpPr/>
      </dsp:nvSpPr>
      <dsp:spPr>
        <a:xfrm>
          <a:off x="447489" y="754974"/>
          <a:ext cx="1795131" cy="60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Высокие интеллект. и </a:t>
          </a:r>
          <a:r>
            <a:rPr lang="ru-RU" sz="1400" kern="1200" dirty="0" err="1" smtClean="0"/>
            <a:t>познавательн</a:t>
          </a:r>
          <a:r>
            <a:rPr lang="ru-RU" sz="1400" kern="1200" dirty="0" smtClean="0"/>
            <a:t>. потребности</a:t>
          </a:r>
          <a:endParaRPr lang="ru-RU" sz="1400" kern="1200" dirty="0"/>
        </a:p>
      </dsp:txBody>
      <dsp:txXfrm>
        <a:off x="465115" y="772600"/>
        <a:ext cx="1759879" cy="566527"/>
      </dsp:txXfrm>
    </dsp:sp>
    <dsp:sp modelId="{35DC2864-F85E-477C-A8A7-640F3B850096}">
      <dsp:nvSpPr>
        <dsp:cNvPr id="0" name=""/>
        <dsp:cNvSpPr/>
      </dsp:nvSpPr>
      <dsp:spPr>
        <a:xfrm>
          <a:off x="252311" y="604529"/>
          <a:ext cx="195178" cy="1203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558"/>
              </a:lnTo>
              <a:lnTo>
                <a:pt x="195178" y="1203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C085A-A31F-4421-9D59-0141DB854944}">
      <dsp:nvSpPr>
        <dsp:cNvPr id="0" name=""/>
        <dsp:cNvSpPr/>
      </dsp:nvSpPr>
      <dsp:spPr>
        <a:xfrm>
          <a:off x="447489" y="1507198"/>
          <a:ext cx="1795131" cy="60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Повышенная </a:t>
          </a:r>
          <a:r>
            <a:rPr lang="ru-RU" sz="1400" kern="1200" dirty="0" err="1" smtClean="0"/>
            <a:t>эмоцион</a:t>
          </a:r>
          <a:r>
            <a:rPr lang="ru-RU" sz="1400" kern="1200" dirty="0" smtClean="0"/>
            <a:t>. и  </a:t>
          </a:r>
          <a:r>
            <a:rPr lang="ru-RU" sz="1400" kern="1200" dirty="0" err="1" smtClean="0"/>
            <a:t>социал</a:t>
          </a:r>
          <a:r>
            <a:rPr lang="ru-RU" sz="1400" kern="1200" dirty="0" smtClean="0"/>
            <a:t>. чувствительность</a:t>
          </a:r>
          <a:endParaRPr lang="ru-RU" sz="1400" kern="1200" dirty="0"/>
        </a:p>
      </dsp:txBody>
      <dsp:txXfrm>
        <a:off x="465115" y="1524824"/>
        <a:ext cx="1759879" cy="566527"/>
      </dsp:txXfrm>
    </dsp:sp>
    <dsp:sp modelId="{1870789F-35EB-41ED-963F-014CCF244259}">
      <dsp:nvSpPr>
        <dsp:cNvPr id="0" name=""/>
        <dsp:cNvSpPr/>
      </dsp:nvSpPr>
      <dsp:spPr>
        <a:xfrm>
          <a:off x="252311" y="604529"/>
          <a:ext cx="195178" cy="19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5782"/>
              </a:lnTo>
              <a:lnTo>
                <a:pt x="195178" y="19557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68024-D57F-4CDA-B495-9898E8ACB734}">
      <dsp:nvSpPr>
        <dsp:cNvPr id="0" name=""/>
        <dsp:cNvSpPr/>
      </dsp:nvSpPr>
      <dsp:spPr>
        <a:xfrm>
          <a:off x="447489" y="2259422"/>
          <a:ext cx="1795131" cy="60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Проблемы социального взаимодействия</a:t>
          </a:r>
          <a:endParaRPr lang="ru-RU" sz="1400" kern="1200" dirty="0"/>
        </a:p>
      </dsp:txBody>
      <dsp:txXfrm>
        <a:off x="465115" y="2277048"/>
        <a:ext cx="1759879" cy="566527"/>
      </dsp:txXfrm>
    </dsp:sp>
    <dsp:sp modelId="{989B8AD7-9EBB-4B32-A804-F5FE31D750D5}">
      <dsp:nvSpPr>
        <dsp:cNvPr id="0" name=""/>
        <dsp:cNvSpPr/>
      </dsp:nvSpPr>
      <dsp:spPr>
        <a:xfrm>
          <a:off x="252311" y="604529"/>
          <a:ext cx="195178" cy="2708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006"/>
              </a:lnTo>
              <a:lnTo>
                <a:pt x="195178" y="2708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0E37-7162-47B4-9A94-1E8578ED5C06}">
      <dsp:nvSpPr>
        <dsp:cNvPr id="0" name=""/>
        <dsp:cNvSpPr/>
      </dsp:nvSpPr>
      <dsp:spPr>
        <a:xfrm>
          <a:off x="447489" y="3011646"/>
          <a:ext cx="1795131" cy="60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Проблемы экономического характера</a:t>
          </a:r>
          <a:endParaRPr lang="ru-RU" sz="1400" kern="1200" dirty="0"/>
        </a:p>
      </dsp:txBody>
      <dsp:txXfrm>
        <a:off x="465115" y="3029272"/>
        <a:ext cx="1759879" cy="566527"/>
      </dsp:txXfrm>
    </dsp:sp>
    <dsp:sp modelId="{F6B3A854-B29E-4E90-A9F0-97298767444A}">
      <dsp:nvSpPr>
        <dsp:cNvPr id="0" name=""/>
        <dsp:cNvSpPr/>
      </dsp:nvSpPr>
      <dsp:spPr>
        <a:xfrm>
          <a:off x="2309808" y="2750"/>
          <a:ext cx="1715864" cy="601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Дети с ОВЗ</a:t>
          </a:r>
          <a:endParaRPr lang="ru-RU" sz="2000" kern="1200" dirty="0"/>
        </a:p>
      </dsp:txBody>
      <dsp:txXfrm>
        <a:off x="2327434" y="20376"/>
        <a:ext cx="1680612" cy="566527"/>
      </dsp:txXfrm>
    </dsp:sp>
    <dsp:sp modelId="{91F8BEA3-7F89-4419-86CE-2F7FE93D4188}">
      <dsp:nvSpPr>
        <dsp:cNvPr id="0" name=""/>
        <dsp:cNvSpPr/>
      </dsp:nvSpPr>
      <dsp:spPr>
        <a:xfrm>
          <a:off x="2481394" y="604529"/>
          <a:ext cx="171586" cy="451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334"/>
              </a:lnTo>
              <a:lnTo>
                <a:pt x="171586" y="4513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33972-89FB-49F4-B216-17BE1A154B8F}">
      <dsp:nvSpPr>
        <dsp:cNvPr id="0" name=""/>
        <dsp:cNvSpPr/>
      </dsp:nvSpPr>
      <dsp:spPr>
        <a:xfrm>
          <a:off x="2652981" y="754974"/>
          <a:ext cx="1682930" cy="60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Особенности </a:t>
          </a:r>
          <a:r>
            <a:rPr lang="ru-RU" sz="1400" kern="1200" dirty="0" err="1" smtClean="0"/>
            <a:t>коммуникац</a:t>
          </a:r>
          <a:r>
            <a:rPr lang="ru-RU" sz="1400" kern="1200" dirty="0" smtClean="0"/>
            <a:t>. и </a:t>
          </a:r>
          <a:r>
            <a:rPr lang="ru-RU" sz="1400" kern="1200" dirty="0" err="1" smtClean="0"/>
            <a:t>взаимод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2670607" y="772600"/>
        <a:ext cx="1647678" cy="566527"/>
      </dsp:txXfrm>
    </dsp:sp>
    <dsp:sp modelId="{EF9865DE-D42A-4B5F-ACE5-0A475C1ED0FC}">
      <dsp:nvSpPr>
        <dsp:cNvPr id="0" name=""/>
        <dsp:cNvSpPr/>
      </dsp:nvSpPr>
      <dsp:spPr>
        <a:xfrm>
          <a:off x="2481394" y="604529"/>
          <a:ext cx="171586" cy="1203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558"/>
              </a:lnTo>
              <a:lnTo>
                <a:pt x="171586" y="1203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88681-9929-48FE-95FC-20D4C9B90809}">
      <dsp:nvSpPr>
        <dsp:cNvPr id="0" name=""/>
        <dsp:cNvSpPr/>
      </dsp:nvSpPr>
      <dsp:spPr>
        <a:xfrm>
          <a:off x="2652981" y="1507198"/>
          <a:ext cx="1682930" cy="60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Проблемы социальной адаптации</a:t>
          </a:r>
          <a:endParaRPr lang="ru-RU" sz="1400" kern="1200" dirty="0"/>
        </a:p>
      </dsp:txBody>
      <dsp:txXfrm>
        <a:off x="2670607" y="1524824"/>
        <a:ext cx="1647678" cy="566527"/>
      </dsp:txXfrm>
    </dsp:sp>
    <dsp:sp modelId="{A0A93C62-FEF8-4DC9-A4B3-66EF1DC40FF6}">
      <dsp:nvSpPr>
        <dsp:cNvPr id="0" name=""/>
        <dsp:cNvSpPr/>
      </dsp:nvSpPr>
      <dsp:spPr>
        <a:xfrm>
          <a:off x="2481394" y="604529"/>
          <a:ext cx="171586" cy="19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5782"/>
              </a:lnTo>
              <a:lnTo>
                <a:pt x="171586" y="19557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810ED-56C5-4490-8BAC-E7FD146392E1}">
      <dsp:nvSpPr>
        <dsp:cNvPr id="0" name=""/>
        <dsp:cNvSpPr/>
      </dsp:nvSpPr>
      <dsp:spPr>
        <a:xfrm>
          <a:off x="2652981" y="2259422"/>
          <a:ext cx="1721646" cy="60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Особые </a:t>
          </a:r>
          <a:r>
            <a:rPr lang="ru-RU" sz="1400" kern="1200" dirty="0" err="1" smtClean="0"/>
            <a:t>образоват</a:t>
          </a:r>
          <a:r>
            <a:rPr lang="ru-RU" sz="1400" kern="1200" dirty="0" smtClean="0"/>
            <a:t>. и физические потребности</a:t>
          </a:r>
          <a:endParaRPr lang="ru-RU" sz="1400" kern="1200" dirty="0"/>
        </a:p>
      </dsp:txBody>
      <dsp:txXfrm>
        <a:off x="2670607" y="2277048"/>
        <a:ext cx="1686394" cy="566527"/>
      </dsp:txXfrm>
    </dsp:sp>
    <dsp:sp modelId="{F0082BA4-DC5A-4D35-A9EE-46D89F633947}">
      <dsp:nvSpPr>
        <dsp:cNvPr id="0" name=""/>
        <dsp:cNvSpPr/>
      </dsp:nvSpPr>
      <dsp:spPr>
        <a:xfrm>
          <a:off x="2481394" y="604529"/>
          <a:ext cx="171586" cy="2708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006"/>
              </a:lnTo>
              <a:lnTo>
                <a:pt x="171586" y="2708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9644B-54BD-4465-8A81-766E10A71CE5}">
      <dsp:nvSpPr>
        <dsp:cNvPr id="0" name=""/>
        <dsp:cNvSpPr/>
      </dsp:nvSpPr>
      <dsp:spPr>
        <a:xfrm>
          <a:off x="2652981" y="3011646"/>
          <a:ext cx="1682930" cy="60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Необходимость включения семьи в ОП</a:t>
          </a:r>
          <a:endParaRPr lang="ru-RU" sz="1400" kern="1200" dirty="0"/>
        </a:p>
      </dsp:txBody>
      <dsp:txXfrm>
        <a:off x="2670607" y="3029272"/>
        <a:ext cx="1647678" cy="566527"/>
      </dsp:txXfrm>
    </dsp:sp>
    <dsp:sp modelId="{9B301778-F909-4D2A-884D-D3BAC93048D1}">
      <dsp:nvSpPr>
        <dsp:cNvPr id="0" name=""/>
        <dsp:cNvSpPr/>
      </dsp:nvSpPr>
      <dsp:spPr>
        <a:xfrm>
          <a:off x="4326562" y="2750"/>
          <a:ext cx="1924465" cy="601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Дети в сложных социальных условиях</a:t>
          </a:r>
          <a:endParaRPr lang="ru-RU" sz="1600" b="1" kern="1200" dirty="0"/>
        </a:p>
      </dsp:txBody>
      <dsp:txXfrm>
        <a:off x="4344188" y="20376"/>
        <a:ext cx="1889213" cy="566527"/>
      </dsp:txXfrm>
    </dsp:sp>
    <dsp:sp modelId="{146F03EA-1101-49C0-B723-A83911E51560}">
      <dsp:nvSpPr>
        <dsp:cNvPr id="0" name=""/>
        <dsp:cNvSpPr/>
      </dsp:nvSpPr>
      <dsp:spPr>
        <a:xfrm>
          <a:off x="4519009" y="604529"/>
          <a:ext cx="192446" cy="451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334"/>
              </a:lnTo>
              <a:lnTo>
                <a:pt x="192446" y="4513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683FD-3011-4365-9D70-A190A539D7D0}">
      <dsp:nvSpPr>
        <dsp:cNvPr id="0" name=""/>
        <dsp:cNvSpPr/>
      </dsp:nvSpPr>
      <dsp:spPr>
        <a:xfrm>
          <a:off x="4711455" y="754974"/>
          <a:ext cx="1682930" cy="60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Слабая познавательная мотивация</a:t>
          </a:r>
          <a:endParaRPr lang="ru-RU" sz="1400" kern="1200" dirty="0"/>
        </a:p>
      </dsp:txBody>
      <dsp:txXfrm>
        <a:off x="4729081" y="772600"/>
        <a:ext cx="1647678" cy="566527"/>
      </dsp:txXfrm>
    </dsp:sp>
    <dsp:sp modelId="{7422A389-FD3D-4A90-95C7-CD9792B905C5}">
      <dsp:nvSpPr>
        <dsp:cNvPr id="0" name=""/>
        <dsp:cNvSpPr/>
      </dsp:nvSpPr>
      <dsp:spPr>
        <a:xfrm>
          <a:off x="4519009" y="604529"/>
          <a:ext cx="192446" cy="1203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558"/>
              </a:lnTo>
              <a:lnTo>
                <a:pt x="192446" y="1203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10FC8-C120-43AD-929C-AB230230C78A}">
      <dsp:nvSpPr>
        <dsp:cNvPr id="0" name=""/>
        <dsp:cNvSpPr/>
      </dsp:nvSpPr>
      <dsp:spPr>
        <a:xfrm>
          <a:off x="4711455" y="1507198"/>
          <a:ext cx="1682930" cy="60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Утерянные соц. связи, проблемы адаптации</a:t>
          </a:r>
          <a:endParaRPr lang="ru-RU" sz="1400" kern="1200" dirty="0"/>
        </a:p>
      </dsp:txBody>
      <dsp:txXfrm>
        <a:off x="4729081" y="1524824"/>
        <a:ext cx="1647678" cy="566527"/>
      </dsp:txXfrm>
    </dsp:sp>
    <dsp:sp modelId="{2D1117CF-0A32-4D34-AAB0-BFC12A34BD4D}">
      <dsp:nvSpPr>
        <dsp:cNvPr id="0" name=""/>
        <dsp:cNvSpPr/>
      </dsp:nvSpPr>
      <dsp:spPr>
        <a:xfrm>
          <a:off x="4519009" y="604529"/>
          <a:ext cx="192446" cy="19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5782"/>
              </a:lnTo>
              <a:lnTo>
                <a:pt x="192446" y="19557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D3F15-1187-4418-AAD2-83C49219F358}">
      <dsp:nvSpPr>
        <dsp:cNvPr id="0" name=""/>
        <dsp:cNvSpPr/>
      </dsp:nvSpPr>
      <dsp:spPr>
        <a:xfrm>
          <a:off x="4711455" y="2259422"/>
          <a:ext cx="1682930" cy="60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Острые психические напряжения</a:t>
          </a:r>
          <a:endParaRPr lang="ru-RU" sz="1400" kern="1200"/>
        </a:p>
      </dsp:txBody>
      <dsp:txXfrm>
        <a:off x="4729081" y="2277048"/>
        <a:ext cx="1647678" cy="566527"/>
      </dsp:txXfrm>
    </dsp:sp>
    <dsp:sp modelId="{DA458AC3-18E0-4066-AC68-F817A2DE33A0}">
      <dsp:nvSpPr>
        <dsp:cNvPr id="0" name=""/>
        <dsp:cNvSpPr/>
      </dsp:nvSpPr>
      <dsp:spPr>
        <a:xfrm>
          <a:off x="4519009" y="604529"/>
          <a:ext cx="192446" cy="2708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006"/>
              </a:lnTo>
              <a:lnTo>
                <a:pt x="192446" y="2708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64A34-44A7-4651-A018-5BD95FC6A34C}">
      <dsp:nvSpPr>
        <dsp:cNvPr id="0" name=""/>
        <dsp:cNvSpPr/>
      </dsp:nvSpPr>
      <dsp:spPr>
        <a:xfrm>
          <a:off x="4711455" y="3011646"/>
          <a:ext cx="1682930" cy="60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Негативное отношение к обучению</a:t>
          </a:r>
          <a:endParaRPr lang="ru-RU" sz="1400" kern="1200" dirty="0"/>
        </a:p>
      </dsp:txBody>
      <dsp:txXfrm>
        <a:off x="4729081" y="3029272"/>
        <a:ext cx="1647678" cy="566527"/>
      </dsp:txXfrm>
    </dsp:sp>
    <dsp:sp modelId="{BB75525F-E08A-456E-8EB2-8028C197AC93}">
      <dsp:nvSpPr>
        <dsp:cNvPr id="0" name=""/>
        <dsp:cNvSpPr/>
      </dsp:nvSpPr>
      <dsp:spPr>
        <a:xfrm>
          <a:off x="6551917" y="2750"/>
          <a:ext cx="1971308" cy="601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Дети, проживающие в сельской местности</a:t>
          </a:r>
          <a:endParaRPr lang="ru-RU" sz="1600" b="1" kern="1200" dirty="0"/>
        </a:p>
      </dsp:txBody>
      <dsp:txXfrm>
        <a:off x="6569543" y="20376"/>
        <a:ext cx="1936056" cy="566527"/>
      </dsp:txXfrm>
    </dsp:sp>
    <dsp:sp modelId="{C6D2E83E-8BD1-40EE-8499-65AA32EE558C}">
      <dsp:nvSpPr>
        <dsp:cNvPr id="0" name=""/>
        <dsp:cNvSpPr/>
      </dsp:nvSpPr>
      <dsp:spPr>
        <a:xfrm>
          <a:off x="6749048" y="604529"/>
          <a:ext cx="197130" cy="451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334"/>
              </a:lnTo>
              <a:lnTo>
                <a:pt x="197130" y="4513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E0424-3D0C-421D-8031-BE16EC94F4E6}">
      <dsp:nvSpPr>
        <dsp:cNvPr id="0" name=""/>
        <dsp:cNvSpPr/>
      </dsp:nvSpPr>
      <dsp:spPr>
        <a:xfrm>
          <a:off x="6946179" y="754974"/>
          <a:ext cx="1547419" cy="60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Условия проживания и образования</a:t>
          </a:r>
          <a:endParaRPr lang="ru-RU" sz="1400" kern="1200" dirty="0"/>
        </a:p>
      </dsp:txBody>
      <dsp:txXfrm>
        <a:off x="6963805" y="772600"/>
        <a:ext cx="1512167" cy="566527"/>
      </dsp:txXfrm>
    </dsp:sp>
    <dsp:sp modelId="{6740C65B-27B3-44B1-ABC4-9D38A147DB6E}">
      <dsp:nvSpPr>
        <dsp:cNvPr id="0" name=""/>
        <dsp:cNvSpPr/>
      </dsp:nvSpPr>
      <dsp:spPr>
        <a:xfrm>
          <a:off x="6749048" y="604529"/>
          <a:ext cx="197130" cy="1203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558"/>
              </a:lnTo>
              <a:lnTo>
                <a:pt x="197130" y="1203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E9CDB-183B-4E37-9A4D-71D05F5BA47A}">
      <dsp:nvSpPr>
        <dsp:cNvPr id="0" name=""/>
        <dsp:cNvSpPr/>
      </dsp:nvSpPr>
      <dsp:spPr>
        <a:xfrm>
          <a:off x="6946179" y="1507198"/>
          <a:ext cx="1547419" cy="60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Тесные связи с социумом и семьей</a:t>
          </a:r>
          <a:endParaRPr lang="ru-RU" sz="1400" kern="1200" dirty="0"/>
        </a:p>
      </dsp:txBody>
      <dsp:txXfrm>
        <a:off x="6963805" y="1524824"/>
        <a:ext cx="1512167" cy="566527"/>
      </dsp:txXfrm>
    </dsp:sp>
    <dsp:sp modelId="{44617913-8B13-4B33-8A4E-F1168C5B7537}">
      <dsp:nvSpPr>
        <dsp:cNvPr id="0" name=""/>
        <dsp:cNvSpPr/>
      </dsp:nvSpPr>
      <dsp:spPr>
        <a:xfrm>
          <a:off x="6749048" y="604529"/>
          <a:ext cx="197130" cy="19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5782"/>
              </a:lnTo>
              <a:lnTo>
                <a:pt x="197130" y="19557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BE2DD-72CB-46CC-971D-ACA60DCCA260}">
      <dsp:nvSpPr>
        <dsp:cNvPr id="0" name=""/>
        <dsp:cNvSpPr/>
      </dsp:nvSpPr>
      <dsp:spPr>
        <a:xfrm>
          <a:off x="6946179" y="2259422"/>
          <a:ext cx="1577046" cy="60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Местные и культурные  традиции</a:t>
          </a:r>
          <a:endParaRPr lang="ru-RU" sz="1400" kern="1200" dirty="0"/>
        </a:p>
      </dsp:txBody>
      <dsp:txXfrm>
        <a:off x="6963805" y="2277048"/>
        <a:ext cx="1541794" cy="566527"/>
      </dsp:txXfrm>
    </dsp:sp>
    <dsp:sp modelId="{16E11A33-D915-4153-A6A9-63E9B7BC241E}">
      <dsp:nvSpPr>
        <dsp:cNvPr id="0" name=""/>
        <dsp:cNvSpPr/>
      </dsp:nvSpPr>
      <dsp:spPr>
        <a:xfrm>
          <a:off x="6749048" y="604529"/>
          <a:ext cx="197130" cy="2708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006"/>
              </a:lnTo>
              <a:lnTo>
                <a:pt x="197130" y="2708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3FF7F-7504-448B-81FF-A75CA76AD9BA}">
      <dsp:nvSpPr>
        <dsp:cNvPr id="0" name=""/>
        <dsp:cNvSpPr/>
      </dsp:nvSpPr>
      <dsp:spPr>
        <a:xfrm>
          <a:off x="6946179" y="3011646"/>
          <a:ext cx="1615175" cy="60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Проблемы социального взаимодействия</a:t>
          </a:r>
          <a:endParaRPr lang="ru-RU" sz="1400" kern="1200" dirty="0"/>
        </a:p>
      </dsp:txBody>
      <dsp:txXfrm>
        <a:off x="6963805" y="3029272"/>
        <a:ext cx="1579923" cy="5665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46B93-F45C-4F2D-B273-8A1E6D60498C}">
      <dsp:nvSpPr>
        <dsp:cNvPr id="0" name=""/>
        <dsp:cNvSpPr/>
      </dsp:nvSpPr>
      <dsp:spPr>
        <a:xfrm>
          <a:off x="453415" y="440688"/>
          <a:ext cx="2584864" cy="846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дети разных целевых групп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родители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педагоги</a:t>
          </a:r>
          <a:endParaRPr lang="ru-RU" sz="1200" b="1" kern="1200" dirty="0"/>
        </a:p>
      </dsp:txBody>
      <dsp:txXfrm>
        <a:off x="472903" y="460176"/>
        <a:ext cx="2545888" cy="626377"/>
      </dsp:txXfrm>
    </dsp:sp>
    <dsp:sp modelId="{F3D38114-5D34-465B-8982-5856D2A12957}">
      <dsp:nvSpPr>
        <dsp:cNvPr id="0" name=""/>
        <dsp:cNvSpPr/>
      </dsp:nvSpPr>
      <dsp:spPr>
        <a:xfrm>
          <a:off x="1671117" y="-198751"/>
          <a:ext cx="2845111" cy="1998946"/>
        </a:xfrm>
        <a:prstGeom prst="circularArrow">
          <a:avLst>
            <a:gd name="adj1" fmla="val 2250"/>
            <a:gd name="adj2" fmla="val 271083"/>
            <a:gd name="adj3" fmla="val 2046594"/>
            <a:gd name="adj4" fmla="val 9024489"/>
            <a:gd name="adj5" fmla="val 26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CB9FA-88F0-4AB3-9FC4-D3A27C1B0893}">
      <dsp:nvSpPr>
        <dsp:cNvPr id="0" name=""/>
        <dsp:cNvSpPr/>
      </dsp:nvSpPr>
      <dsp:spPr>
        <a:xfrm>
          <a:off x="1175148" y="1106042"/>
          <a:ext cx="1483633" cy="362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Опрос</a:t>
          </a:r>
          <a:endParaRPr lang="ru-RU" sz="1900" kern="1200" dirty="0"/>
        </a:p>
      </dsp:txBody>
      <dsp:txXfrm>
        <a:off x="1185778" y="1116672"/>
        <a:ext cx="1462373" cy="341660"/>
      </dsp:txXfrm>
    </dsp:sp>
    <dsp:sp modelId="{4DBEFE16-9EBD-49F2-867A-B8E0E6BC2412}">
      <dsp:nvSpPr>
        <dsp:cNvPr id="0" name=""/>
        <dsp:cNvSpPr/>
      </dsp:nvSpPr>
      <dsp:spPr>
        <a:xfrm>
          <a:off x="3343080" y="440688"/>
          <a:ext cx="2299503" cy="846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дети разных целевых групп 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родители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педагоги </a:t>
          </a:r>
          <a:endParaRPr lang="ru-RU" sz="1200" b="1" kern="1200" dirty="0"/>
        </a:p>
      </dsp:txBody>
      <dsp:txXfrm>
        <a:off x="3362568" y="641637"/>
        <a:ext cx="2260527" cy="626377"/>
      </dsp:txXfrm>
    </dsp:sp>
    <dsp:sp modelId="{D99C976A-443E-4A2E-8027-00D9A032980C}">
      <dsp:nvSpPr>
        <dsp:cNvPr id="0" name=""/>
        <dsp:cNvSpPr/>
      </dsp:nvSpPr>
      <dsp:spPr>
        <a:xfrm>
          <a:off x="3724412" y="259228"/>
          <a:ext cx="1879073" cy="362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Фокус-группы</a:t>
          </a:r>
          <a:endParaRPr lang="ru-RU" sz="1900" kern="1200" dirty="0"/>
        </a:p>
      </dsp:txBody>
      <dsp:txXfrm>
        <a:off x="3735042" y="269858"/>
        <a:ext cx="1857813" cy="341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29944" cy="497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605" y="1"/>
            <a:ext cx="2929944" cy="497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47365A-8293-4B12-99DF-AFFC10CAF6C9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3694"/>
            <a:ext cx="2929944" cy="497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605" y="9443694"/>
            <a:ext cx="2929944" cy="497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E4410D-BD23-4EAE-9D8B-5D195CFF7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6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1"/>
            <a:ext cx="2929944" cy="4972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29605" y="1"/>
            <a:ext cx="2929944" cy="4972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algn="r"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2C6C29-B573-4FFB-8B8B-3CB1F0FAEB6E}" type="datetimeFigureOut">
              <a:rPr lang="ru-RU"/>
              <a:pPr>
                <a:defRPr/>
              </a:pPr>
              <a:t>20.03.2019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4" tIns="46518" rIns="93034" bIns="4651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5155" y="4723462"/>
            <a:ext cx="5410869" cy="447324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3" y="9443694"/>
            <a:ext cx="2929944" cy="4972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29605" y="9443694"/>
            <a:ext cx="2929944" cy="4972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algn="r"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EF3FD3-3BBE-47D0-8998-C4A0EE179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32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435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870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305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7740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7175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6610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60461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54812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25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25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25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25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2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25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2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2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2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25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25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25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2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8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8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3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0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944B-E04E-48C9-B83C-6E58FC8526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D75A7-AE15-403E-8097-5663A8A9A8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5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CA2E-FBC4-40C1-A3CD-7A3AD84FCB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5F28-F84C-4EB8-9AB7-BFF236670C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00" y="205985"/>
            <a:ext cx="2187575" cy="4376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5779" y="205985"/>
            <a:ext cx="6410325" cy="4376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E9FE-595F-4EF8-B698-286D707EA7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75CD5-CE60-40FB-B485-FF00057082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10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49FA-E064-4AFE-A8CF-0031000257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9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82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41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4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8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30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74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17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61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04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548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CF3E-BD4C-4030-8F1E-51A8F5A452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85315-E6AB-4B7D-A47F-8BEA61C6A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577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712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18B9-2FDC-4633-837C-A8430F7CDF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1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8F1-8992-4C19-B012-A6C4849DFC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AFCF7-436C-4712-AEA3-D4EC63EDB3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9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0288-D8AE-43F6-A8A9-3200BDED56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7EAF3-159E-4290-9E82-DFA6264FA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2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37E-BBEF-42A8-B21B-57D281A14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93DB5-C197-4DAD-A910-A95EB100EB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94"/>
            <a:ext cx="3008313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31"/>
            <a:ext cx="3008313" cy="3518298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2637-64E8-4384-909B-5470DBFB2A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5A852-9AB6-441E-9B8E-D7521EF7F8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0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6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9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94351" indent="0">
              <a:buNone/>
              <a:defRPr sz="2400"/>
            </a:lvl2pPr>
            <a:lvl3pPr marL="788703" indent="0">
              <a:buNone/>
              <a:defRPr sz="2100"/>
            </a:lvl3pPr>
            <a:lvl4pPr marL="1183054" indent="0">
              <a:buNone/>
              <a:defRPr sz="1700"/>
            </a:lvl4pPr>
            <a:lvl5pPr marL="1577406" indent="0">
              <a:buNone/>
              <a:defRPr sz="1700"/>
            </a:lvl5pPr>
            <a:lvl6pPr marL="1971758" indent="0">
              <a:buNone/>
              <a:defRPr sz="1700"/>
            </a:lvl6pPr>
            <a:lvl7pPr marL="2366108" indent="0">
              <a:buNone/>
              <a:defRPr sz="1700"/>
            </a:lvl7pPr>
            <a:lvl8pPr marL="2760461" indent="0">
              <a:buNone/>
              <a:defRPr sz="1700"/>
            </a:lvl8pPr>
            <a:lvl9pPr marL="3154812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ACC3-B1C5-4412-8541-3B2493E41A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DE4A1-E0E1-49D0-BEA7-254605B0B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  <a:prstGeom prst="rect">
            <a:avLst/>
          </a:prstGeom>
        </p:spPr>
        <p:txBody>
          <a:bodyPr vert="horz" lIns="78870" tIns="39435" rIns="78870" bIns="39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8" y="1200158"/>
            <a:ext cx="8229600" cy="3394472"/>
          </a:xfrm>
          <a:prstGeom prst="rect">
            <a:avLst/>
          </a:prstGeom>
        </p:spPr>
        <p:txBody>
          <a:bodyPr vert="horz" lIns="78870" tIns="39435" rIns="78870" bIns="39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933A-6B35-4394-B2EC-CACC2A2549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DF2FFA-F616-4108-88D1-5E6D2BB455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hf hdr="0" ftr="0" dt="0"/>
  <p:txStyles>
    <p:titleStyle>
      <a:lvl1pPr algn="ctr" defTabSz="788703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764" indent="-295764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821" indent="-246470" algn="l" defTabSz="788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79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231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4581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934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3285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7636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1988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35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8703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054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7406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75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10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046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812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QuickStyle" Target="../diagrams/quickStyle7.xml"/><Relationship Id="rId2" Type="http://schemas.openxmlformats.org/officeDocument/2006/relationships/notesSlide" Target="../notesSlides/notesSlide5.xml"/><Relationship Id="rId16" Type="http://schemas.openxmlformats.org/officeDocument/2006/relationships/diagramLayout" Target="../diagrams/layout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diagramData" Target="../diagrams/data7.xml"/><Relationship Id="rId10" Type="http://schemas.openxmlformats.org/officeDocument/2006/relationships/diagramData" Target="../diagrams/data6.xml"/><Relationship Id="rId19" Type="http://schemas.microsoft.com/office/2007/relationships/diagramDrawing" Target="../diagrams/drawing7.xml"/><Relationship Id="rId4" Type="http://schemas.openxmlformats.org/officeDocument/2006/relationships/image" Target="../media/image3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.png"/><Relationship Id="rId9" Type="http://schemas.microsoft.com/office/2007/relationships/diagramDrawing" Target="../diagrams/drawing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50606"/>
            <a:ext cx="9071930" cy="1092893"/>
          </a:xfrm>
          <a:prstGeom prst="rect">
            <a:avLst/>
          </a:prstGeom>
        </p:spPr>
      </p:pic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827585" y="1635646"/>
            <a:ext cx="7624636" cy="155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876" tIns="39438" rIns="78876" bIns="39438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Подходы к повышению доступности дополнительных общеобразовательных программ </a:t>
            </a:r>
            <a:endParaRPr lang="ru-RU" sz="32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5" y="3487476"/>
            <a:ext cx="7738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Золотарева Ангелина Викторовна,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ректор ГАУ ДПО ЯО Институт развития образования, </a:t>
            </a:r>
            <a:r>
              <a:rPr lang="ru-RU" sz="1600" b="1" dirty="0" err="1" smtClean="0">
                <a:solidFill>
                  <a:srgbClr val="0070C0"/>
                </a:solidFill>
                <a:latin typeface="+mn-lt"/>
              </a:rPr>
              <a:t>д.п.н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., профессор</a:t>
            </a:r>
            <a:endParaRPr lang="ru-RU" sz="16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2" y="4747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1985" y="77797"/>
            <a:ext cx="1129655" cy="1024494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1482484" y="214901"/>
            <a:ext cx="2657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Приоритетный проект</a:t>
            </a:r>
          </a:p>
          <a:p>
            <a:r>
              <a:rPr lang="ru-RU" sz="1200" b="1" dirty="0" smtClean="0"/>
              <a:t>«Доступное дополнительное образование для детей»</a:t>
            </a:r>
            <a:endParaRPr lang="ru-RU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122569"/>
            <a:ext cx="3033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Институт развития образования Ярославской области</a:t>
            </a:r>
          </a:p>
          <a:p>
            <a:r>
              <a:rPr lang="ru-RU" sz="1200" b="1" dirty="0" smtClean="0"/>
              <a:t>Региональный модельный центр  развития ДОД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69389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2" y="4747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01985" y="77797"/>
            <a:ext cx="1129655" cy="102449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87624" y="4407663"/>
            <a:ext cx="69847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</a:rPr>
              <a:t>Оценки </a:t>
            </a:r>
            <a:r>
              <a:rPr lang="ru-RU" sz="1400" b="1" dirty="0">
                <a:solidFill>
                  <a:srgbClr val="0070C0"/>
                </a:solidFill>
              </a:rPr>
              <a:t>доступности программ ДОД для разных категорий детей (в %)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10377279"/>
              </p:ext>
            </p:extLst>
          </p:nvPr>
        </p:nvGraphicFramePr>
        <p:xfrm>
          <a:off x="467545" y="1275606"/>
          <a:ext cx="8352928" cy="303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357745" y="77797"/>
            <a:ext cx="6696744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исследования доступности ДОД</a:t>
            </a:r>
            <a:b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(по критерию физической доступности)</a:t>
            </a:r>
            <a:endParaRPr lang="ru-RU" sz="24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52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0632"/>
            <a:ext cx="6696744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исследования доступности ДОД</a:t>
            </a:r>
            <a:b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критерию физической доступности)</a:t>
            </a:r>
            <a:endParaRPr lang="ru-RU" sz="20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2" y="4747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01985" y="77797"/>
            <a:ext cx="1129655" cy="102449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87624" y="4191640"/>
            <a:ext cx="6984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</a:rPr>
              <a:t>Условия </a:t>
            </a:r>
            <a:r>
              <a:rPr lang="ru-RU" sz="1400" b="1" dirty="0">
                <a:solidFill>
                  <a:srgbClr val="0070C0"/>
                </a:solidFill>
              </a:rPr>
              <a:t>поступления на обучение по программе дополнительного образования детей? (в </a:t>
            </a:r>
            <a:r>
              <a:rPr lang="ru-RU" sz="1400" b="1" dirty="0" smtClean="0">
                <a:solidFill>
                  <a:srgbClr val="0070C0"/>
                </a:solidFill>
              </a:rPr>
              <a:t>%)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516258713"/>
              </p:ext>
            </p:extLst>
          </p:nvPr>
        </p:nvGraphicFramePr>
        <p:xfrm>
          <a:off x="1187624" y="1352550"/>
          <a:ext cx="6984775" cy="273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052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8575"/>
            <a:ext cx="6696744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исследования доступности ДОД</a:t>
            </a:r>
            <a:b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(по критерию информационной доступности)</a:t>
            </a:r>
            <a:endParaRPr lang="ru-RU" sz="24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2" y="4747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01985" y="77797"/>
            <a:ext cx="1129655" cy="102449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87624" y="4191640"/>
            <a:ext cx="6984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</a:rPr>
              <a:t>Оценки </a:t>
            </a:r>
            <a:r>
              <a:rPr lang="ru-RU" sz="1400" b="1" dirty="0">
                <a:solidFill>
                  <a:srgbClr val="0070C0"/>
                </a:solidFill>
              </a:rPr>
              <a:t>качества информации об организациях, реализующих программы ДОД (в %)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270805918"/>
              </p:ext>
            </p:extLst>
          </p:nvPr>
        </p:nvGraphicFramePr>
        <p:xfrm>
          <a:off x="1115617" y="1285874"/>
          <a:ext cx="7336602" cy="2905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305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367" y="161419"/>
            <a:ext cx="6696744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исследования доступности ДОД</a:t>
            </a:r>
            <a:b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(по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критерию организационно-педагогической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доступности)</a:t>
            </a:r>
            <a:endParaRPr lang="ru-RU" sz="24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2" y="4747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01985" y="77797"/>
            <a:ext cx="1129655" cy="102449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01985" y="4344040"/>
            <a:ext cx="41539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</a:rPr>
              <a:t>Оценки </a:t>
            </a:r>
            <a:r>
              <a:rPr lang="ru-RU" sz="1400" b="1" dirty="0">
                <a:solidFill>
                  <a:srgbClr val="0070C0"/>
                </a:solidFill>
              </a:rPr>
              <a:t>форм реализации дополнительных общеобразовательных программ (в %)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55476641"/>
              </p:ext>
            </p:extLst>
          </p:nvPr>
        </p:nvGraphicFramePr>
        <p:xfrm>
          <a:off x="186437" y="1347614"/>
          <a:ext cx="4169539" cy="2844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240743263"/>
              </p:ext>
            </p:extLst>
          </p:nvPr>
        </p:nvGraphicFramePr>
        <p:xfrm>
          <a:off x="4283968" y="1275606"/>
          <a:ext cx="4732002" cy="296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499993" y="4344040"/>
            <a:ext cx="45100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</a:rPr>
              <a:t>Оценки </a:t>
            </a:r>
            <a:r>
              <a:rPr lang="ru-RU" sz="1400" b="1" dirty="0">
                <a:solidFill>
                  <a:srgbClr val="0070C0"/>
                </a:solidFill>
              </a:rPr>
              <a:t>мотивационной (степень учета интереса детей) доступности программ ДОД (в %)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79357869"/>
              </p:ext>
            </p:extLst>
          </p:nvPr>
        </p:nvGraphicFramePr>
        <p:xfrm>
          <a:off x="800676" y="1275606"/>
          <a:ext cx="76328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4515966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Оценки затруднений детей при обучении по программе ДОД (в %)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40367" y="161419"/>
            <a:ext cx="6696744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исследования доступности ДОД</a:t>
            </a:r>
            <a:b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(по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критерию организационно-педагогической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доступности)</a:t>
            </a:r>
            <a:endParaRPr lang="ru-RU" sz="24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2" y="4747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01985" y="77797"/>
            <a:ext cx="1129655" cy="102449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116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7797"/>
            <a:ext cx="6696744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исследования доступности ДОД</a:t>
            </a:r>
            <a:b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(по критерию социально-экономической доступности)</a:t>
            </a:r>
            <a:endParaRPr lang="ru-RU" sz="24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2" y="4747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01985" y="77797"/>
            <a:ext cx="1129655" cy="102449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230" y="4561552"/>
            <a:ext cx="49998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</a:rPr>
              <a:t>Оценки </a:t>
            </a:r>
            <a:r>
              <a:rPr lang="ru-RU" sz="1400" b="1" dirty="0">
                <a:solidFill>
                  <a:srgbClr val="0070C0"/>
                </a:solidFill>
              </a:rPr>
              <a:t>материально-технической базы организаций, реализующих программы ДОД (в %)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069311" y="4561552"/>
            <a:ext cx="40446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</a:rPr>
              <a:t>Оценки </a:t>
            </a:r>
            <a:r>
              <a:rPr lang="ru-RU" sz="1400" b="1" dirty="0">
                <a:solidFill>
                  <a:srgbClr val="0070C0"/>
                </a:solidFill>
              </a:rPr>
              <a:t>оплаты за обучение по программам ДОД (в %)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386719032"/>
              </p:ext>
            </p:extLst>
          </p:nvPr>
        </p:nvGraphicFramePr>
        <p:xfrm>
          <a:off x="152416" y="1275606"/>
          <a:ext cx="4703445" cy="3319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664199280"/>
              </p:ext>
            </p:extLst>
          </p:nvPr>
        </p:nvGraphicFramePr>
        <p:xfrm>
          <a:off x="4788024" y="1275606"/>
          <a:ext cx="4355976" cy="328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305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5325"/>
            <a:ext cx="6696744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исследования доступности ДОД</a:t>
            </a:r>
            <a:b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(по критерию кадровой доступности)</a:t>
            </a:r>
            <a:endParaRPr lang="ru-RU" sz="24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2" y="4747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01985" y="77797"/>
            <a:ext cx="1129655" cy="102449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79612" y="4547995"/>
            <a:ext cx="69847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Компетентностный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профиль педагога ДОД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(в %)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232816360"/>
              </p:ext>
            </p:extLst>
          </p:nvPr>
        </p:nvGraphicFramePr>
        <p:xfrm>
          <a:off x="441076" y="1203598"/>
          <a:ext cx="8568951" cy="334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305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476"/>
            <a:ext cx="7211136" cy="8572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показатель оценки значимости </a:t>
            </a:r>
            <a:r>
              <a:rPr lang="ru-RU" sz="28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факторов доступности ДОД</a:t>
            </a:r>
            <a:endParaRPr lang="ru-RU" sz="28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142247"/>
              </p:ext>
            </p:extLst>
          </p:nvPr>
        </p:nvGraphicFramePr>
        <p:xfrm>
          <a:off x="323526" y="1275608"/>
          <a:ext cx="8568953" cy="3672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4962"/>
                <a:gridCol w="933170"/>
                <a:gridCol w="1413113"/>
                <a:gridCol w="1347708"/>
              </a:tblGrid>
              <a:tr h="511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Фактор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Дети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Родители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Педагоги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Фактор территориальной доступности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0,85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0,55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0,68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18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Информационный фактор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0,97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0,53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0,57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18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Социальный фактор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0,93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0,45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0,52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18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Институциональный фактор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0,89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0,57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0,49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18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Организационно-педагогический фактор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0,88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0,67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0,66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8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Индивидуально-личностный фактор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0,80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0,74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0,77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2" y="4747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2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4461" y="1142065"/>
            <a:ext cx="4939539" cy="1886371"/>
          </a:xfrm>
          <a:effectLst/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Профессиональных успехов</a:t>
            </a:r>
            <a:r>
              <a:rPr lang="en-US" b="1" i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0" i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32051" y="3028436"/>
            <a:ext cx="4684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Контактная информация:</a:t>
            </a:r>
          </a:p>
          <a:p>
            <a:r>
              <a:rPr lang="ru-RU" sz="1800" dirty="0"/>
              <a:t>Россия г. Ярославль, ул. Богдановича, 16 </a:t>
            </a:r>
          </a:p>
          <a:p>
            <a:r>
              <a:rPr lang="ru-RU" sz="1800" dirty="0"/>
              <a:t>Тел.: +7 (4852) </a:t>
            </a:r>
            <a:r>
              <a:rPr lang="ru-RU" sz="1800" dirty="0" smtClean="0"/>
              <a:t>23-06-82 </a:t>
            </a:r>
            <a:endParaRPr lang="ru-RU" sz="1800" dirty="0"/>
          </a:p>
          <a:p>
            <a:r>
              <a:rPr lang="ru-RU" sz="1800" dirty="0"/>
              <a:t>Сайт: </a:t>
            </a:r>
            <a:r>
              <a:rPr lang="ru-RU" sz="1800" dirty="0" smtClean="0"/>
              <a:t>www.iro.yar.ru</a:t>
            </a:r>
            <a:endParaRPr lang="ru-RU" sz="18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" y="990827"/>
            <a:ext cx="917612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ang\Desktop\26-11-2018_14-14-51\Press voll_3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323"/>
            <a:ext cx="4204460" cy="49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25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394" y="161419"/>
            <a:ext cx="6450018" cy="8572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такое «Доступное образование»?</a:t>
            </a:r>
            <a:endParaRPr lang="ru-RU" sz="28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2" y="4747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01985" y="77797"/>
            <a:ext cx="1129655" cy="102449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03501448"/>
              </p:ext>
            </p:extLst>
          </p:nvPr>
        </p:nvGraphicFramePr>
        <p:xfrm>
          <a:off x="201985" y="1491630"/>
          <a:ext cx="487407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86173966"/>
              </p:ext>
            </p:extLst>
          </p:nvPr>
        </p:nvGraphicFramePr>
        <p:xfrm>
          <a:off x="5169939" y="1275606"/>
          <a:ext cx="3840088" cy="386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4468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61419"/>
            <a:ext cx="6696744" cy="8572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Каковы факторы повышения доступности дополнительного образования?</a:t>
            </a:r>
            <a:endParaRPr lang="ru-RU" sz="28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11318" y="1275606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2" y="4747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01985" y="77797"/>
            <a:ext cx="1129655" cy="102449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59731831"/>
              </p:ext>
            </p:extLst>
          </p:nvPr>
        </p:nvGraphicFramePr>
        <p:xfrm>
          <a:off x="201985" y="1419622"/>
          <a:ext cx="5090095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Выгнутая вправо стрелка 7"/>
          <p:cNvSpPr/>
          <p:nvPr/>
        </p:nvSpPr>
        <p:spPr>
          <a:xfrm rot="10800000">
            <a:off x="533343" y="1905492"/>
            <a:ext cx="1300176" cy="2521174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1509104"/>
            <a:ext cx="3645939" cy="3293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</a:t>
            </a:r>
            <a:r>
              <a:rPr lang="ru-RU" sz="1600" dirty="0" smtClean="0"/>
              <a:t>од </a:t>
            </a:r>
            <a:r>
              <a:rPr lang="ru-RU" sz="1600" b="1" i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доступностью дополнительного образования</a:t>
            </a:r>
            <a:r>
              <a:rPr lang="ru-RU" sz="1600" i="1" dirty="0"/>
              <a:t>,</a:t>
            </a:r>
            <a:r>
              <a:rPr lang="ru-RU" sz="1600" dirty="0"/>
              <a:t> </a:t>
            </a:r>
            <a:r>
              <a:rPr lang="ru-RU" sz="1600" dirty="0" smtClean="0"/>
              <a:t>мы понимаем:</a:t>
            </a:r>
          </a:p>
          <a:p>
            <a:pPr algn="ctr"/>
            <a:r>
              <a:rPr lang="ru-RU" sz="1600" b="1" i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совокупность </a:t>
            </a:r>
            <a:r>
              <a:rPr lang="ru-RU" sz="1600" b="1" i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организационных, информационных, территориальных, финансовых, академических и педагогических условий, обеспечивающих детям в комплексе объективные и субъективные равные возможности и права получить дополнительное образование</a:t>
            </a:r>
            <a:r>
              <a:rPr lang="ru-RU" sz="16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Плюс 9"/>
          <p:cNvSpPr/>
          <p:nvPr/>
        </p:nvSpPr>
        <p:spPr>
          <a:xfrm>
            <a:off x="2699792" y="3917528"/>
            <a:ext cx="720080" cy="7200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правка 10">
            <a:hlinkClick r:id="" action="ppaction://noaction" highlightClick="1"/>
          </p:cNvPr>
          <p:cNvSpPr/>
          <p:nvPr/>
        </p:nvSpPr>
        <p:spPr>
          <a:xfrm>
            <a:off x="3563888" y="3917528"/>
            <a:ext cx="868838" cy="792088"/>
          </a:xfrm>
          <a:prstGeom prst="actionButtonHelp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394" y="161419"/>
            <a:ext cx="6450018" cy="8572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Каковы подходы и принципы повышения доступности ДОД?</a:t>
            </a:r>
            <a:endParaRPr lang="ru-RU" sz="28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2" y="4747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01985" y="77797"/>
            <a:ext cx="1129655" cy="102449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331798" y="1275606"/>
            <a:ext cx="426146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Подход – определение  основного пути, приемов и способов  решения поставленной задачи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1286358"/>
            <a:ext cx="385192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Принцип – норма, правило, на основе чего осуществляется решение поставленной задачи</a:t>
            </a:r>
            <a:endParaRPr lang="ru-RU" sz="1400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06249006"/>
              </p:ext>
            </p:extLst>
          </p:nvPr>
        </p:nvGraphicFramePr>
        <p:xfrm>
          <a:off x="276969" y="2139702"/>
          <a:ext cx="8733057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419872" y="3939902"/>
            <a:ext cx="5508104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личностной </a:t>
            </a:r>
            <a:r>
              <a:rPr lang="ru-RU" sz="1400" b="1" dirty="0" smtClean="0">
                <a:solidFill>
                  <a:schemeClr val="tx1"/>
                </a:solidFill>
              </a:rPr>
              <a:t>детерминации; </a:t>
            </a:r>
            <a:r>
              <a:rPr lang="ru-RU" sz="1400" b="1" dirty="0">
                <a:solidFill>
                  <a:schemeClr val="tx1"/>
                </a:solidFill>
              </a:rPr>
              <a:t>индивидуализации образования </a:t>
            </a:r>
            <a:r>
              <a:rPr lang="ru-RU" sz="1400" b="1" dirty="0" smtClean="0">
                <a:solidFill>
                  <a:schemeClr val="tx1"/>
                </a:solidFill>
              </a:rPr>
              <a:t> и др.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4515966"/>
            <a:ext cx="5508104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д</a:t>
            </a:r>
            <a:r>
              <a:rPr lang="ru-RU" sz="1400" b="1" dirty="0" smtClean="0">
                <a:solidFill>
                  <a:schemeClr val="tx1"/>
                </a:solidFill>
              </a:rPr>
              <a:t>ополнительности; вариативности образования; </a:t>
            </a:r>
            <a:r>
              <a:rPr lang="ru-RU" sz="1400" b="1" dirty="0" err="1" smtClean="0">
                <a:solidFill>
                  <a:schemeClr val="tx1"/>
                </a:solidFill>
              </a:rPr>
              <a:t>интегративности</a:t>
            </a:r>
            <a:r>
              <a:rPr lang="ru-RU" sz="1400" b="1" dirty="0" smtClean="0">
                <a:solidFill>
                  <a:schemeClr val="tx1"/>
                </a:solidFill>
              </a:rPr>
              <a:t> образования; преемственности и непрерывности и др.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089324" y="1735124"/>
            <a:ext cx="484632" cy="476586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413265" y="1735124"/>
            <a:ext cx="484632" cy="476586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394" y="161419"/>
            <a:ext cx="6450018" cy="8572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должно войти в базовую модель повышения доступности ДОД?</a:t>
            </a:r>
            <a:endParaRPr lang="ru-RU" sz="28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2" y="4747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01985" y="77797"/>
            <a:ext cx="1129655" cy="102449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45007557"/>
              </p:ext>
            </p:extLst>
          </p:nvPr>
        </p:nvGraphicFramePr>
        <p:xfrm>
          <a:off x="201985" y="2139702"/>
          <a:ext cx="880804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21525771"/>
              </p:ext>
            </p:extLst>
          </p:nvPr>
        </p:nvGraphicFramePr>
        <p:xfrm>
          <a:off x="1187623" y="1275606"/>
          <a:ext cx="7822403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1985" y="1419622"/>
            <a:ext cx="1129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Цель:</a:t>
            </a:r>
            <a:endParaRPr lang="ru-RU" sz="20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44662816"/>
              </p:ext>
            </p:extLst>
          </p:nvPr>
        </p:nvGraphicFramePr>
        <p:xfrm>
          <a:off x="1331640" y="4011910"/>
          <a:ext cx="765149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312" y="4155926"/>
            <a:ext cx="1335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Результат:</a:t>
            </a:r>
            <a:endParaRPr lang="ru-RU" sz="20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27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363" y="131099"/>
            <a:ext cx="7104045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каких целевых групп детей необходимо повышать  доступность ДОД?</a:t>
            </a:r>
            <a:b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Каковы их особенности? </a:t>
            </a:r>
            <a:endParaRPr lang="ru-RU" sz="24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5" y="1715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10708" y="47478"/>
            <a:ext cx="1129655" cy="102449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45800437"/>
              </p:ext>
            </p:extLst>
          </p:nvPr>
        </p:nvGraphicFramePr>
        <p:xfrm>
          <a:off x="206177" y="1275606"/>
          <a:ext cx="8618487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727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363" y="195486"/>
            <a:ext cx="7090704" cy="63757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оценки доступности ДОД</a:t>
            </a:r>
            <a:endParaRPr lang="ru-RU" sz="32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8" y="3075806"/>
            <a:ext cx="8229600" cy="1800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2018 год в Ярославской области </a:t>
            </a:r>
            <a:r>
              <a:rPr lang="ru-RU" dirty="0" smtClean="0"/>
              <a:t>в анкетировании </a:t>
            </a:r>
            <a:r>
              <a:rPr lang="ru-RU" dirty="0"/>
              <a:t>приняли участия </a:t>
            </a:r>
            <a:r>
              <a:rPr lang="ru-RU" b="1" dirty="0"/>
              <a:t>181</a:t>
            </a:r>
            <a:r>
              <a:rPr lang="ru-RU" dirty="0"/>
              <a:t> респондент, из которых 43 педагога, 44 – обучающихся и 94 – родителя </a:t>
            </a:r>
            <a:r>
              <a:rPr lang="ru-RU" dirty="0" smtClean="0"/>
              <a:t>обучающихся; в </a:t>
            </a:r>
            <a:r>
              <a:rPr lang="ru-RU" b="1" i="1" dirty="0"/>
              <a:t>фокус-группах</a:t>
            </a:r>
            <a:r>
              <a:rPr lang="ru-RU" dirty="0"/>
              <a:t> участвовало </a:t>
            </a:r>
            <a:r>
              <a:rPr lang="ru-RU" b="1" dirty="0"/>
              <a:t>344</a:t>
            </a:r>
            <a:r>
              <a:rPr lang="ru-RU" dirty="0"/>
              <a:t> респондента, в том числе, 44 педагога, 197 детей, 103 </a:t>
            </a:r>
            <a:r>
              <a:rPr lang="ru-RU" dirty="0" smtClean="0"/>
              <a:t> родителя </a:t>
            </a:r>
            <a:r>
              <a:rPr lang="ru-RU" dirty="0"/>
              <a:t>из Ярославля и Ярославской </a:t>
            </a:r>
            <a:r>
              <a:rPr lang="ru-RU" dirty="0" smtClean="0"/>
              <a:t>области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32120" y="1147782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2" y="4747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67802876"/>
              </p:ext>
            </p:extLst>
          </p:nvPr>
        </p:nvGraphicFramePr>
        <p:xfrm>
          <a:off x="1507940" y="1347614"/>
          <a:ext cx="609600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0708" y="47478"/>
            <a:ext cx="1129655" cy="1024494"/>
          </a:xfrm>
          <a:prstGeom prst="roundRect">
            <a:avLst>
              <a:gd name="adj" fmla="val 10000"/>
            </a:avLst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2511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745" y="77797"/>
            <a:ext cx="6696744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исследования доступности ДОД</a:t>
            </a:r>
            <a:b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(по критерию географической доступности)</a:t>
            </a:r>
            <a:endParaRPr lang="ru-RU" sz="24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2" y="4747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01985" y="77797"/>
            <a:ext cx="1129655" cy="102449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923459814"/>
              </p:ext>
            </p:extLst>
          </p:nvPr>
        </p:nvGraphicFramePr>
        <p:xfrm>
          <a:off x="766812" y="1347614"/>
          <a:ext cx="7261572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87624" y="4083918"/>
            <a:ext cx="698477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Оценка достаточности в населенном пункте учреждений, которые предлагают детям обучение по программа дополнительного образования  (в %)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2" y="4747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01985" y="77797"/>
            <a:ext cx="1129655" cy="102449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87624" y="4191640"/>
            <a:ext cx="6984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</a:rPr>
              <a:t>Оценка </a:t>
            </a:r>
            <a:r>
              <a:rPr lang="ru-RU" sz="1400" b="1" dirty="0">
                <a:solidFill>
                  <a:srgbClr val="0070C0"/>
                </a:solidFill>
              </a:rPr>
              <a:t>территориальной доступности (расстояние организации от дома ребенка) (в %) 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688292535"/>
              </p:ext>
            </p:extLst>
          </p:nvPr>
        </p:nvGraphicFramePr>
        <p:xfrm>
          <a:off x="766813" y="1319428"/>
          <a:ext cx="7685406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357745" y="77797"/>
            <a:ext cx="6696744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исследования доступности ДОД</a:t>
            </a:r>
            <a:b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(по критерию физической доступности)</a:t>
            </a:r>
            <a:endParaRPr lang="ru-RU" sz="24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52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6202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2&quot;&gt;&lt;elem&gt;&lt;m_ppcolschidx val=&quot;0&quot;/&gt;&lt;m_rgb r=&quot;ff&quot; g=&quot;99&quot; b=&quot;0&quot;/&gt;&lt;/elem&gt;&lt;elem&gt;&lt;m_ppcolschidx val=&quot;0&quot;/&gt;&lt;m_rgb r=&quot;0&quot; g=&quot;80&quot; b=&quot;80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1238"/>
</p:tagLst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f07adec3-9edc-4ba9-a947-c557adee0635" xsi:nil="true"/>
    <DocDate xmlns="f07adec3-9edc-4ba9-a947-c557adee0635">2016-05-03T21:00:00+00:00</DocDate>
    <docType xmlns="bf387998-361a-4211-8acf-65231cde5cba">17</doc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B4FFBA0ED7388418B435DAA3AFCEE7C" ma:contentTypeVersion="5" ma:contentTypeDescription="Создание документа." ma:contentTypeScope="" ma:versionID="20e6f15c70d26a55779f06a0dd9b5995">
  <xsd:schema xmlns:xsd="http://www.w3.org/2001/XMLSchema" xmlns:xs="http://www.w3.org/2001/XMLSchema" xmlns:p="http://schemas.microsoft.com/office/2006/metadata/properties" xmlns:ns2="f07adec3-9edc-4ba9-a947-c557adee0635" xmlns:ns3="bf387998-361a-4211-8acf-65231cde5cba" targetNamespace="http://schemas.microsoft.com/office/2006/metadata/properties" ma:root="true" ma:fieldsID="196038fb871006277e55b7952c423e65" ns2:_="" ns3:_="">
    <xsd:import namespace="f07adec3-9edc-4ba9-a947-c557adee0635"/>
    <xsd:import namespace="bf387998-361a-4211-8acf-65231cde5cba"/>
    <xsd:element name="properties">
      <xsd:complexType>
        <xsd:sequence>
          <xsd:element name="documentManagement">
            <xsd:complexType>
              <xsd:all>
                <xsd:element ref="ns2:DocDate" minOccurs="0"/>
                <xsd:element ref="ns2:Description" minOccurs="0"/>
                <xsd:element ref="ns3:doc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adec3-9edc-4ba9-a947-c557adee0635" elementFormDefault="qualified">
    <xsd:import namespace="http://schemas.microsoft.com/office/2006/documentManagement/types"/>
    <xsd:import namespace="http://schemas.microsoft.com/office/infopath/2007/PartnerControls"/>
    <xsd:element name="DocDate" ma:index="2" nillable="true" ma:displayName="Дата документа" ma:format="DateOnly" ma:internalName="DocDate">
      <xsd:simpleType>
        <xsd:restriction base="dms:DateTime"/>
      </xsd:simpleType>
    </xsd:element>
    <xsd:element name="Description" ma:index="3" nillable="true" ma:displayName="Описание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87998-361a-4211-8acf-65231cde5cba" elementFormDefault="qualified">
    <xsd:import namespace="http://schemas.microsoft.com/office/2006/documentManagement/types"/>
    <xsd:import namespace="http://schemas.microsoft.com/office/infopath/2007/PartnerControls"/>
    <xsd:element name="docType" ma:index="10" nillable="true" ma:displayName="Тип документа" ma:list="{A20BBD65-6409-4692-B680-0D8EC82623CA}" ma:internalName="docType" ma:readOnly="fal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1B1BB5-2DF2-4415-8137-D1E4E72ACE1F}">
  <ds:schemaRefs>
    <ds:schemaRef ds:uri="http://purl.org/dc/terms/"/>
    <ds:schemaRef ds:uri="http://schemas.microsoft.com/office/infopath/2007/PartnerControls"/>
    <ds:schemaRef ds:uri="bf387998-361a-4211-8acf-65231cde5cb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f07adec3-9edc-4ba9-a947-c557adee063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4C0B8C-A3C4-45A6-904D-315D9DC80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7adec3-9edc-4ba9-a947-c557adee0635"/>
    <ds:schemaRef ds:uri="bf387998-361a-4211-8acf-65231cde5c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49972B-3FEF-4919-A90D-C76D11A7D5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51865</TotalTime>
  <Words>721</Words>
  <Application>Microsoft Office PowerPoint</Application>
  <PresentationFormat>Экран (16:9)</PresentationFormat>
  <Paragraphs>169</Paragraphs>
  <Slides>18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3_Тема Office</vt:lpstr>
      <vt:lpstr>Презентация PowerPoint</vt:lpstr>
      <vt:lpstr>Что такое «Доступное образование»?</vt:lpstr>
      <vt:lpstr>Каковы факторы повышения доступности дополнительного образования?</vt:lpstr>
      <vt:lpstr>Каковы подходы и принципы повышения доступности ДОД?</vt:lpstr>
      <vt:lpstr>Что должно войти в базовую модель повышения доступности ДОД?</vt:lpstr>
      <vt:lpstr>Для каких целевых групп детей необходимо повышать  доступность ДОД? Каковы их особенности? </vt:lpstr>
      <vt:lpstr>Инструменты оценки доступности ДОД</vt:lpstr>
      <vt:lpstr>Результаты исследования доступности ДОД (по критерию географической доступности)</vt:lpstr>
      <vt:lpstr>Результаты исследования доступности ДОД (по критерию физической доступности)</vt:lpstr>
      <vt:lpstr>Результаты исследования доступности ДОД (по критерию физической доступности)</vt:lpstr>
      <vt:lpstr>Результаты исследования доступности ДОД (по критерию физической доступности)</vt:lpstr>
      <vt:lpstr>Результаты исследования доступности ДОД (по критерию информационной доступности)</vt:lpstr>
      <vt:lpstr>Результаты исследования доступности ДОД (по критерию организационно-педагогической доступности)</vt:lpstr>
      <vt:lpstr>Результаты исследования доступности ДОД (по критерию организационно-педагогической доступности)</vt:lpstr>
      <vt:lpstr>Результаты исследования доступности ДОД (по критерию социально-экономической доступности)</vt:lpstr>
      <vt:lpstr>Результаты исследования доступности ДОД (по критерию кадровой доступности)</vt:lpstr>
      <vt:lpstr>Средний показатель оценки значимости факторов доступности ДОД</vt:lpstr>
      <vt:lpstr>Профессиональных успехов!</vt:lpstr>
    </vt:vector>
  </TitlesOfParts>
  <Company>adm.local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гос регистрации док страт планирования в ГАСУ_29-04-2016</dc:title>
  <dc:creator>Krichmara</dc:creator>
  <cp:lastModifiedBy>ang</cp:lastModifiedBy>
  <cp:revision>2111</cp:revision>
  <cp:lastPrinted>2018-09-17T19:12:28Z</cp:lastPrinted>
  <dcterms:created xsi:type="dcterms:W3CDTF">2012-02-06T06:39:19Z</dcterms:created>
  <dcterms:modified xsi:type="dcterms:W3CDTF">2019-03-20T18:54:41Z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0x0101006B4FFBA0ED7388418B435DAA3AFCEE7C</vt:lpwstr>
  </property>
</Properties>
</file>