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yar_v_kur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В КОНТАКТЕ КАК ОБРАЗОВАТЕЛЬНЫЙ РЕСУРС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Дарья Боковая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3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39" y="642594"/>
            <a:ext cx="6906561" cy="5752340"/>
          </a:xfrm>
        </p:spPr>
      </p:pic>
      <p:sp>
        <p:nvSpPr>
          <p:cNvPr id="5" name="Прямоугольник 4"/>
          <p:cNvSpPr/>
          <p:nvPr/>
        </p:nvSpPr>
        <p:spPr>
          <a:xfrm>
            <a:off x="832834" y="1975001"/>
            <a:ext cx="38679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</a:rPr>
              <a:t>ворческие задания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Контрольные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Тесты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Практические </a:t>
            </a:r>
            <a:r>
              <a:rPr lang="ru-RU" sz="3200" b="1" dirty="0">
                <a:solidFill>
                  <a:srgbClr val="FF0000"/>
                </a:solidFill>
              </a:rPr>
              <a:t>советы</a:t>
            </a:r>
          </a:p>
        </p:txBody>
      </p:sp>
    </p:spTree>
    <p:extLst>
      <p:ext uri="{BB962C8B-B14F-4D97-AF65-F5344CB8AC3E}">
        <p14:creationId xmlns:p14="http://schemas.microsoft.com/office/powerpoint/2010/main" val="375955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 объединения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656912"/>
            <a:ext cx="10058400" cy="39319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vk.com/yar_v_kurse</a:t>
            </a:r>
            <a:endParaRPr lang="ru-RU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43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61" y="365720"/>
            <a:ext cx="10058400" cy="13716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\\Setka\volume_1\сеть\ЛЮДИ\Боковая Д.А\2016-2017\Безымянны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61" y="1608532"/>
            <a:ext cx="10938457" cy="5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57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Setka\volume_1\сеть\ЛЮДИ\Боковая Д.А\2016-2017\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665" y="309092"/>
            <a:ext cx="7632880" cy="654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47" y="309092"/>
            <a:ext cx="10058400" cy="40903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новости объединения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интересные ссылки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публикации детских текстов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Хранилище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Аудио</a:t>
            </a:r>
          </a:p>
          <a:p>
            <a:r>
              <a:rPr lang="ru-RU" sz="3600" b="1" dirty="0" smtClean="0"/>
              <a:t>Документы</a:t>
            </a:r>
          </a:p>
          <a:p>
            <a:r>
              <a:rPr lang="ru-RU" sz="3600" b="1" dirty="0" smtClean="0"/>
              <a:t>Видео</a:t>
            </a:r>
          </a:p>
          <a:p>
            <a:r>
              <a:rPr lang="ru-RU" sz="3600" b="1" dirty="0" smtClean="0"/>
              <a:t>Фотографии</a:t>
            </a:r>
          </a:p>
          <a:p>
            <a:r>
              <a:rPr lang="ru-RU" sz="3600" b="1" dirty="0" smtClean="0"/>
              <a:t>Газеты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6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Фотоальбомы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247" y="2014194"/>
            <a:ext cx="38765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Корпоративные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/>
              <a:t>Летопись:</a:t>
            </a:r>
          </a:p>
          <a:p>
            <a:pPr algn="ctr"/>
            <a:r>
              <a:rPr lang="ru-RU" sz="3600" b="1" dirty="0" smtClean="0"/>
              <a:t>Даты, люди, события, лица</a:t>
            </a:r>
            <a:endParaRPr lang="ru-RU" sz="3600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44745" y="2014194"/>
            <a:ext cx="46471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Образовательные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«Простые правила»</a:t>
            </a:r>
            <a:endParaRPr lang="ru-RU" sz="3600" b="1" dirty="0"/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29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«Простые правила»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s://pp.vk.me/c303711/v303711710/53dc/cUcDo1gOCj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80" y="2014194"/>
            <a:ext cx="6330810" cy="42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26.userapi.com/c628521/v628521710/1f2ad/PpZPtrWkG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3" y="822898"/>
            <a:ext cx="4025948" cy="57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9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Аудиозаписи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2" y="2014194"/>
            <a:ext cx="7879786" cy="4322212"/>
          </a:xfrm>
        </p:spPr>
      </p:pic>
      <p:sp>
        <p:nvSpPr>
          <p:cNvPr id="5" name="TextBox 4"/>
          <p:cNvSpPr txBox="1"/>
          <p:nvPr/>
        </p:nvSpPr>
        <p:spPr>
          <a:xfrm>
            <a:off x="193182" y="2014194"/>
            <a:ext cx="38765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Лекции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Аудио книги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Советы свои и чужие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02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950" y="385016"/>
            <a:ext cx="10058400" cy="13716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Видеозаписи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1"/>
          <a:stretch/>
        </p:blipFill>
        <p:spPr>
          <a:xfrm>
            <a:off x="4201520" y="1872526"/>
            <a:ext cx="7698557" cy="4394968"/>
          </a:xfrm>
        </p:spPr>
      </p:pic>
      <p:sp>
        <p:nvSpPr>
          <p:cNvPr id="5" name="TextBox 4"/>
          <p:cNvSpPr txBox="1"/>
          <p:nvPr/>
        </p:nvSpPr>
        <p:spPr>
          <a:xfrm>
            <a:off x="193182" y="1872526"/>
            <a:ext cx="387654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Авторские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Лекции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Материалы к занятиям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Передачи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516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35</TotalTime>
  <Words>66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Garamond</vt:lpstr>
      <vt:lpstr>Savon</vt:lpstr>
      <vt:lpstr>ГРУППА В КОНТАКТЕ КАК ОБРАЗОВАТЕЛЬНЫЙ РЕСУРС</vt:lpstr>
      <vt:lpstr>Реклама объединения</vt:lpstr>
      <vt:lpstr>Беседа </vt:lpstr>
      <vt:lpstr>Стена  - новости объединения - интересные ссылки - публикации детских текстов </vt:lpstr>
      <vt:lpstr>Хранилище</vt:lpstr>
      <vt:lpstr>Фотоальбомы</vt:lpstr>
      <vt:lpstr>«Простые правила»</vt:lpstr>
      <vt:lpstr>Аудиозаписи</vt:lpstr>
      <vt:lpstr>Видеозаписи</vt:lpstr>
      <vt:lpstr>Документы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В КОНТАКТЕ КАК ОБРАЗОВАТЕЛЬНЫЙ РЕСУРС</dc:title>
  <dc:creator>INTERAKTIV</dc:creator>
  <cp:lastModifiedBy>INTERAKTIV</cp:lastModifiedBy>
  <cp:revision>6</cp:revision>
  <dcterms:created xsi:type="dcterms:W3CDTF">2020-03-26T07:31:49Z</dcterms:created>
  <dcterms:modified xsi:type="dcterms:W3CDTF">2020-03-26T08:07:46Z</dcterms:modified>
</cp:coreProperties>
</file>