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A7AD8CF3-6397-4A78-9D76-9FA38F5C442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7A194E36-79C7-43E6-AC68-A35C857EE4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091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CF3-6397-4A78-9D76-9FA38F5C442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4E36-79C7-43E6-AC68-A35C857EE4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249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CF3-6397-4A78-9D76-9FA38F5C442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4E36-79C7-43E6-AC68-A35C857EE4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004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CF3-6397-4A78-9D76-9FA38F5C442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4E36-79C7-43E6-AC68-A35C857EE4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04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CF3-6397-4A78-9D76-9FA38F5C442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4E36-79C7-43E6-AC68-A35C857EE4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281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CF3-6397-4A78-9D76-9FA38F5C442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4E36-79C7-43E6-AC68-A35C857EE4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CF3-6397-4A78-9D76-9FA38F5C442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4E36-79C7-43E6-AC68-A35C857EE4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440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CF3-6397-4A78-9D76-9FA38F5C442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4E36-79C7-43E6-AC68-A35C857EE4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873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CF3-6397-4A78-9D76-9FA38F5C442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4E36-79C7-43E6-AC68-A35C857EE4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13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CF3-6397-4A78-9D76-9FA38F5C442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4E36-79C7-43E6-AC68-A35C857EE4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23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CF3-6397-4A78-9D76-9FA38F5C442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4E36-79C7-43E6-AC68-A35C857EE4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38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CF3-6397-4A78-9D76-9FA38F5C442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4E36-79C7-43E6-AC68-A35C857EE4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96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CF3-6397-4A78-9D76-9FA38F5C442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4E36-79C7-43E6-AC68-A35C857EE4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779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CF3-6397-4A78-9D76-9FA38F5C442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4E36-79C7-43E6-AC68-A35C857EE4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766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CF3-6397-4A78-9D76-9FA38F5C442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4E36-79C7-43E6-AC68-A35C857EE4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1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CF3-6397-4A78-9D76-9FA38F5C442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4E36-79C7-43E6-AC68-A35C857EE4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34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8CF3-6397-4A78-9D76-9FA38F5C442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4E36-79C7-43E6-AC68-A35C857EE4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47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7AD8CF3-6397-4A78-9D76-9FA38F5C4428}" type="datetimeFigureOut">
              <a:rPr lang="ru-RU" smtClean="0"/>
              <a:pPr/>
              <a:t>30.06.2020</a:t>
            </a:fld>
            <a:endParaRPr lang="ru-RU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A194E36-79C7-43E6-AC68-A35C857EE4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77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  <p:sldLayoutId id="214748380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947919"/>
            <a:ext cx="9211264" cy="96236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Проблемы доступности </a:t>
            </a:r>
            <a:r>
              <a:rPr lang="ru-RU" b="1" dirty="0"/>
              <a:t>дополнительного образования для детей с ОВЗ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392" y="2277209"/>
            <a:ext cx="11755316" cy="4958860"/>
          </a:xfrm>
        </p:spPr>
        <p:txBody>
          <a:bodyPr>
            <a:normAutofit fontScale="47500" lnSpcReduction="2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ru-RU" sz="2900" dirty="0" smtClean="0"/>
              <a:t>программы не соответствуют социальному заказу родителей детей с ОВЗ 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900" dirty="0" smtClean="0"/>
              <a:t>низкая информационная доступность ДОД 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900" dirty="0" smtClean="0"/>
              <a:t>низкая транспортная доступность, </a:t>
            </a:r>
            <a:r>
              <a:rPr lang="ru-RU" sz="2900" dirty="0" err="1" smtClean="0"/>
              <a:t>логистические</a:t>
            </a:r>
            <a:r>
              <a:rPr lang="ru-RU" sz="2900" dirty="0" smtClean="0"/>
              <a:t> трудности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900" dirty="0" smtClean="0">
                <a:solidFill>
                  <a:schemeClr val="tx1"/>
                </a:solidFill>
              </a:rPr>
              <a:t>недостаточное взаимодействие с родителями при выборе и </a:t>
            </a:r>
            <a:r>
              <a:rPr lang="ru-RU" sz="2900" dirty="0">
                <a:solidFill>
                  <a:schemeClr val="tx1"/>
                </a:solidFill>
              </a:rPr>
              <a:t>реализации программ, </a:t>
            </a:r>
            <a:r>
              <a:rPr lang="ru-RU" sz="2900" dirty="0" smtClean="0">
                <a:solidFill>
                  <a:schemeClr val="tx1"/>
                </a:solidFill>
              </a:rPr>
              <a:t>проблемы </a:t>
            </a:r>
            <a:r>
              <a:rPr lang="ru-RU" sz="2900" dirty="0">
                <a:solidFill>
                  <a:schemeClr val="tx1"/>
                </a:solidFill>
              </a:rPr>
              <a:t>включения родителей в образовательную деятельность по программе, психологическая неготовность родителей детей с ОВЗ идти в организацию дополнительного </a:t>
            </a:r>
            <a:r>
              <a:rPr lang="ru-RU" sz="2900" dirty="0" smtClean="0">
                <a:solidFill>
                  <a:schemeClr val="tx1"/>
                </a:solidFill>
              </a:rPr>
              <a:t>образования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900" dirty="0">
                <a:solidFill>
                  <a:schemeClr val="tx1"/>
                </a:solidFill>
              </a:rPr>
              <a:t>психологическая неготовность педагогов к работе с детьми с </a:t>
            </a:r>
            <a:r>
              <a:rPr lang="ru-RU" sz="2900" dirty="0" smtClean="0">
                <a:solidFill>
                  <a:schemeClr val="tx1"/>
                </a:solidFill>
              </a:rPr>
              <a:t>ОВЗ, недостаточное владение и применение в деятельности специальных коррекционных и инклюзивных методов и технологий работы</a:t>
            </a:r>
            <a:endParaRPr lang="ru-RU" sz="29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900" dirty="0">
                <a:solidFill>
                  <a:schemeClr val="tx1"/>
                </a:solidFill>
              </a:rPr>
              <a:t>профессиональная неготовность педагогов разрабатывать и реализовать модульные, сетевые, дистанционные программы ДОД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900" dirty="0">
                <a:solidFill>
                  <a:schemeClr val="tx1"/>
                </a:solidFill>
              </a:rPr>
              <a:t>психологическая неготовность </a:t>
            </a:r>
            <a:r>
              <a:rPr lang="ru-RU" sz="2900" dirty="0" err="1">
                <a:solidFill>
                  <a:schemeClr val="tx1"/>
                </a:solidFill>
              </a:rPr>
              <a:t>нормотипичных</a:t>
            </a:r>
            <a:r>
              <a:rPr lang="ru-RU" sz="2900" dirty="0">
                <a:solidFill>
                  <a:schemeClr val="tx1"/>
                </a:solidFill>
              </a:rPr>
              <a:t>  сверстников и их родителей </a:t>
            </a:r>
            <a:r>
              <a:rPr lang="ru-RU" sz="2900" dirty="0" smtClean="0">
                <a:solidFill>
                  <a:schemeClr val="tx1"/>
                </a:solidFill>
              </a:rPr>
              <a:t>к принятию детей с ОВЗ, совместным  </a:t>
            </a:r>
            <a:r>
              <a:rPr lang="ru-RU" sz="2900" dirty="0">
                <a:solidFill>
                  <a:schemeClr val="tx1"/>
                </a:solidFill>
              </a:rPr>
              <a:t>занятиям в инклюзивной группе </a:t>
            </a:r>
            <a:endParaRPr lang="en-US" sz="29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900" dirty="0" smtClean="0">
                <a:solidFill>
                  <a:schemeClr val="tx1"/>
                </a:solidFill>
              </a:rPr>
              <a:t>организационные проблемы: расписание, место проведения, количество детей в группе, занятия для дошкольников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900" dirty="0" smtClean="0">
                <a:solidFill>
                  <a:schemeClr val="tx1"/>
                </a:solidFill>
              </a:rPr>
              <a:t>стереотипы общества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900" dirty="0" smtClean="0">
                <a:solidFill>
                  <a:schemeClr val="tx1"/>
                </a:solidFill>
              </a:rPr>
              <a:t>отсутствие психологической поддержки занятий</a:t>
            </a:r>
            <a:endParaRPr lang="ru-RU" sz="2900" dirty="0">
              <a:solidFill>
                <a:schemeClr val="tx1"/>
              </a:solidFill>
            </a:endParaRPr>
          </a:p>
          <a:p>
            <a:endParaRPr lang="ru-RU" sz="2400" dirty="0"/>
          </a:p>
          <a:p>
            <a:endParaRPr lang="ru-RU" sz="2400" dirty="0" smtClean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16948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Ион (конференц-зал)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122</TotalTime>
  <Words>135</Words>
  <Application>Microsoft Office PowerPoint</Application>
  <PresentationFormat>Широкоэкранный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Ион (конференц-зал)</vt:lpstr>
      <vt:lpstr>Проблемы доступности дополнительного образования для детей с ОВЗ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доступности дополнительного образования для детей с ОВЗ </dc:title>
  <dc:creator>Екатерина Александровна Горюшина</dc:creator>
  <cp:lastModifiedBy>Егор Разживин</cp:lastModifiedBy>
  <cp:revision>16</cp:revision>
  <dcterms:created xsi:type="dcterms:W3CDTF">2020-06-26T13:34:19Z</dcterms:created>
  <dcterms:modified xsi:type="dcterms:W3CDTF">2020-06-30T07:55:16Z</dcterms:modified>
</cp:coreProperties>
</file>