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4"/>
  </p:sldMasterIdLst>
  <p:notesMasterIdLst>
    <p:notesMasterId r:id="rId24"/>
  </p:notesMasterIdLst>
  <p:handoutMasterIdLst>
    <p:handoutMasterId r:id="rId25"/>
  </p:handoutMasterIdLst>
  <p:sldIdLst>
    <p:sldId id="807" r:id="rId5"/>
    <p:sldId id="832" r:id="rId6"/>
    <p:sldId id="834" r:id="rId7"/>
    <p:sldId id="763" r:id="rId8"/>
    <p:sldId id="811" r:id="rId9"/>
    <p:sldId id="813" r:id="rId10"/>
    <p:sldId id="830" r:id="rId11"/>
    <p:sldId id="831" r:id="rId12"/>
    <p:sldId id="817" r:id="rId13"/>
    <p:sldId id="833" r:id="rId14"/>
    <p:sldId id="819" r:id="rId15"/>
    <p:sldId id="822" r:id="rId16"/>
    <p:sldId id="823" r:id="rId17"/>
    <p:sldId id="824" r:id="rId18"/>
    <p:sldId id="825" r:id="rId19"/>
    <p:sldId id="826" r:id="rId20"/>
    <p:sldId id="829" r:id="rId21"/>
    <p:sldId id="827" r:id="rId22"/>
    <p:sldId id="828" r:id="rId23"/>
  </p:sldIdLst>
  <p:sldSz cx="9144000" cy="5143500" type="screen16x9"/>
  <p:notesSz cx="6761163" cy="9942513"/>
  <p:custDataLst>
    <p:tags r:id="rId2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4351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788703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83054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77406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7175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36610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760461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154812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564">
          <p15:clr>
            <a:srgbClr val="A4A3A4"/>
          </p15:clr>
        </p15:guide>
        <p15:guide id="2" pos="3062">
          <p15:clr>
            <a:srgbClr val="A4A3A4"/>
          </p15:clr>
        </p15:guide>
        <p15:guide id="3" orient="horz" pos="1519">
          <p15:clr>
            <a:srgbClr val="A4A3A4"/>
          </p15:clr>
        </p15:guide>
        <p15:guide id="4" orient="horz" pos="1176">
          <p15:clr>
            <a:srgbClr val="A4A3A4"/>
          </p15:clr>
        </p15:guide>
        <p15:guide id="5" orient="horz" pos="1142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итров Иван" initials="ХИ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53808B"/>
    <a:srgbClr val="B5CD8F"/>
    <a:srgbClr val="55829D"/>
    <a:srgbClr val="5A9485"/>
    <a:srgbClr val="6B8537"/>
    <a:srgbClr val="5C928F"/>
    <a:srgbClr val="598295"/>
    <a:srgbClr val="0F4E06"/>
    <a:srgbClr val="1675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0216" autoAdjust="0"/>
  </p:normalViewPr>
  <p:slideViewPr>
    <p:cSldViewPr>
      <p:cViewPr varScale="1">
        <p:scale>
          <a:sx n="110" d="100"/>
          <a:sy n="110" d="100"/>
        </p:scale>
        <p:origin x="-498" y="-90"/>
      </p:cViewPr>
      <p:guideLst>
        <p:guide orient="horz" pos="1564"/>
        <p:guide orient="horz" pos="1519"/>
        <p:guide orient="horz" pos="1176"/>
        <p:guide orient="horz" pos="1142"/>
        <p:guide pos="306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9" d="100"/>
        <a:sy n="89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Педагоги_владение!$A$6</c:f>
              <c:strCache>
                <c:ptCount val="1"/>
                <c:pt idx="0">
                  <c:v>Испытываю затруднения</c:v>
                </c:pt>
              </c:strCache>
            </c:strRef>
          </c:tx>
          <c:invertIfNegative val="0"/>
          <c:cat>
            <c:strRef>
              <c:f>Педагоги_владение!$B$5:$J$5</c:f>
              <c:strCache>
                <c:ptCount val="9"/>
                <c:pt idx="0">
                  <c:v>Изучение рынка услуг дополнительного образования детей (социального заказа)</c:v>
                </c:pt>
                <c:pt idx="1">
                  <c:v>Мотивация и стимулирование обучающихся к занятиями по программе ДО</c:v>
                </c:pt>
                <c:pt idx="2">
                  <c:v>Постановка целей и задач занятия по программе ДОД</c:v>
                </c:pt>
                <c:pt idx="3">
                  <c:v>Владение современными педагогическими технологиями организации занятий </c:v>
                </c:pt>
                <c:pt idx="4">
                  <c:v>Организация массовых досуговых мероприятий с обучающимися</c:v>
                </c:pt>
                <c:pt idx="5">
                  <c:v>Создание благоприятного психологического климата и общения обучающихся</c:v>
                </c:pt>
                <c:pt idx="6">
                  <c:v>Диагностика и контроль качества реализации ДООП</c:v>
                </c:pt>
                <c:pt idx="7">
                  <c:v>Взаимодействие с родителями (законными представителями)</c:v>
                </c:pt>
                <c:pt idx="8">
                  <c:v>Взаимодействие с социальными партнерами</c:v>
                </c:pt>
              </c:strCache>
            </c:strRef>
          </c:cat>
          <c:val>
            <c:numRef>
              <c:f>Педагоги_владение!$B$6:$J$6</c:f>
              <c:numCache>
                <c:formatCode>General</c:formatCode>
                <c:ptCount val="9"/>
                <c:pt idx="0">
                  <c:v>40</c:v>
                </c:pt>
                <c:pt idx="1">
                  <c:v>9</c:v>
                </c:pt>
                <c:pt idx="2">
                  <c:v>12</c:v>
                </c:pt>
                <c:pt idx="3">
                  <c:v>14</c:v>
                </c:pt>
                <c:pt idx="4">
                  <c:v>12</c:v>
                </c:pt>
                <c:pt idx="5">
                  <c:v>5</c:v>
                </c:pt>
                <c:pt idx="6">
                  <c:v>14</c:v>
                </c:pt>
                <c:pt idx="7">
                  <c:v>5</c:v>
                </c:pt>
                <c:pt idx="8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54-483B-918F-9E4FE2A57C0A}"/>
            </c:ext>
          </c:extLst>
        </c:ser>
        <c:ser>
          <c:idx val="1"/>
          <c:order val="1"/>
          <c:tx>
            <c:strRef>
              <c:f>Педагоги_владение!$A$7</c:f>
              <c:strCache>
                <c:ptCount val="1"/>
                <c:pt idx="0">
                  <c:v>Частично владею</c:v>
                </c:pt>
              </c:strCache>
            </c:strRef>
          </c:tx>
          <c:invertIfNegative val="0"/>
          <c:cat>
            <c:strRef>
              <c:f>Педагоги_владение!$B$5:$J$5</c:f>
              <c:strCache>
                <c:ptCount val="9"/>
                <c:pt idx="0">
                  <c:v>Изучение рынка услуг дополнительного образования детей (социального заказа)</c:v>
                </c:pt>
                <c:pt idx="1">
                  <c:v>Мотивация и стимулирование обучающихся к занятиями по программе ДО</c:v>
                </c:pt>
                <c:pt idx="2">
                  <c:v>Постановка целей и задач занятия по программе ДОД</c:v>
                </c:pt>
                <c:pt idx="3">
                  <c:v>Владение современными педагогическими технологиями организации занятий </c:v>
                </c:pt>
                <c:pt idx="4">
                  <c:v>Организация массовых досуговых мероприятий с обучающимися</c:v>
                </c:pt>
                <c:pt idx="5">
                  <c:v>Создание благоприятного психологического климата и общения обучающихся</c:v>
                </c:pt>
                <c:pt idx="6">
                  <c:v>Диагностика и контроль качества реализации ДООП</c:v>
                </c:pt>
                <c:pt idx="7">
                  <c:v>Взаимодействие с родителями (законными представителями)</c:v>
                </c:pt>
                <c:pt idx="8">
                  <c:v>Взаимодействие с социальными партнерами</c:v>
                </c:pt>
              </c:strCache>
            </c:strRef>
          </c:cat>
          <c:val>
            <c:numRef>
              <c:f>Педагоги_владение!$B$7:$J$7</c:f>
              <c:numCache>
                <c:formatCode>General</c:formatCode>
                <c:ptCount val="9"/>
                <c:pt idx="0">
                  <c:v>30</c:v>
                </c:pt>
                <c:pt idx="1">
                  <c:v>49</c:v>
                </c:pt>
                <c:pt idx="2">
                  <c:v>42</c:v>
                </c:pt>
                <c:pt idx="3">
                  <c:v>42</c:v>
                </c:pt>
                <c:pt idx="4">
                  <c:v>40</c:v>
                </c:pt>
                <c:pt idx="5">
                  <c:v>30</c:v>
                </c:pt>
                <c:pt idx="6">
                  <c:v>42</c:v>
                </c:pt>
                <c:pt idx="7">
                  <c:v>40</c:v>
                </c:pt>
                <c:pt idx="8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54-483B-918F-9E4FE2A57C0A}"/>
            </c:ext>
          </c:extLst>
        </c:ser>
        <c:ser>
          <c:idx val="2"/>
          <c:order val="2"/>
          <c:tx>
            <c:strRef>
              <c:f>Педагоги_владение!$A$8</c:f>
              <c:strCache>
                <c:ptCount val="1"/>
                <c:pt idx="0">
                  <c:v>Хорошо владею</c:v>
                </c:pt>
              </c:strCache>
            </c:strRef>
          </c:tx>
          <c:invertIfNegative val="0"/>
          <c:cat>
            <c:strRef>
              <c:f>Педагоги_владение!$B$5:$J$5</c:f>
              <c:strCache>
                <c:ptCount val="9"/>
                <c:pt idx="0">
                  <c:v>Изучение рынка услуг дополнительного образования детей (социального заказа)</c:v>
                </c:pt>
                <c:pt idx="1">
                  <c:v>Мотивация и стимулирование обучающихся к занятиями по программе ДО</c:v>
                </c:pt>
                <c:pt idx="2">
                  <c:v>Постановка целей и задач занятия по программе ДОД</c:v>
                </c:pt>
                <c:pt idx="3">
                  <c:v>Владение современными педагогическими технологиями организации занятий </c:v>
                </c:pt>
                <c:pt idx="4">
                  <c:v>Организация массовых досуговых мероприятий с обучающимися</c:v>
                </c:pt>
                <c:pt idx="5">
                  <c:v>Создание благоприятного психологического климата и общения обучающихся</c:v>
                </c:pt>
                <c:pt idx="6">
                  <c:v>Диагностика и контроль качества реализации ДООП</c:v>
                </c:pt>
                <c:pt idx="7">
                  <c:v>Взаимодействие с родителями (законными представителями)</c:v>
                </c:pt>
                <c:pt idx="8">
                  <c:v>Взаимодействие с социальными партнерами</c:v>
                </c:pt>
              </c:strCache>
            </c:strRef>
          </c:cat>
          <c:val>
            <c:numRef>
              <c:f>Педагоги_владение!$B$8:$J$8</c:f>
              <c:numCache>
                <c:formatCode>General</c:formatCode>
                <c:ptCount val="9"/>
                <c:pt idx="0">
                  <c:v>21</c:v>
                </c:pt>
                <c:pt idx="1">
                  <c:v>37</c:v>
                </c:pt>
                <c:pt idx="2">
                  <c:v>44</c:v>
                </c:pt>
                <c:pt idx="3">
                  <c:v>44</c:v>
                </c:pt>
                <c:pt idx="4">
                  <c:v>42</c:v>
                </c:pt>
                <c:pt idx="5">
                  <c:v>65</c:v>
                </c:pt>
                <c:pt idx="6">
                  <c:v>40</c:v>
                </c:pt>
                <c:pt idx="7">
                  <c:v>53</c:v>
                </c:pt>
                <c:pt idx="8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54-483B-918F-9E4FE2A57C0A}"/>
            </c:ext>
          </c:extLst>
        </c:ser>
        <c:ser>
          <c:idx val="3"/>
          <c:order val="3"/>
          <c:tx>
            <c:strRef>
              <c:f>Педагоги_владение!$A$9</c:f>
              <c:strCache>
                <c:ptCount val="1"/>
                <c:pt idx="0">
                  <c:v>Могу обобщить опыт по данному вопросу и поделиться с другими</c:v>
                </c:pt>
              </c:strCache>
            </c:strRef>
          </c:tx>
          <c:invertIfNegative val="0"/>
          <c:cat>
            <c:strRef>
              <c:f>Педагоги_владение!$B$5:$J$5</c:f>
              <c:strCache>
                <c:ptCount val="9"/>
                <c:pt idx="0">
                  <c:v>Изучение рынка услуг дополнительного образования детей (социального заказа)</c:v>
                </c:pt>
                <c:pt idx="1">
                  <c:v>Мотивация и стимулирование обучающихся к занятиями по программе ДО</c:v>
                </c:pt>
                <c:pt idx="2">
                  <c:v>Постановка целей и задач занятия по программе ДОД</c:v>
                </c:pt>
                <c:pt idx="3">
                  <c:v>Владение современными педагогическими технологиями организации занятий </c:v>
                </c:pt>
                <c:pt idx="4">
                  <c:v>Организация массовых досуговых мероприятий с обучающимися</c:v>
                </c:pt>
                <c:pt idx="5">
                  <c:v>Создание благоприятного психологического климата и общения обучающихся</c:v>
                </c:pt>
                <c:pt idx="6">
                  <c:v>Диагностика и контроль качества реализации ДООП</c:v>
                </c:pt>
                <c:pt idx="7">
                  <c:v>Взаимодействие с родителями (законными представителями)</c:v>
                </c:pt>
                <c:pt idx="8">
                  <c:v>Взаимодействие с социальными партнерами</c:v>
                </c:pt>
              </c:strCache>
            </c:strRef>
          </c:cat>
          <c:val>
            <c:numRef>
              <c:f>Педагоги_владение!$B$9:$J$9</c:f>
              <c:numCache>
                <c:formatCode>General</c:formatCode>
                <c:ptCount val="9"/>
                <c:pt idx="0">
                  <c:v>9</c:v>
                </c:pt>
                <c:pt idx="1">
                  <c:v>5</c:v>
                </c:pt>
                <c:pt idx="2">
                  <c:v>2</c:v>
                </c:pt>
                <c:pt idx="3">
                  <c:v>0</c:v>
                </c:pt>
                <c:pt idx="4">
                  <c:v>6</c:v>
                </c:pt>
                <c:pt idx="5">
                  <c:v>0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154-483B-918F-9E4FE2A57C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42116352"/>
        <c:axId val="142117888"/>
      </c:barChart>
      <c:catAx>
        <c:axId val="14211635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42117888"/>
        <c:crosses val="autoZero"/>
        <c:auto val="1"/>
        <c:lblAlgn val="ctr"/>
        <c:lblOffset val="100"/>
        <c:noMultiLvlLbl val="0"/>
      </c:catAx>
      <c:valAx>
        <c:axId val="14211788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42116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540652408912124"/>
          <c:y val="7.3835154527104516E-4"/>
          <c:w val="0.22570090551340533"/>
          <c:h val="0.9505993131569654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C3FBC9-D8C2-4382-BE4E-F3035777E54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9B72E6-71B1-4C13-BE01-FDC55AD2E496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rgbClr val="860000"/>
              </a:solidFill>
            </a:rPr>
            <a:t>слово «доступный» </a:t>
          </a:r>
          <a:endParaRPr lang="ru-RU" sz="2000" b="1" dirty="0">
            <a:solidFill>
              <a:srgbClr val="860000"/>
            </a:solidFill>
          </a:endParaRPr>
        </a:p>
      </dgm:t>
    </dgm:pt>
    <dgm:pt modelId="{0F16B5DF-F090-4715-AAC3-765AB4851887}" type="parTrans" cxnId="{B6CC3656-E715-4877-A661-3569134B95A8}">
      <dgm:prSet/>
      <dgm:spPr/>
      <dgm:t>
        <a:bodyPr/>
        <a:lstStyle/>
        <a:p>
          <a:endParaRPr lang="ru-RU"/>
        </a:p>
      </dgm:t>
    </dgm:pt>
    <dgm:pt modelId="{C21BEAF3-629C-4ED6-B8C3-77C53EEAD47D}" type="sibTrans" cxnId="{B6CC3656-E715-4877-A661-3569134B95A8}">
      <dgm:prSet/>
      <dgm:spPr/>
      <dgm:t>
        <a:bodyPr/>
        <a:lstStyle/>
        <a:p>
          <a:endParaRPr lang="ru-RU"/>
        </a:p>
      </dgm:t>
    </dgm:pt>
    <dgm:pt modelId="{1CEE5E92-3829-41B9-8943-F356F85ED589}">
      <dgm:prSet phldrT="[Текст]" custT="1"/>
      <dgm:spPr/>
      <dgm:t>
        <a:bodyPr/>
        <a:lstStyle/>
        <a:p>
          <a:r>
            <a:rPr lang="ru-RU" sz="2000" dirty="0" smtClean="0"/>
            <a:t>имеет свободный вход</a:t>
          </a:r>
          <a:endParaRPr lang="ru-RU" sz="2000" dirty="0"/>
        </a:p>
      </dgm:t>
    </dgm:pt>
    <dgm:pt modelId="{28093ADB-EBBF-4FD8-9912-6A57C1DA27F7}" type="parTrans" cxnId="{8870A7E0-56EA-4DBD-BC00-EF7EA463C499}">
      <dgm:prSet/>
      <dgm:spPr/>
      <dgm:t>
        <a:bodyPr/>
        <a:lstStyle/>
        <a:p>
          <a:endParaRPr lang="ru-RU"/>
        </a:p>
      </dgm:t>
    </dgm:pt>
    <dgm:pt modelId="{04AFCF74-8E00-40DE-927A-5AE36EB54B28}" type="sibTrans" cxnId="{8870A7E0-56EA-4DBD-BC00-EF7EA463C499}">
      <dgm:prSet/>
      <dgm:spPr/>
      <dgm:t>
        <a:bodyPr/>
        <a:lstStyle/>
        <a:p>
          <a:endParaRPr lang="ru-RU"/>
        </a:p>
      </dgm:t>
    </dgm:pt>
    <dgm:pt modelId="{8F1C4A6F-9BF0-4926-8503-7BC61EFA55E7}">
      <dgm:prSet phldrT="[Текст]" custT="1"/>
      <dgm:spPr/>
      <dgm:t>
        <a:bodyPr/>
        <a:lstStyle/>
        <a:p>
          <a:r>
            <a:rPr lang="ru-RU" sz="2000" dirty="0" smtClean="0"/>
            <a:t>подходит для многих</a:t>
          </a:r>
          <a:endParaRPr lang="ru-RU" sz="2000" dirty="0"/>
        </a:p>
      </dgm:t>
    </dgm:pt>
    <dgm:pt modelId="{705308F6-E62B-452A-A6B5-CE58FE7398BB}" type="parTrans" cxnId="{B18FED78-85A9-478C-BC32-5DFD3808810B}">
      <dgm:prSet/>
      <dgm:spPr/>
      <dgm:t>
        <a:bodyPr/>
        <a:lstStyle/>
        <a:p>
          <a:endParaRPr lang="ru-RU"/>
        </a:p>
      </dgm:t>
    </dgm:pt>
    <dgm:pt modelId="{93C369D3-845B-4AAB-8600-62782D7594A4}" type="sibTrans" cxnId="{B18FED78-85A9-478C-BC32-5DFD3808810B}">
      <dgm:prSet/>
      <dgm:spPr/>
      <dgm:t>
        <a:bodyPr/>
        <a:lstStyle/>
        <a:p>
          <a:endParaRPr lang="ru-RU"/>
        </a:p>
      </dgm:t>
    </dgm:pt>
    <dgm:pt modelId="{CA856EBC-4E3B-40AD-80F6-9CB7AC068964}">
      <dgm:prSet phldrT="[Текст]" custT="1"/>
      <dgm:spPr/>
      <dgm:t>
        <a:bodyPr/>
        <a:lstStyle/>
        <a:p>
          <a:r>
            <a:rPr lang="ru-RU" sz="2000" dirty="0" smtClean="0"/>
            <a:t>понятный, доходчивый, легкий </a:t>
          </a:r>
          <a:endParaRPr lang="ru-RU" sz="2000" dirty="0"/>
        </a:p>
      </dgm:t>
    </dgm:pt>
    <dgm:pt modelId="{052A613A-35B8-459A-81B4-775B10115F55}" type="parTrans" cxnId="{4B905CA8-0BD1-4AE9-B780-960C445E3A6D}">
      <dgm:prSet/>
      <dgm:spPr/>
      <dgm:t>
        <a:bodyPr/>
        <a:lstStyle/>
        <a:p>
          <a:endParaRPr lang="ru-RU"/>
        </a:p>
      </dgm:t>
    </dgm:pt>
    <dgm:pt modelId="{D9CA1F0A-CA35-4EE4-9379-A3F9656EF238}" type="sibTrans" cxnId="{4B905CA8-0BD1-4AE9-B780-960C445E3A6D}">
      <dgm:prSet/>
      <dgm:spPr/>
      <dgm:t>
        <a:bodyPr/>
        <a:lstStyle/>
        <a:p>
          <a:endParaRPr lang="ru-RU"/>
        </a:p>
      </dgm:t>
    </dgm:pt>
    <dgm:pt modelId="{BBD0557B-FD42-4068-8B7E-68B545A87B1A}">
      <dgm:prSet custT="1"/>
      <dgm:spPr/>
      <dgm:t>
        <a:bodyPr/>
        <a:lstStyle/>
        <a:p>
          <a:r>
            <a:rPr lang="ru-RU" sz="2000" dirty="0" smtClean="0"/>
            <a:t>простой и открытый</a:t>
          </a:r>
          <a:endParaRPr lang="ru-RU" sz="2000" dirty="0"/>
        </a:p>
      </dgm:t>
    </dgm:pt>
    <dgm:pt modelId="{D9ED187B-FBE4-40AE-9BCC-46991F1D4D5B}" type="parTrans" cxnId="{B1B88DE8-82B6-410C-9332-BD07204914D7}">
      <dgm:prSet/>
      <dgm:spPr/>
      <dgm:t>
        <a:bodyPr/>
        <a:lstStyle/>
        <a:p>
          <a:endParaRPr lang="ru-RU"/>
        </a:p>
      </dgm:t>
    </dgm:pt>
    <dgm:pt modelId="{A78190B6-186F-41C7-831B-F23E3918F08E}" type="sibTrans" cxnId="{B1B88DE8-82B6-410C-9332-BD07204914D7}">
      <dgm:prSet/>
      <dgm:spPr/>
      <dgm:t>
        <a:bodyPr/>
        <a:lstStyle/>
        <a:p>
          <a:endParaRPr lang="ru-RU"/>
        </a:p>
      </dgm:t>
    </dgm:pt>
    <dgm:pt modelId="{958CBD94-6CB4-4DB6-88D9-E1A413FC60B9}" type="pres">
      <dgm:prSet presAssocID="{58C3FBC9-D8C2-4382-BE4E-F3035777E54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1CDB4D-2029-4BA3-B88C-D1605AE6BAFB}" type="pres">
      <dgm:prSet presAssocID="{4F9B72E6-71B1-4C13-BE01-FDC55AD2E496}" presName="centerShape" presStyleLbl="node0" presStyleIdx="0" presStyleCnt="1" custScaleX="169887" custScaleY="82652" custLinFactNeighborX="-589" custLinFactNeighborY="7203"/>
      <dgm:spPr/>
      <dgm:t>
        <a:bodyPr/>
        <a:lstStyle/>
        <a:p>
          <a:endParaRPr lang="ru-RU"/>
        </a:p>
      </dgm:t>
    </dgm:pt>
    <dgm:pt modelId="{4FEBAE3D-38B4-4344-B3F6-2F7B8C79EE4E}" type="pres">
      <dgm:prSet presAssocID="{28093ADB-EBBF-4FD8-9912-6A57C1DA27F7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1672659E-E446-4E51-B683-0F91BDEB7EDA}" type="pres">
      <dgm:prSet presAssocID="{1CEE5E92-3829-41B9-8943-F356F85ED589}" presName="node" presStyleLbl="node1" presStyleIdx="0" presStyleCnt="4" custScaleX="120475" custScaleY="79911" custRadScaleRad="103127" custRadScaleInc="20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910529-BBD4-4268-83B5-1FCDB9EAA99E}" type="pres">
      <dgm:prSet presAssocID="{705308F6-E62B-452A-A6B5-CE58FE7398BB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E4E53224-8D2D-4C65-A0CF-10441B010076}" type="pres">
      <dgm:prSet presAssocID="{8F1C4A6F-9BF0-4926-8503-7BC61EFA55E7}" presName="node" presStyleLbl="node1" presStyleIdx="1" presStyleCnt="4" custScaleX="153180" custScaleY="92094" custRadScaleRad="118120" custRadScaleInc="-132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18971-D63E-48F7-B560-366D2398D227}" type="pres">
      <dgm:prSet presAssocID="{052A613A-35B8-459A-81B4-775B10115F55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7C8E4DAC-F957-491B-A261-CC162C2F430C}" type="pres">
      <dgm:prSet presAssocID="{CA856EBC-4E3B-40AD-80F6-9CB7AC068964}" presName="node" presStyleLbl="node1" presStyleIdx="2" presStyleCnt="4" custScaleX="155161" custScaleY="86401" custRadScaleRad="114844" custRadScaleInc="6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B57A2F-A638-4FF0-97A7-2A312FE71A00}" type="pres">
      <dgm:prSet presAssocID="{D9ED187B-FBE4-40AE-9BCC-46991F1D4D5B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E92D722A-17C0-4FA2-A8C0-293B56E3DEA3}" type="pres">
      <dgm:prSet presAssocID="{BBD0557B-FD42-4068-8B7E-68B545A87B1A}" presName="node" presStyleLbl="node1" presStyleIdx="3" presStyleCnt="4" custScaleX="125617" custScaleY="84457" custRadScaleRad="107019" custRadScaleInc="-22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B88DE8-82B6-410C-9332-BD07204914D7}" srcId="{4F9B72E6-71B1-4C13-BE01-FDC55AD2E496}" destId="{BBD0557B-FD42-4068-8B7E-68B545A87B1A}" srcOrd="3" destOrd="0" parTransId="{D9ED187B-FBE4-40AE-9BCC-46991F1D4D5B}" sibTransId="{A78190B6-186F-41C7-831B-F23E3918F08E}"/>
    <dgm:cxn modelId="{4B905CA8-0BD1-4AE9-B780-960C445E3A6D}" srcId="{4F9B72E6-71B1-4C13-BE01-FDC55AD2E496}" destId="{CA856EBC-4E3B-40AD-80F6-9CB7AC068964}" srcOrd="2" destOrd="0" parTransId="{052A613A-35B8-459A-81B4-775B10115F55}" sibTransId="{D9CA1F0A-CA35-4EE4-9379-A3F9656EF238}"/>
    <dgm:cxn modelId="{D1FEF7A7-CFB1-402C-A983-9AA874933C4D}" type="presOf" srcId="{8F1C4A6F-9BF0-4926-8503-7BC61EFA55E7}" destId="{E4E53224-8D2D-4C65-A0CF-10441B010076}" srcOrd="0" destOrd="0" presId="urn:microsoft.com/office/officeart/2005/8/layout/radial4"/>
    <dgm:cxn modelId="{B18FED78-85A9-478C-BC32-5DFD3808810B}" srcId="{4F9B72E6-71B1-4C13-BE01-FDC55AD2E496}" destId="{8F1C4A6F-9BF0-4926-8503-7BC61EFA55E7}" srcOrd="1" destOrd="0" parTransId="{705308F6-E62B-452A-A6B5-CE58FE7398BB}" sibTransId="{93C369D3-845B-4AAB-8600-62782D7594A4}"/>
    <dgm:cxn modelId="{10DDA20D-293C-4A30-B37C-4FC489594BF8}" type="presOf" srcId="{4F9B72E6-71B1-4C13-BE01-FDC55AD2E496}" destId="{921CDB4D-2029-4BA3-B88C-D1605AE6BAFB}" srcOrd="0" destOrd="0" presId="urn:microsoft.com/office/officeart/2005/8/layout/radial4"/>
    <dgm:cxn modelId="{59CF3967-961C-493A-843D-D53FF7A941CB}" type="presOf" srcId="{CA856EBC-4E3B-40AD-80F6-9CB7AC068964}" destId="{7C8E4DAC-F957-491B-A261-CC162C2F430C}" srcOrd="0" destOrd="0" presId="urn:microsoft.com/office/officeart/2005/8/layout/radial4"/>
    <dgm:cxn modelId="{2029EE4A-FF42-4C70-A1B6-D7BFAA2C9D38}" type="presOf" srcId="{BBD0557B-FD42-4068-8B7E-68B545A87B1A}" destId="{E92D722A-17C0-4FA2-A8C0-293B56E3DEA3}" srcOrd="0" destOrd="0" presId="urn:microsoft.com/office/officeart/2005/8/layout/radial4"/>
    <dgm:cxn modelId="{8870A7E0-56EA-4DBD-BC00-EF7EA463C499}" srcId="{4F9B72E6-71B1-4C13-BE01-FDC55AD2E496}" destId="{1CEE5E92-3829-41B9-8943-F356F85ED589}" srcOrd="0" destOrd="0" parTransId="{28093ADB-EBBF-4FD8-9912-6A57C1DA27F7}" sibTransId="{04AFCF74-8E00-40DE-927A-5AE36EB54B28}"/>
    <dgm:cxn modelId="{CC9688A8-8601-4AB2-AC38-3468A6C55BB5}" type="presOf" srcId="{052A613A-35B8-459A-81B4-775B10115F55}" destId="{17818971-D63E-48F7-B560-366D2398D227}" srcOrd="0" destOrd="0" presId="urn:microsoft.com/office/officeart/2005/8/layout/radial4"/>
    <dgm:cxn modelId="{B6CC3656-E715-4877-A661-3569134B95A8}" srcId="{58C3FBC9-D8C2-4382-BE4E-F3035777E540}" destId="{4F9B72E6-71B1-4C13-BE01-FDC55AD2E496}" srcOrd="0" destOrd="0" parTransId="{0F16B5DF-F090-4715-AAC3-765AB4851887}" sibTransId="{C21BEAF3-629C-4ED6-B8C3-77C53EEAD47D}"/>
    <dgm:cxn modelId="{D26CC985-1E97-4512-BB8C-E9C91AF48A0B}" type="presOf" srcId="{28093ADB-EBBF-4FD8-9912-6A57C1DA27F7}" destId="{4FEBAE3D-38B4-4344-B3F6-2F7B8C79EE4E}" srcOrd="0" destOrd="0" presId="urn:microsoft.com/office/officeart/2005/8/layout/radial4"/>
    <dgm:cxn modelId="{93620FCD-2456-4122-A362-0B8492A730DF}" type="presOf" srcId="{705308F6-E62B-452A-A6B5-CE58FE7398BB}" destId="{A2910529-BBD4-4268-83B5-1FCDB9EAA99E}" srcOrd="0" destOrd="0" presId="urn:microsoft.com/office/officeart/2005/8/layout/radial4"/>
    <dgm:cxn modelId="{7AA43B83-1B3D-41B2-A75C-5C83F69DE124}" type="presOf" srcId="{D9ED187B-FBE4-40AE-9BCC-46991F1D4D5B}" destId="{6DB57A2F-A638-4FF0-97A7-2A312FE71A00}" srcOrd="0" destOrd="0" presId="urn:microsoft.com/office/officeart/2005/8/layout/radial4"/>
    <dgm:cxn modelId="{CCA726DC-DB2E-43C6-96FE-2B7AC654B122}" type="presOf" srcId="{1CEE5E92-3829-41B9-8943-F356F85ED589}" destId="{1672659E-E446-4E51-B683-0F91BDEB7EDA}" srcOrd="0" destOrd="0" presId="urn:microsoft.com/office/officeart/2005/8/layout/radial4"/>
    <dgm:cxn modelId="{7EA73D1F-E373-4735-BD20-8BA543CCE659}" type="presOf" srcId="{58C3FBC9-D8C2-4382-BE4E-F3035777E540}" destId="{958CBD94-6CB4-4DB6-88D9-E1A413FC60B9}" srcOrd="0" destOrd="0" presId="urn:microsoft.com/office/officeart/2005/8/layout/radial4"/>
    <dgm:cxn modelId="{A90564D9-42EC-4C45-BECA-674895C8EF8E}" type="presParOf" srcId="{958CBD94-6CB4-4DB6-88D9-E1A413FC60B9}" destId="{921CDB4D-2029-4BA3-B88C-D1605AE6BAFB}" srcOrd="0" destOrd="0" presId="urn:microsoft.com/office/officeart/2005/8/layout/radial4"/>
    <dgm:cxn modelId="{3E4E0127-CF96-4199-B115-D9B2648F690E}" type="presParOf" srcId="{958CBD94-6CB4-4DB6-88D9-E1A413FC60B9}" destId="{4FEBAE3D-38B4-4344-B3F6-2F7B8C79EE4E}" srcOrd="1" destOrd="0" presId="urn:microsoft.com/office/officeart/2005/8/layout/radial4"/>
    <dgm:cxn modelId="{6540F716-9EB4-4ED3-A61E-DB6C3639B7C7}" type="presParOf" srcId="{958CBD94-6CB4-4DB6-88D9-E1A413FC60B9}" destId="{1672659E-E446-4E51-B683-0F91BDEB7EDA}" srcOrd="2" destOrd="0" presId="urn:microsoft.com/office/officeart/2005/8/layout/radial4"/>
    <dgm:cxn modelId="{51C8FFCA-5269-468E-9E03-494D6E71E475}" type="presParOf" srcId="{958CBD94-6CB4-4DB6-88D9-E1A413FC60B9}" destId="{A2910529-BBD4-4268-83B5-1FCDB9EAA99E}" srcOrd="3" destOrd="0" presId="urn:microsoft.com/office/officeart/2005/8/layout/radial4"/>
    <dgm:cxn modelId="{6B4EA549-8B1D-463D-AED4-3E1B98F1921F}" type="presParOf" srcId="{958CBD94-6CB4-4DB6-88D9-E1A413FC60B9}" destId="{E4E53224-8D2D-4C65-A0CF-10441B010076}" srcOrd="4" destOrd="0" presId="urn:microsoft.com/office/officeart/2005/8/layout/radial4"/>
    <dgm:cxn modelId="{80E5A620-0F66-4BFD-B748-16840193CFDE}" type="presParOf" srcId="{958CBD94-6CB4-4DB6-88D9-E1A413FC60B9}" destId="{17818971-D63E-48F7-B560-366D2398D227}" srcOrd="5" destOrd="0" presId="urn:microsoft.com/office/officeart/2005/8/layout/radial4"/>
    <dgm:cxn modelId="{35BB87A8-991E-418B-8710-98899446F79A}" type="presParOf" srcId="{958CBD94-6CB4-4DB6-88D9-E1A413FC60B9}" destId="{7C8E4DAC-F957-491B-A261-CC162C2F430C}" srcOrd="6" destOrd="0" presId="urn:microsoft.com/office/officeart/2005/8/layout/radial4"/>
    <dgm:cxn modelId="{0A19AC68-6652-4BDC-9A9B-4EA2DE0C551C}" type="presParOf" srcId="{958CBD94-6CB4-4DB6-88D9-E1A413FC60B9}" destId="{6DB57A2F-A638-4FF0-97A7-2A312FE71A00}" srcOrd="7" destOrd="0" presId="urn:microsoft.com/office/officeart/2005/8/layout/radial4"/>
    <dgm:cxn modelId="{5587D4B9-E577-456A-8F3A-0F41745174B2}" type="presParOf" srcId="{958CBD94-6CB4-4DB6-88D9-E1A413FC60B9}" destId="{E92D722A-17C0-4FA2-A8C0-293B56E3DEA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83FEB5-3F8C-4FBF-AE82-694E1392919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A73A21-E128-4674-BE8D-3B557DBCAFDE}">
      <dgm:prSet phldrT="[Текст]" custT="1"/>
      <dgm:spPr/>
      <dgm:t>
        <a:bodyPr/>
        <a:lstStyle/>
        <a:p>
          <a:r>
            <a:rPr lang="ru-RU" sz="1600" b="1" dirty="0" smtClean="0"/>
            <a:t>Доступность образования - </a:t>
          </a:r>
          <a:r>
            <a:rPr lang="ru-RU" sz="1600" dirty="0" smtClean="0"/>
            <a:t>это обеспечение доступа к образованию вне зависимости от факторов, различающих людей </a:t>
          </a:r>
          <a:r>
            <a:rPr lang="ru-RU" sz="1600" smtClean="0"/>
            <a:t>и условий </a:t>
          </a:r>
          <a:r>
            <a:rPr lang="ru-RU" sz="1600" dirty="0" smtClean="0"/>
            <a:t>организации образования </a:t>
          </a:r>
          <a:endParaRPr lang="ru-RU" sz="1600" dirty="0"/>
        </a:p>
      </dgm:t>
    </dgm:pt>
    <dgm:pt modelId="{4A6C3B16-9E0B-4828-AE62-76FC93F02D80}" type="parTrans" cxnId="{9CD5D8D1-5FFA-4370-B29C-B7ABF61751F1}">
      <dgm:prSet/>
      <dgm:spPr/>
      <dgm:t>
        <a:bodyPr/>
        <a:lstStyle/>
        <a:p>
          <a:endParaRPr lang="ru-RU"/>
        </a:p>
      </dgm:t>
    </dgm:pt>
    <dgm:pt modelId="{D12ABBFF-6DAE-41E8-A20F-A091CF6A5205}" type="sibTrans" cxnId="{9CD5D8D1-5FFA-4370-B29C-B7ABF61751F1}">
      <dgm:prSet/>
      <dgm:spPr/>
      <dgm:t>
        <a:bodyPr/>
        <a:lstStyle/>
        <a:p>
          <a:endParaRPr lang="ru-RU"/>
        </a:p>
      </dgm:t>
    </dgm:pt>
    <dgm:pt modelId="{23CA9DA8-8D77-4D7B-89A8-AADB025A73FF}">
      <dgm:prSet phldrT="[Текст]" custT="1"/>
      <dgm:spPr/>
      <dgm:t>
        <a:bodyPr/>
        <a:lstStyle/>
        <a:p>
          <a:r>
            <a:rPr lang="ru-RU" sz="1600" dirty="0" smtClean="0"/>
            <a:t>Равенство возможностей</a:t>
          </a:r>
          <a:endParaRPr lang="ru-RU" sz="1600" dirty="0"/>
        </a:p>
      </dgm:t>
    </dgm:pt>
    <dgm:pt modelId="{0BD7160D-7E21-427B-9968-63F5A7EADF97}" type="parTrans" cxnId="{C9535EE4-D04F-4FEE-8D04-F04A5DA6BC9E}">
      <dgm:prSet/>
      <dgm:spPr/>
      <dgm:t>
        <a:bodyPr/>
        <a:lstStyle/>
        <a:p>
          <a:endParaRPr lang="ru-RU"/>
        </a:p>
      </dgm:t>
    </dgm:pt>
    <dgm:pt modelId="{4159C70F-1F27-4AF9-A830-571D68ADF30E}" type="sibTrans" cxnId="{C9535EE4-D04F-4FEE-8D04-F04A5DA6BC9E}">
      <dgm:prSet/>
      <dgm:spPr/>
      <dgm:t>
        <a:bodyPr/>
        <a:lstStyle/>
        <a:p>
          <a:endParaRPr lang="ru-RU"/>
        </a:p>
      </dgm:t>
    </dgm:pt>
    <dgm:pt modelId="{20454FA9-5345-4637-91B7-6394E408D35A}">
      <dgm:prSet phldrT="[Текст]" custT="1"/>
      <dgm:spPr/>
      <dgm:t>
        <a:bodyPr/>
        <a:lstStyle/>
        <a:p>
          <a:r>
            <a:rPr lang="ru-RU" sz="1600" dirty="0" smtClean="0"/>
            <a:t>Равенство результатов</a:t>
          </a:r>
          <a:endParaRPr lang="ru-RU" sz="1600" dirty="0"/>
        </a:p>
      </dgm:t>
    </dgm:pt>
    <dgm:pt modelId="{9D094A65-33CE-4358-981F-8FB865710273}" type="parTrans" cxnId="{CD8FD41F-CE38-48F6-A0BC-F895F4C5776B}">
      <dgm:prSet/>
      <dgm:spPr/>
      <dgm:t>
        <a:bodyPr/>
        <a:lstStyle/>
        <a:p>
          <a:endParaRPr lang="ru-RU"/>
        </a:p>
      </dgm:t>
    </dgm:pt>
    <dgm:pt modelId="{DA6880B2-B4E4-4E10-B538-68C1A04608FB}" type="sibTrans" cxnId="{CD8FD41F-CE38-48F6-A0BC-F895F4C5776B}">
      <dgm:prSet/>
      <dgm:spPr/>
      <dgm:t>
        <a:bodyPr/>
        <a:lstStyle/>
        <a:p>
          <a:endParaRPr lang="ru-RU"/>
        </a:p>
      </dgm:t>
    </dgm:pt>
    <dgm:pt modelId="{A49D3743-A27F-4896-8522-A835FBA937E7}">
      <dgm:prSet custT="1"/>
      <dgm:spPr/>
      <dgm:t>
        <a:bodyPr/>
        <a:lstStyle/>
        <a:p>
          <a:r>
            <a:rPr lang="ru-RU" sz="1600" dirty="0" smtClean="0"/>
            <a:t>Справедливость </a:t>
          </a:r>
          <a:endParaRPr lang="ru-RU" sz="1600" dirty="0"/>
        </a:p>
      </dgm:t>
    </dgm:pt>
    <dgm:pt modelId="{E2A749CB-AEBB-4BC7-BB00-7D812F1680C4}" type="parTrans" cxnId="{F9A95F34-45A8-4E95-84D7-843ABACB7147}">
      <dgm:prSet/>
      <dgm:spPr/>
      <dgm:t>
        <a:bodyPr/>
        <a:lstStyle/>
        <a:p>
          <a:endParaRPr lang="ru-RU"/>
        </a:p>
      </dgm:t>
    </dgm:pt>
    <dgm:pt modelId="{3AD4C37B-5D5F-4119-9B21-B23973869430}" type="sibTrans" cxnId="{F9A95F34-45A8-4E95-84D7-843ABACB7147}">
      <dgm:prSet/>
      <dgm:spPr/>
      <dgm:t>
        <a:bodyPr/>
        <a:lstStyle/>
        <a:p>
          <a:endParaRPr lang="ru-RU"/>
        </a:p>
      </dgm:t>
    </dgm:pt>
    <dgm:pt modelId="{4BFE6539-8034-42B2-ABDE-16AFD7189861}">
      <dgm:prSet custT="1"/>
      <dgm:spPr/>
      <dgm:t>
        <a:bodyPr/>
        <a:lstStyle/>
        <a:p>
          <a:r>
            <a:rPr lang="ru-RU" sz="1600" dirty="0" smtClean="0"/>
            <a:t>Равенство условий</a:t>
          </a:r>
          <a:endParaRPr lang="ru-RU" sz="1600" dirty="0"/>
        </a:p>
      </dgm:t>
    </dgm:pt>
    <dgm:pt modelId="{07A19399-65E7-4CA7-BA23-5C2A45C76F52}" type="parTrans" cxnId="{75D8C548-95C7-4146-AAED-E85848C978B2}">
      <dgm:prSet/>
      <dgm:spPr/>
      <dgm:t>
        <a:bodyPr/>
        <a:lstStyle/>
        <a:p>
          <a:endParaRPr lang="ru-RU"/>
        </a:p>
      </dgm:t>
    </dgm:pt>
    <dgm:pt modelId="{3B4ED1E3-D025-4FCD-B8AC-A32559EF5811}" type="sibTrans" cxnId="{75D8C548-95C7-4146-AAED-E85848C978B2}">
      <dgm:prSet/>
      <dgm:spPr/>
      <dgm:t>
        <a:bodyPr/>
        <a:lstStyle/>
        <a:p>
          <a:endParaRPr lang="ru-RU"/>
        </a:p>
      </dgm:t>
    </dgm:pt>
    <dgm:pt modelId="{24AD8022-01F6-4BD5-9CCA-F52473AFE898}" type="pres">
      <dgm:prSet presAssocID="{B883FEB5-3F8C-4FBF-AE82-694E1392919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562064A-DA00-4593-B2AD-CE7E9F4790F0}" type="pres">
      <dgm:prSet presAssocID="{15A73A21-E128-4674-BE8D-3B557DBCAFDE}" presName="root" presStyleCnt="0"/>
      <dgm:spPr/>
    </dgm:pt>
    <dgm:pt modelId="{43437E6F-F674-400C-A4CC-CE54F2897ADE}" type="pres">
      <dgm:prSet presAssocID="{15A73A21-E128-4674-BE8D-3B557DBCAFDE}" presName="rootComposite" presStyleCnt="0"/>
      <dgm:spPr/>
    </dgm:pt>
    <dgm:pt modelId="{CAE02905-FF3D-40B8-83C0-94BD56347A7C}" type="pres">
      <dgm:prSet presAssocID="{15A73A21-E128-4674-BE8D-3B557DBCAFDE}" presName="rootText" presStyleLbl="node1" presStyleIdx="0" presStyleCnt="1" custScaleX="232468" custScaleY="161740"/>
      <dgm:spPr/>
      <dgm:t>
        <a:bodyPr/>
        <a:lstStyle/>
        <a:p>
          <a:endParaRPr lang="ru-RU"/>
        </a:p>
      </dgm:t>
    </dgm:pt>
    <dgm:pt modelId="{539F407F-188C-4596-BA70-65F12210085C}" type="pres">
      <dgm:prSet presAssocID="{15A73A21-E128-4674-BE8D-3B557DBCAFDE}" presName="rootConnector" presStyleLbl="node1" presStyleIdx="0" presStyleCnt="1"/>
      <dgm:spPr/>
      <dgm:t>
        <a:bodyPr/>
        <a:lstStyle/>
        <a:p>
          <a:endParaRPr lang="ru-RU"/>
        </a:p>
      </dgm:t>
    </dgm:pt>
    <dgm:pt modelId="{10E9ACA5-87A3-4A4E-B7C7-5BB8C1F07B78}" type="pres">
      <dgm:prSet presAssocID="{15A73A21-E128-4674-BE8D-3B557DBCAFDE}" presName="childShape" presStyleCnt="0"/>
      <dgm:spPr/>
    </dgm:pt>
    <dgm:pt modelId="{153C8E77-AEA4-45E7-B60A-7FC8C88A8258}" type="pres">
      <dgm:prSet presAssocID="{0BD7160D-7E21-427B-9968-63F5A7EADF97}" presName="Name13" presStyleLbl="parChTrans1D2" presStyleIdx="0" presStyleCnt="4"/>
      <dgm:spPr/>
      <dgm:t>
        <a:bodyPr/>
        <a:lstStyle/>
        <a:p>
          <a:endParaRPr lang="ru-RU"/>
        </a:p>
      </dgm:t>
    </dgm:pt>
    <dgm:pt modelId="{92D11B4C-0026-4EB4-8BE6-40944ECB8D99}" type="pres">
      <dgm:prSet presAssocID="{23CA9DA8-8D77-4D7B-89A8-AADB025A73FF}" presName="childText" presStyleLbl="bgAcc1" presStyleIdx="0" presStyleCnt="4" custScaleX="239270" custScaleY="65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AA332-FC3A-40E9-BFF0-20ABD49273D5}" type="pres">
      <dgm:prSet presAssocID="{07A19399-65E7-4CA7-BA23-5C2A45C76F52}" presName="Name13" presStyleLbl="parChTrans1D2" presStyleIdx="1" presStyleCnt="4"/>
      <dgm:spPr/>
      <dgm:t>
        <a:bodyPr/>
        <a:lstStyle/>
        <a:p>
          <a:endParaRPr lang="ru-RU"/>
        </a:p>
      </dgm:t>
    </dgm:pt>
    <dgm:pt modelId="{7FC31F0D-DAA3-462E-9E16-2DE88E7AC504}" type="pres">
      <dgm:prSet presAssocID="{4BFE6539-8034-42B2-ABDE-16AFD7189861}" presName="childText" presStyleLbl="bgAcc1" presStyleIdx="1" presStyleCnt="4" custScaleX="233573" custScaleY="628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DAEFD7-8262-4EF8-A10A-7F63E90E3883}" type="pres">
      <dgm:prSet presAssocID="{9D094A65-33CE-4358-981F-8FB865710273}" presName="Name13" presStyleLbl="parChTrans1D2" presStyleIdx="2" presStyleCnt="4"/>
      <dgm:spPr/>
      <dgm:t>
        <a:bodyPr/>
        <a:lstStyle/>
        <a:p>
          <a:endParaRPr lang="ru-RU"/>
        </a:p>
      </dgm:t>
    </dgm:pt>
    <dgm:pt modelId="{500F1A69-1254-43D5-BD75-351856198790}" type="pres">
      <dgm:prSet presAssocID="{20454FA9-5345-4637-91B7-6394E408D35A}" presName="childText" presStyleLbl="bgAcc1" presStyleIdx="2" presStyleCnt="4" custScaleX="236898" custScaleY="60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2E0AF-8E95-408F-8DF4-3C2B44291813}" type="pres">
      <dgm:prSet presAssocID="{E2A749CB-AEBB-4BC7-BB00-7D812F1680C4}" presName="Name13" presStyleLbl="parChTrans1D2" presStyleIdx="3" presStyleCnt="4"/>
      <dgm:spPr/>
      <dgm:t>
        <a:bodyPr/>
        <a:lstStyle/>
        <a:p>
          <a:endParaRPr lang="ru-RU"/>
        </a:p>
      </dgm:t>
    </dgm:pt>
    <dgm:pt modelId="{4A407544-DE48-4D2E-8A83-D8B9E7B02FF8}" type="pres">
      <dgm:prSet presAssocID="{A49D3743-A27F-4896-8522-A835FBA937E7}" presName="childText" presStyleLbl="bgAcc1" presStyleIdx="3" presStyleCnt="4" custScaleX="240991" custScaleY="527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D5D8D1-5FFA-4370-B29C-B7ABF61751F1}" srcId="{B883FEB5-3F8C-4FBF-AE82-694E13929193}" destId="{15A73A21-E128-4674-BE8D-3B557DBCAFDE}" srcOrd="0" destOrd="0" parTransId="{4A6C3B16-9E0B-4828-AE62-76FC93F02D80}" sibTransId="{D12ABBFF-6DAE-41E8-A20F-A091CF6A5205}"/>
    <dgm:cxn modelId="{2B296BA5-AE0C-4B8A-BBA3-A385D066AD4D}" type="presOf" srcId="{20454FA9-5345-4637-91B7-6394E408D35A}" destId="{500F1A69-1254-43D5-BD75-351856198790}" srcOrd="0" destOrd="0" presId="urn:microsoft.com/office/officeart/2005/8/layout/hierarchy3"/>
    <dgm:cxn modelId="{CD569704-D2EF-4B96-9CCC-1672EDE3DA42}" type="presOf" srcId="{4BFE6539-8034-42B2-ABDE-16AFD7189861}" destId="{7FC31F0D-DAA3-462E-9E16-2DE88E7AC504}" srcOrd="0" destOrd="0" presId="urn:microsoft.com/office/officeart/2005/8/layout/hierarchy3"/>
    <dgm:cxn modelId="{F9A95F34-45A8-4E95-84D7-843ABACB7147}" srcId="{15A73A21-E128-4674-BE8D-3B557DBCAFDE}" destId="{A49D3743-A27F-4896-8522-A835FBA937E7}" srcOrd="3" destOrd="0" parTransId="{E2A749CB-AEBB-4BC7-BB00-7D812F1680C4}" sibTransId="{3AD4C37B-5D5F-4119-9B21-B23973869430}"/>
    <dgm:cxn modelId="{42630527-C135-4D2F-B880-37A48048F516}" type="presOf" srcId="{15A73A21-E128-4674-BE8D-3B557DBCAFDE}" destId="{539F407F-188C-4596-BA70-65F12210085C}" srcOrd="1" destOrd="0" presId="urn:microsoft.com/office/officeart/2005/8/layout/hierarchy3"/>
    <dgm:cxn modelId="{709CD559-C7E6-476F-A19C-FD7B55143F72}" type="presOf" srcId="{E2A749CB-AEBB-4BC7-BB00-7D812F1680C4}" destId="{C172E0AF-8E95-408F-8DF4-3C2B44291813}" srcOrd="0" destOrd="0" presId="urn:microsoft.com/office/officeart/2005/8/layout/hierarchy3"/>
    <dgm:cxn modelId="{CD8FD41F-CE38-48F6-A0BC-F895F4C5776B}" srcId="{15A73A21-E128-4674-BE8D-3B557DBCAFDE}" destId="{20454FA9-5345-4637-91B7-6394E408D35A}" srcOrd="2" destOrd="0" parTransId="{9D094A65-33CE-4358-981F-8FB865710273}" sibTransId="{DA6880B2-B4E4-4E10-B538-68C1A04608FB}"/>
    <dgm:cxn modelId="{C9535EE4-D04F-4FEE-8D04-F04A5DA6BC9E}" srcId="{15A73A21-E128-4674-BE8D-3B557DBCAFDE}" destId="{23CA9DA8-8D77-4D7B-89A8-AADB025A73FF}" srcOrd="0" destOrd="0" parTransId="{0BD7160D-7E21-427B-9968-63F5A7EADF97}" sibTransId="{4159C70F-1F27-4AF9-A830-571D68ADF30E}"/>
    <dgm:cxn modelId="{DDC1D2A1-8AE8-42C4-888F-DB9CBD1201E1}" type="presOf" srcId="{B883FEB5-3F8C-4FBF-AE82-694E13929193}" destId="{24AD8022-01F6-4BD5-9CCA-F52473AFE898}" srcOrd="0" destOrd="0" presId="urn:microsoft.com/office/officeart/2005/8/layout/hierarchy3"/>
    <dgm:cxn modelId="{6B86C535-00DE-402A-8365-70F1E3471FF1}" type="presOf" srcId="{07A19399-65E7-4CA7-BA23-5C2A45C76F52}" destId="{5F9AA332-FC3A-40E9-BFF0-20ABD49273D5}" srcOrd="0" destOrd="0" presId="urn:microsoft.com/office/officeart/2005/8/layout/hierarchy3"/>
    <dgm:cxn modelId="{DF589AF6-420D-449C-BF9C-29C8C1A94F0C}" type="presOf" srcId="{0BD7160D-7E21-427B-9968-63F5A7EADF97}" destId="{153C8E77-AEA4-45E7-B60A-7FC8C88A8258}" srcOrd="0" destOrd="0" presId="urn:microsoft.com/office/officeart/2005/8/layout/hierarchy3"/>
    <dgm:cxn modelId="{5F46A231-DC77-46D9-B753-914BD68F57FA}" type="presOf" srcId="{23CA9DA8-8D77-4D7B-89A8-AADB025A73FF}" destId="{92D11B4C-0026-4EB4-8BE6-40944ECB8D99}" srcOrd="0" destOrd="0" presId="urn:microsoft.com/office/officeart/2005/8/layout/hierarchy3"/>
    <dgm:cxn modelId="{75D8C548-95C7-4146-AAED-E85848C978B2}" srcId="{15A73A21-E128-4674-BE8D-3B557DBCAFDE}" destId="{4BFE6539-8034-42B2-ABDE-16AFD7189861}" srcOrd="1" destOrd="0" parTransId="{07A19399-65E7-4CA7-BA23-5C2A45C76F52}" sibTransId="{3B4ED1E3-D025-4FCD-B8AC-A32559EF5811}"/>
    <dgm:cxn modelId="{25CA5C8A-7E26-4D79-9E9A-91F3B41D6C37}" type="presOf" srcId="{15A73A21-E128-4674-BE8D-3B557DBCAFDE}" destId="{CAE02905-FF3D-40B8-83C0-94BD56347A7C}" srcOrd="0" destOrd="0" presId="urn:microsoft.com/office/officeart/2005/8/layout/hierarchy3"/>
    <dgm:cxn modelId="{78639CF1-A270-4D9C-8F98-B1DA71522E88}" type="presOf" srcId="{A49D3743-A27F-4896-8522-A835FBA937E7}" destId="{4A407544-DE48-4D2E-8A83-D8B9E7B02FF8}" srcOrd="0" destOrd="0" presId="urn:microsoft.com/office/officeart/2005/8/layout/hierarchy3"/>
    <dgm:cxn modelId="{5E43AC90-7C4C-4961-8AA0-62F9771CD123}" type="presOf" srcId="{9D094A65-33CE-4358-981F-8FB865710273}" destId="{A3DAEFD7-8262-4EF8-A10A-7F63E90E3883}" srcOrd="0" destOrd="0" presId="urn:microsoft.com/office/officeart/2005/8/layout/hierarchy3"/>
    <dgm:cxn modelId="{953336B2-B612-4FAC-BFE9-139FC391163B}" type="presParOf" srcId="{24AD8022-01F6-4BD5-9CCA-F52473AFE898}" destId="{0562064A-DA00-4593-B2AD-CE7E9F4790F0}" srcOrd="0" destOrd="0" presId="urn:microsoft.com/office/officeart/2005/8/layout/hierarchy3"/>
    <dgm:cxn modelId="{F00F2DB1-944B-466C-BF70-D39092AC01B1}" type="presParOf" srcId="{0562064A-DA00-4593-B2AD-CE7E9F4790F0}" destId="{43437E6F-F674-400C-A4CC-CE54F2897ADE}" srcOrd="0" destOrd="0" presId="urn:microsoft.com/office/officeart/2005/8/layout/hierarchy3"/>
    <dgm:cxn modelId="{2104381E-90EE-4E32-874C-2F55E5D3052A}" type="presParOf" srcId="{43437E6F-F674-400C-A4CC-CE54F2897ADE}" destId="{CAE02905-FF3D-40B8-83C0-94BD56347A7C}" srcOrd="0" destOrd="0" presId="urn:microsoft.com/office/officeart/2005/8/layout/hierarchy3"/>
    <dgm:cxn modelId="{F81EAEAD-5242-4C2B-969E-F6D7B9693340}" type="presParOf" srcId="{43437E6F-F674-400C-A4CC-CE54F2897ADE}" destId="{539F407F-188C-4596-BA70-65F12210085C}" srcOrd="1" destOrd="0" presId="urn:microsoft.com/office/officeart/2005/8/layout/hierarchy3"/>
    <dgm:cxn modelId="{E25360D8-C810-4F80-9462-661ACC13E49D}" type="presParOf" srcId="{0562064A-DA00-4593-B2AD-CE7E9F4790F0}" destId="{10E9ACA5-87A3-4A4E-B7C7-5BB8C1F07B78}" srcOrd="1" destOrd="0" presId="urn:microsoft.com/office/officeart/2005/8/layout/hierarchy3"/>
    <dgm:cxn modelId="{0997F15F-7F3A-4644-A3FB-E88BD5C490CB}" type="presParOf" srcId="{10E9ACA5-87A3-4A4E-B7C7-5BB8C1F07B78}" destId="{153C8E77-AEA4-45E7-B60A-7FC8C88A8258}" srcOrd="0" destOrd="0" presId="urn:microsoft.com/office/officeart/2005/8/layout/hierarchy3"/>
    <dgm:cxn modelId="{03FF2E37-6D25-4219-811C-89060BE9FE24}" type="presParOf" srcId="{10E9ACA5-87A3-4A4E-B7C7-5BB8C1F07B78}" destId="{92D11B4C-0026-4EB4-8BE6-40944ECB8D99}" srcOrd="1" destOrd="0" presId="urn:microsoft.com/office/officeart/2005/8/layout/hierarchy3"/>
    <dgm:cxn modelId="{53C7D1AB-939D-4CCF-8BCC-24AF286A0F4D}" type="presParOf" srcId="{10E9ACA5-87A3-4A4E-B7C7-5BB8C1F07B78}" destId="{5F9AA332-FC3A-40E9-BFF0-20ABD49273D5}" srcOrd="2" destOrd="0" presId="urn:microsoft.com/office/officeart/2005/8/layout/hierarchy3"/>
    <dgm:cxn modelId="{9D8C016A-75F6-4681-844D-5727E24AC6AA}" type="presParOf" srcId="{10E9ACA5-87A3-4A4E-B7C7-5BB8C1F07B78}" destId="{7FC31F0D-DAA3-462E-9E16-2DE88E7AC504}" srcOrd="3" destOrd="0" presId="urn:microsoft.com/office/officeart/2005/8/layout/hierarchy3"/>
    <dgm:cxn modelId="{EE6DDB16-C84D-4B5B-85C4-B074F5D4E8EB}" type="presParOf" srcId="{10E9ACA5-87A3-4A4E-B7C7-5BB8C1F07B78}" destId="{A3DAEFD7-8262-4EF8-A10A-7F63E90E3883}" srcOrd="4" destOrd="0" presId="urn:microsoft.com/office/officeart/2005/8/layout/hierarchy3"/>
    <dgm:cxn modelId="{965CBC9D-EF44-4C9E-B5C1-E6B43F3B6439}" type="presParOf" srcId="{10E9ACA5-87A3-4A4E-B7C7-5BB8C1F07B78}" destId="{500F1A69-1254-43D5-BD75-351856198790}" srcOrd="5" destOrd="0" presId="urn:microsoft.com/office/officeart/2005/8/layout/hierarchy3"/>
    <dgm:cxn modelId="{8A68C634-290D-48D6-8766-44C116695A37}" type="presParOf" srcId="{10E9ACA5-87A3-4A4E-B7C7-5BB8C1F07B78}" destId="{C172E0AF-8E95-408F-8DF4-3C2B44291813}" srcOrd="6" destOrd="0" presId="urn:microsoft.com/office/officeart/2005/8/layout/hierarchy3"/>
    <dgm:cxn modelId="{3261ACC9-27C5-472A-8FDA-584B4DD961A6}" type="presParOf" srcId="{10E9ACA5-87A3-4A4E-B7C7-5BB8C1F07B78}" destId="{4A407544-DE48-4D2E-8A83-D8B9E7B02FF8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AB4F22-B57C-4D19-9C47-05F031BA81B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B19EAE-EFA2-4479-A0AB-74E69CA2DA80}">
      <dgm:prSet phldrT="[Текст]" custT="1"/>
      <dgm:spPr/>
      <dgm:t>
        <a:bodyPr/>
        <a:lstStyle/>
        <a:p>
          <a:r>
            <a:rPr lang="ru-RU" sz="2000" dirty="0" smtClean="0"/>
            <a:t>Одаренные дети</a:t>
          </a:r>
          <a:endParaRPr lang="ru-RU" sz="2000" dirty="0"/>
        </a:p>
      </dgm:t>
    </dgm:pt>
    <dgm:pt modelId="{9FC0EE8E-340B-4BEB-B296-E153551E89B1}" type="parTrans" cxnId="{C46FBE43-55D5-40ED-9AE4-A0C48D2B1FC2}">
      <dgm:prSet/>
      <dgm:spPr/>
      <dgm:t>
        <a:bodyPr/>
        <a:lstStyle/>
        <a:p>
          <a:endParaRPr lang="ru-RU"/>
        </a:p>
      </dgm:t>
    </dgm:pt>
    <dgm:pt modelId="{16939BD3-2F7C-4B94-82FE-9A6EDADC9E0A}" type="sibTrans" cxnId="{C46FBE43-55D5-40ED-9AE4-A0C48D2B1FC2}">
      <dgm:prSet/>
      <dgm:spPr/>
      <dgm:t>
        <a:bodyPr/>
        <a:lstStyle/>
        <a:p>
          <a:endParaRPr lang="ru-RU"/>
        </a:p>
      </dgm:t>
    </dgm:pt>
    <dgm:pt modelId="{9D9AA175-4A4B-4E5A-9EF1-1F869B2BF3F2}">
      <dgm:prSet phldrT="[Текст]" custT="1"/>
      <dgm:spPr/>
      <dgm:t>
        <a:bodyPr/>
        <a:lstStyle/>
        <a:p>
          <a:r>
            <a:rPr lang="ru-RU" sz="1400" dirty="0" smtClean="0"/>
            <a:t>Высокие интеллект. и </a:t>
          </a:r>
          <a:r>
            <a:rPr lang="ru-RU" sz="1400" dirty="0" err="1" smtClean="0"/>
            <a:t>познавательн</a:t>
          </a:r>
          <a:r>
            <a:rPr lang="ru-RU" sz="1400" dirty="0" smtClean="0"/>
            <a:t>. потребности</a:t>
          </a:r>
          <a:endParaRPr lang="ru-RU" sz="1400" dirty="0"/>
        </a:p>
      </dgm:t>
    </dgm:pt>
    <dgm:pt modelId="{710683A9-C2EE-44E2-BF37-0D42BAF4DC2B}" type="parTrans" cxnId="{69583C3A-3DCD-4ED6-8E06-C365DB1F121B}">
      <dgm:prSet/>
      <dgm:spPr/>
      <dgm:t>
        <a:bodyPr/>
        <a:lstStyle/>
        <a:p>
          <a:endParaRPr lang="ru-RU"/>
        </a:p>
      </dgm:t>
    </dgm:pt>
    <dgm:pt modelId="{21499853-0936-447F-8DDA-C0A202152EE3}" type="sibTrans" cxnId="{69583C3A-3DCD-4ED6-8E06-C365DB1F121B}">
      <dgm:prSet/>
      <dgm:spPr/>
      <dgm:t>
        <a:bodyPr/>
        <a:lstStyle/>
        <a:p>
          <a:endParaRPr lang="ru-RU"/>
        </a:p>
      </dgm:t>
    </dgm:pt>
    <dgm:pt modelId="{DD74500D-187D-40B2-8E25-4703EE17FD45}">
      <dgm:prSet phldrT="[Текст]" custT="1"/>
      <dgm:spPr/>
      <dgm:t>
        <a:bodyPr/>
        <a:lstStyle/>
        <a:p>
          <a:r>
            <a:rPr lang="ru-RU" sz="1400" dirty="0" smtClean="0"/>
            <a:t>Повышенная </a:t>
          </a:r>
          <a:r>
            <a:rPr lang="ru-RU" sz="1400" dirty="0" err="1" smtClean="0"/>
            <a:t>эмоцион</a:t>
          </a:r>
          <a:r>
            <a:rPr lang="ru-RU" sz="1400" dirty="0" smtClean="0"/>
            <a:t>. и  </a:t>
          </a:r>
          <a:r>
            <a:rPr lang="ru-RU" sz="1400" dirty="0" err="1" smtClean="0"/>
            <a:t>социал</a:t>
          </a:r>
          <a:r>
            <a:rPr lang="ru-RU" sz="1400" dirty="0" smtClean="0"/>
            <a:t>. чувствительность</a:t>
          </a:r>
          <a:endParaRPr lang="ru-RU" sz="1400" dirty="0"/>
        </a:p>
      </dgm:t>
    </dgm:pt>
    <dgm:pt modelId="{87ACB70B-F7E0-4CEF-9469-861BFCF417AE}" type="parTrans" cxnId="{C3BFB634-7E61-4A26-AA3E-2ED43AC8A944}">
      <dgm:prSet/>
      <dgm:spPr/>
      <dgm:t>
        <a:bodyPr/>
        <a:lstStyle/>
        <a:p>
          <a:endParaRPr lang="ru-RU"/>
        </a:p>
      </dgm:t>
    </dgm:pt>
    <dgm:pt modelId="{D6C1716E-F564-4810-82CB-BB083D26F4D6}" type="sibTrans" cxnId="{C3BFB634-7E61-4A26-AA3E-2ED43AC8A944}">
      <dgm:prSet/>
      <dgm:spPr/>
      <dgm:t>
        <a:bodyPr/>
        <a:lstStyle/>
        <a:p>
          <a:endParaRPr lang="ru-RU"/>
        </a:p>
      </dgm:t>
    </dgm:pt>
    <dgm:pt modelId="{960D1E16-9C14-4805-8389-92585B94458D}">
      <dgm:prSet phldrT="[Текст]" custT="1"/>
      <dgm:spPr/>
      <dgm:t>
        <a:bodyPr/>
        <a:lstStyle/>
        <a:p>
          <a:r>
            <a:rPr lang="ru-RU" sz="2000" dirty="0" smtClean="0"/>
            <a:t>Дети с ОВЗ</a:t>
          </a:r>
          <a:endParaRPr lang="ru-RU" sz="2000" dirty="0"/>
        </a:p>
      </dgm:t>
    </dgm:pt>
    <dgm:pt modelId="{B6A52672-8776-4306-8DD0-DF562FA59F09}" type="parTrans" cxnId="{C3A5E7B8-7343-492A-A088-6BD13ADD44FB}">
      <dgm:prSet/>
      <dgm:spPr/>
      <dgm:t>
        <a:bodyPr/>
        <a:lstStyle/>
        <a:p>
          <a:endParaRPr lang="ru-RU"/>
        </a:p>
      </dgm:t>
    </dgm:pt>
    <dgm:pt modelId="{AA0273AB-3B48-461C-92D7-4EB867C66E2E}" type="sibTrans" cxnId="{C3A5E7B8-7343-492A-A088-6BD13ADD44FB}">
      <dgm:prSet/>
      <dgm:spPr/>
      <dgm:t>
        <a:bodyPr/>
        <a:lstStyle/>
        <a:p>
          <a:endParaRPr lang="ru-RU"/>
        </a:p>
      </dgm:t>
    </dgm:pt>
    <dgm:pt modelId="{FF887E64-2D67-4581-A3D9-30C913B916DA}">
      <dgm:prSet phldrT="[Текст]" custT="1"/>
      <dgm:spPr/>
      <dgm:t>
        <a:bodyPr/>
        <a:lstStyle/>
        <a:p>
          <a:r>
            <a:rPr lang="ru-RU" sz="1400" dirty="0" smtClean="0"/>
            <a:t>Особенности </a:t>
          </a:r>
          <a:r>
            <a:rPr lang="ru-RU" sz="1400" dirty="0" err="1" smtClean="0"/>
            <a:t>коммуникац</a:t>
          </a:r>
          <a:r>
            <a:rPr lang="ru-RU" sz="1400" dirty="0" smtClean="0"/>
            <a:t>. и </a:t>
          </a:r>
          <a:r>
            <a:rPr lang="ru-RU" sz="1400" dirty="0" err="1" smtClean="0"/>
            <a:t>взаимод</a:t>
          </a:r>
          <a:r>
            <a:rPr lang="ru-RU" sz="1400" dirty="0" smtClean="0"/>
            <a:t>.</a:t>
          </a:r>
          <a:endParaRPr lang="ru-RU" sz="1400" dirty="0"/>
        </a:p>
      </dgm:t>
    </dgm:pt>
    <dgm:pt modelId="{E010D6F2-501B-42BF-98D6-D8E9427EF597}" type="parTrans" cxnId="{F2AC4639-BCD0-451B-A6E2-1CB17AEF6852}">
      <dgm:prSet/>
      <dgm:spPr/>
      <dgm:t>
        <a:bodyPr/>
        <a:lstStyle/>
        <a:p>
          <a:endParaRPr lang="ru-RU"/>
        </a:p>
      </dgm:t>
    </dgm:pt>
    <dgm:pt modelId="{6EC36736-2147-4CE4-9151-64406C8FDAC4}" type="sibTrans" cxnId="{F2AC4639-BCD0-451B-A6E2-1CB17AEF6852}">
      <dgm:prSet/>
      <dgm:spPr/>
      <dgm:t>
        <a:bodyPr/>
        <a:lstStyle/>
        <a:p>
          <a:endParaRPr lang="ru-RU"/>
        </a:p>
      </dgm:t>
    </dgm:pt>
    <dgm:pt modelId="{9B16049E-F50C-469B-BE1D-A7CA69417039}">
      <dgm:prSet phldrT="[Текст]" custT="1"/>
      <dgm:spPr/>
      <dgm:t>
        <a:bodyPr/>
        <a:lstStyle/>
        <a:p>
          <a:r>
            <a:rPr lang="ru-RU" sz="1400" dirty="0" smtClean="0"/>
            <a:t>Проблемы социальной адаптации</a:t>
          </a:r>
          <a:endParaRPr lang="ru-RU" sz="1400" dirty="0"/>
        </a:p>
      </dgm:t>
    </dgm:pt>
    <dgm:pt modelId="{15C2921D-FDE6-45CA-BB99-10CC12667749}" type="parTrans" cxnId="{9325453D-8F81-478D-9DF0-C1C30357184F}">
      <dgm:prSet/>
      <dgm:spPr/>
      <dgm:t>
        <a:bodyPr/>
        <a:lstStyle/>
        <a:p>
          <a:endParaRPr lang="ru-RU"/>
        </a:p>
      </dgm:t>
    </dgm:pt>
    <dgm:pt modelId="{9B2FBFA9-1B37-4F81-BD79-3C79602DD287}" type="sibTrans" cxnId="{9325453D-8F81-478D-9DF0-C1C30357184F}">
      <dgm:prSet/>
      <dgm:spPr/>
      <dgm:t>
        <a:bodyPr/>
        <a:lstStyle/>
        <a:p>
          <a:endParaRPr lang="ru-RU"/>
        </a:p>
      </dgm:t>
    </dgm:pt>
    <dgm:pt modelId="{044086A0-9602-44BA-B410-F8567A17C197}">
      <dgm:prSet custT="1"/>
      <dgm:spPr/>
      <dgm:t>
        <a:bodyPr/>
        <a:lstStyle/>
        <a:p>
          <a:r>
            <a:rPr lang="ru-RU" sz="1600" b="1" dirty="0" smtClean="0"/>
            <a:t>Дети в сложных социальных условиях</a:t>
          </a:r>
          <a:endParaRPr lang="ru-RU" sz="1600" b="1" dirty="0"/>
        </a:p>
      </dgm:t>
    </dgm:pt>
    <dgm:pt modelId="{E4363416-9B57-4D84-A084-6059FEF3C5EC}" type="parTrans" cxnId="{DFA5DCC5-9DC6-4271-B1E0-FC63A50113B0}">
      <dgm:prSet/>
      <dgm:spPr/>
      <dgm:t>
        <a:bodyPr/>
        <a:lstStyle/>
        <a:p>
          <a:endParaRPr lang="ru-RU"/>
        </a:p>
      </dgm:t>
    </dgm:pt>
    <dgm:pt modelId="{B2C437DC-AEEA-4D07-8A6F-EB1CEB870B88}" type="sibTrans" cxnId="{DFA5DCC5-9DC6-4271-B1E0-FC63A50113B0}">
      <dgm:prSet/>
      <dgm:spPr/>
      <dgm:t>
        <a:bodyPr/>
        <a:lstStyle/>
        <a:p>
          <a:endParaRPr lang="ru-RU"/>
        </a:p>
      </dgm:t>
    </dgm:pt>
    <dgm:pt modelId="{661A68E0-3348-4A42-95B4-241204B85A3E}">
      <dgm:prSet custT="1"/>
      <dgm:spPr/>
      <dgm:t>
        <a:bodyPr/>
        <a:lstStyle/>
        <a:p>
          <a:r>
            <a:rPr lang="ru-RU" sz="1400" dirty="0" smtClean="0"/>
            <a:t>Слабая познавательная мотивация</a:t>
          </a:r>
          <a:endParaRPr lang="ru-RU" sz="1400" dirty="0"/>
        </a:p>
      </dgm:t>
    </dgm:pt>
    <dgm:pt modelId="{AD0F10D8-2918-4D53-A435-EBA73AF164ED}" type="parTrans" cxnId="{65967265-94A0-4E01-9DE6-6C4D2DAC0224}">
      <dgm:prSet/>
      <dgm:spPr/>
      <dgm:t>
        <a:bodyPr/>
        <a:lstStyle/>
        <a:p>
          <a:endParaRPr lang="ru-RU"/>
        </a:p>
      </dgm:t>
    </dgm:pt>
    <dgm:pt modelId="{5AEFB919-430E-447E-8FB8-2B5CD98B01D9}" type="sibTrans" cxnId="{65967265-94A0-4E01-9DE6-6C4D2DAC0224}">
      <dgm:prSet/>
      <dgm:spPr/>
      <dgm:t>
        <a:bodyPr/>
        <a:lstStyle/>
        <a:p>
          <a:endParaRPr lang="ru-RU"/>
        </a:p>
      </dgm:t>
    </dgm:pt>
    <dgm:pt modelId="{BA65D5C4-1CAC-4CF7-9840-0A48CEFBA151}">
      <dgm:prSet custT="1"/>
      <dgm:spPr/>
      <dgm:t>
        <a:bodyPr/>
        <a:lstStyle/>
        <a:p>
          <a:r>
            <a:rPr lang="ru-RU" sz="1400" dirty="0" smtClean="0"/>
            <a:t>Утерянные соц. связи, проблемы адаптации</a:t>
          </a:r>
          <a:endParaRPr lang="ru-RU" sz="1400" dirty="0"/>
        </a:p>
      </dgm:t>
    </dgm:pt>
    <dgm:pt modelId="{ABAA8056-84C8-4645-B8B0-69F0FE8ECF0D}" type="parTrans" cxnId="{D067515F-1397-4F4E-AF48-48A03FB3BF67}">
      <dgm:prSet/>
      <dgm:spPr/>
      <dgm:t>
        <a:bodyPr/>
        <a:lstStyle/>
        <a:p>
          <a:endParaRPr lang="ru-RU"/>
        </a:p>
      </dgm:t>
    </dgm:pt>
    <dgm:pt modelId="{4935742B-F13C-49A4-BE67-AE448573D986}" type="sibTrans" cxnId="{D067515F-1397-4F4E-AF48-48A03FB3BF67}">
      <dgm:prSet/>
      <dgm:spPr/>
      <dgm:t>
        <a:bodyPr/>
        <a:lstStyle/>
        <a:p>
          <a:endParaRPr lang="ru-RU"/>
        </a:p>
      </dgm:t>
    </dgm:pt>
    <dgm:pt modelId="{FEAC29D0-4929-4C7A-886B-8872D39ED483}">
      <dgm:prSet custT="1"/>
      <dgm:spPr/>
      <dgm:t>
        <a:bodyPr/>
        <a:lstStyle/>
        <a:p>
          <a:r>
            <a:rPr lang="ru-RU" sz="1600" b="1" dirty="0" smtClean="0"/>
            <a:t>Дети, проживающие в сельской местности</a:t>
          </a:r>
          <a:endParaRPr lang="ru-RU" sz="1600" b="1" dirty="0"/>
        </a:p>
      </dgm:t>
    </dgm:pt>
    <dgm:pt modelId="{F84BB685-3D0E-47DF-AED8-C45593BDD10E}" type="parTrans" cxnId="{931563CB-06D7-423A-939E-A80D6C7A1E7F}">
      <dgm:prSet/>
      <dgm:spPr/>
      <dgm:t>
        <a:bodyPr/>
        <a:lstStyle/>
        <a:p>
          <a:endParaRPr lang="ru-RU"/>
        </a:p>
      </dgm:t>
    </dgm:pt>
    <dgm:pt modelId="{FD40819E-AFBF-4656-9EE4-F23537C1A081}" type="sibTrans" cxnId="{931563CB-06D7-423A-939E-A80D6C7A1E7F}">
      <dgm:prSet/>
      <dgm:spPr/>
      <dgm:t>
        <a:bodyPr/>
        <a:lstStyle/>
        <a:p>
          <a:endParaRPr lang="ru-RU"/>
        </a:p>
      </dgm:t>
    </dgm:pt>
    <dgm:pt modelId="{ADFA9F7E-66FD-4525-8969-BA88993300F2}">
      <dgm:prSet custT="1"/>
      <dgm:spPr/>
      <dgm:t>
        <a:bodyPr/>
        <a:lstStyle/>
        <a:p>
          <a:r>
            <a:rPr lang="ru-RU" sz="1400" dirty="0" smtClean="0"/>
            <a:t>Условия проживания и образования</a:t>
          </a:r>
          <a:endParaRPr lang="ru-RU" sz="1400" dirty="0"/>
        </a:p>
      </dgm:t>
    </dgm:pt>
    <dgm:pt modelId="{85FAF5A6-0CD4-467F-BC2D-65FA4C619065}" type="parTrans" cxnId="{15F6D3E7-DFDE-4780-880C-FD0F0F0A18F4}">
      <dgm:prSet/>
      <dgm:spPr/>
      <dgm:t>
        <a:bodyPr/>
        <a:lstStyle/>
        <a:p>
          <a:endParaRPr lang="ru-RU"/>
        </a:p>
      </dgm:t>
    </dgm:pt>
    <dgm:pt modelId="{0492608C-1E8E-4624-946E-9F1B138F1B35}" type="sibTrans" cxnId="{15F6D3E7-DFDE-4780-880C-FD0F0F0A18F4}">
      <dgm:prSet/>
      <dgm:spPr/>
      <dgm:t>
        <a:bodyPr/>
        <a:lstStyle/>
        <a:p>
          <a:endParaRPr lang="ru-RU"/>
        </a:p>
      </dgm:t>
    </dgm:pt>
    <dgm:pt modelId="{4F4C0FCD-30CB-4AD9-A7B3-6AA1A454405F}">
      <dgm:prSet custT="1"/>
      <dgm:spPr/>
      <dgm:t>
        <a:bodyPr/>
        <a:lstStyle/>
        <a:p>
          <a:r>
            <a:rPr lang="ru-RU" sz="1400" dirty="0" smtClean="0"/>
            <a:t>Тесные связи с социумом и семьей</a:t>
          </a:r>
          <a:endParaRPr lang="ru-RU" sz="1400" dirty="0"/>
        </a:p>
      </dgm:t>
    </dgm:pt>
    <dgm:pt modelId="{F3916C57-AA50-4FC8-AAE2-CC306D942A8D}" type="parTrans" cxnId="{EBBD348C-DE0A-487E-849B-80C01E7C87D6}">
      <dgm:prSet/>
      <dgm:spPr/>
      <dgm:t>
        <a:bodyPr/>
        <a:lstStyle/>
        <a:p>
          <a:endParaRPr lang="ru-RU"/>
        </a:p>
      </dgm:t>
    </dgm:pt>
    <dgm:pt modelId="{1219B944-ED5C-462B-8F6F-9A10D461E7B3}" type="sibTrans" cxnId="{EBBD348C-DE0A-487E-849B-80C01E7C87D6}">
      <dgm:prSet/>
      <dgm:spPr/>
      <dgm:t>
        <a:bodyPr/>
        <a:lstStyle/>
        <a:p>
          <a:endParaRPr lang="ru-RU"/>
        </a:p>
      </dgm:t>
    </dgm:pt>
    <dgm:pt modelId="{4DDE44B7-8E31-4999-B4DF-B10CB40E3EA5}">
      <dgm:prSet custT="1"/>
      <dgm:spPr/>
      <dgm:t>
        <a:bodyPr/>
        <a:lstStyle/>
        <a:p>
          <a:r>
            <a:rPr lang="ru-RU" sz="1400" dirty="0" smtClean="0"/>
            <a:t>Проблемы социального взаимодействия</a:t>
          </a:r>
          <a:endParaRPr lang="ru-RU" sz="1400" dirty="0"/>
        </a:p>
      </dgm:t>
    </dgm:pt>
    <dgm:pt modelId="{3B11BDB9-CA03-41A6-815C-28989633B437}" type="parTrans" cxnId="{6F5D805B-3D27-4664-A9CE-A49E32FB6FD2}">
      <dgm:prSet/>
      <dgm:spPr/>
      <dgm:t>
        <a:bodyPr/>
        <a:lstStyle/>
        <a:p>
          <a:endParaRPr lang="ru-RU"/>
        </a:p>
      </dgm:t>
    </dgm:pt>
    <dgm:pt modelId="{AB4006FB-71FF-4CC2-B182-ECE7E863364B}" type="sibTrans" cxnId="{6F5D805B-3D27-4664-A9CE-A49E32FB6FD2}">
      <dgm:prSet/>
      <dgm:spPr/>
      <dgm:t>
        <a:bodyPr/>
        <a:lstStyle/>
        <a:p>
          <a:endParaRPr lang="ru-RU"/>
        </a:p>
      </dgm:t>
    </dgm:pt>
    <dgm:pt modelId="{6C0DA049-F33E-4765-BB1E-6827B652A8AB}">
      <dgm:prSet custT="1"/>
      <dgm:spPr/>
      <dgm:t>
        <a:bodyPr/>
        <a:lstStyle/>
        <a:p>
          <a:r>
            <a:rPr lang="ru-RU" sz="1400" dirty="0" smtClean="0"/>
            <a:t>Особые </a:t>
          </a:r>
          <a:r>
            <a:rPr lang="ru-RU" sz="1400" dirty="0" err="1" smtClean="0"/>
            <a:t>образоват</a:t>
          </a:r>
          <a:r>
            <a:rPr lang="ru-RU" sz="1400" dirty="0" smtClean="0"/>
            <a:t>. и физические потребности</a:t>
          </a:r>
          <a:endParaRPr lang="ru-RU" sz="1400" dirty="0"/>
        </a:p>
      </dgm:t>
    </dgm:pt>
    <dgm:pt modelId="{51E9DB57-327A-4BAE-B1AD-7BEF13F9BA1D}" type="parTrans" cxnId="{CCC1A265-33BD-4EAF-9785-E133A184F807}">
      <dgm:prSet/>
      <dgm:spPr/>
      <dgm:t>
        <a:bodyPr/>
        <a:lstStyle/>
        <a:p>
          <a:endParaRPr lang="ru-RU"/>
        </a:p>
      </dgm:t>
    </dgm:pt>
    <dgm:pt modelId="{CB7DABCA-FC79-4028-BBB4-982ECA8D116C}" type="sibTrans" cxnId="{CCC1A265-33BD-4EAF-9785-E133A184F807}">
      <dgm:prSet/>
      <dgm:spPr/>
      <dgm:t>
        <a:bodyPr/>
        <a:lstStyle/>
        <a:p>
          <a:endParaRPr lang="ru-RU"/>
        </a:p>
      </dgm:t>
    </dgm:pt>
    <dgm:pt modelId="{66A7ABA0-CDA4-4628-B555-6D2B985FC96A}">
      <dgm:prSet custT="1"/>
      <dgm:spPr/>
      <dgm:t>
        <a:bodyPr/>
        <a:lstStyle/>
        <a:p>
          <a:r>
            <a:rPr lang="ru-RU" sz="1400" smtClean="0"/>
            <a:t>Острые психические напряжения</a:t>
          </a:r>
          <a:endParaRPr lang="ru-RU" sz="1400"/>
        </a:p>
      </dgm:t>
    </dgm:pt>
    <dgm:pt modelId="{F04F2C81-27DB-4C05-A296-8D588D1D18A7}" type="parTrans" cxnId="{6DA336F7-0392-4927-B83D-D0C982C8F15F}">
      <dgm:prSet/>
      <dgm:spPr/>
      <dgm:t>
        <a:bodyPr/>
        <a:lstStyle/>
        <a:p>
          <a:endParaRPr lang="ru-RU"/>
        </a:p>
      </dgm:t>
    </dgm:pt>
    <dgm:pt modelId="{3D9F43BE-7997-4B16-B609-BF998B7CA63D}" type="sibTrans" cxnId="{6DA336F7-0392-4927-B83D-D0C982C8F15F}">
      <dgm:prSet/>
      <dgm:spPr/>
      <dgm:t>
        <a:bodyPr/>
        <a:lstStyle/>
        <a:p>
          <a:endParaRPr lang="ru-RU"/>
        </a:p>
      </dgm:t>
    </dgm:pt>
    <dgm:pt modelId="{C3142703-C4C9-4289-8622-A0371A544926}">
      <dgm:prSet custT="1"/>
      <dgm:spPr/>
      <dgm:t>
        <a:bodyPr/>
        <a:lstStyle/>
        <a:p>
          <a:r>
            <a:rPr lang="ru-RU" sz="1400" dirty="0" smtClean="0"/>
            <a:t>Местные и культурные  традиции</a:t>
          </a:r>
          <a:endParaRPr lang="ru-RU" sz="1400" dirty="0"/>
        </a:p>
      </dgm:t>
    </dgm:pt>
    <dgm:pt modelId="{F6E666C5-8E84-4D25-8411-7F5560B5772A}" type="parTrans" cxnId="{58197526-EF73-4F94-9331-BF8BCAAE6324}">
      <dgm:prSet/>
      <dgm:spPr/>
      <dgm:t>
        <a:bodyPr/>
        <a:lstStyle/>
        <a:p>
          <a:endParaRPr lang="ru-RU"/>
        </a:p>
      </dgm:t>
    </dgm:pt>
    <dgm:pt modelId="{2C4A066F-C5F0-46FF-AE41-BFB99EFE9B10}" type="sibTrans" cxnId="{58197526-EF73-4F94-9331-BF8BCAAE6324}">
      <dgm:prSet/>
      <dgm:spPr/>
      <dgm:t>
        <a:bodyPr/>
        <a:lstStyle/>
        <a:p>
          <a:endParaRPr lang="ru-RU"/>
        </a:p>
      </dgm:t>
    </dgm:pt>
    <dgm:pt modelId="{3D982024-6B5A-457E-BBEF-467D27825554}">
      <dgm:prSet custT="1"/>
      <dgm:spPr/>
      <dgm:t>
        <a:bodyPr/>
        <a:lstStyle/>
        <a:p>
          <a:r>
            <a:rPr lang="ru-RU" sz="1400" dirty="0" smtClean="0"/>
            <a:t>Необходимость включения семьи в ОП</a:t>
          </a:r>
          <a:endParaRPr lang="ru-RU" sz="1400" dirty="0"/>
        </a:p>
      </dgm:t>
    </dgm:pt>
    <dgm:pt modelId="{8CAE5D7B-53C8-4BF0-B897-1689ACCE551B}" type="parTrans" cxnId="{32C8CAFC-7D79-48A6-892C-7A9633DC288B}">
      <dgm:prSet/>
      <dgm:spPr/>
      <dgm:t>
        <a:bodyPr/>
        <a:lstStyle/>
        <a:p>
          <a:endParaRPr lang="ru-RU"/>
        </a:p>
      </dgm:t>
    </dgm:pt>
    <dgm:pt modelId="{16CA6CEF-4199-4897-9DBA-4CE01629640C}" type="sibTrans" cxnId="{32C8CAFC-7D79-48A6-892C-7A9633DC288B}">
      <dgm:prSet/>
      <dgm:spPr/>
      <dgm:t>
        <a:bodyPr/>
        <a:lstStyle/>
        <a:p>
          <a:endParaRPr lang="ru-RU"/>
        </a:p>
      </dgm:t>
    </dgm:pt>
    <dgm:pt modelId="{43DF64B3-81FB-4CD9-8FCC-968C25582ABB}">
      <dgm:prSet custT="1"/>
      <dgm:spPr/>
      <dgm:t>
        <a:bodyPr/>
        <a:lstStyle/>
        <a:p>
          <a:r>
            <a:rPr lang="ru-RU" sz="1400" dirty="0" smtClean="0"/>
            <a:t>Проблемы экономического характера</a:t>
          </a:r>
          <a:endParaRPr lang="ru-RU" sz="1400" dirty="0"/>
        </a:p>
      </dgm:t>
    </dgm:pt>
    <dgm:pt modelId="{9603C399-970B-4021-A47D-BE4537392C76}" type="parTrans" cxnId="{060EDCD4-53E9-4947-8FFE-84D10B53C907}">
      <dgm:prSet/>
      <dgm:spPr/>
      <dgm:t>
        <a:bodyPr/>
        <a:lstStyle/>
        <a:p>
          <a:endParaRPr lang="ru-RU"/>
        </a:p>
      </dgm:t>
    </dgm:pt>
    <dgm:pt modelId="{B017A09D-550D-4DB2-AFB6-2D1950544590}" type="sibTrans" cxnId="{060EDCD4-53E9-4947-8FFE-84D10B53C907}">
      <dgm:prSet/>
      <dgm:spPr/>
      <dgm:t>
        <a:bodyPr/>
        <a:lstStyle/>
        <a:p>
          <a:endParaRPr lang="ru-RU"/>
        </a:p>
      </dgm:t>
    </dgm:pt>
    <dgm:pt modelId="{3CE88BD4-92D2-4698-941A-2050EED91A28}">
      <dgm:prSet custT="1"/>
      <dgm:spPr/>
      <dgm:t>
        <a:bodyPr/>
        <a:lstStyle/>
        <a:p>
          <a:r>
            <a:rPr lang="ru-RU" sz="1400" dirty="0" smtClean="0"/>
            <a:t>Негативное отношение к обучению</a:t>
          </a:r>
          <a:endParaRPr lang="ru-RU" sz="1400" dirty="0"/>
        </a:p>
      </dgm:t>
    </dgm:pt>
    <dgm:pt modelId="{007E1A70-4F10-4DD8-9BD9-E372136130ED}" type="parTrans" cxnId="{DC8D9F9D-4FEB-4104-9EE2-ADB470FE1A59}">
      <dgm:prSet/>
      <dgm:spPr/>
      <dgm:t>
        <a:bodyPr/>
        <a:lstStyle/>
        <a:p>
          <a:endParaRPr lang="ru-RU"/>
        </a:p>
      </dgm:t>
    </dgm:pt>
    <dgm:pt modelId="{F31D2A24-9080-459F-BC0C-5BD13C180E31}" type="sibTrans" cxnId="{DC8D9F9D-4FEB-4104-9EE2-ADB470FE1A59}">
      <dgm:prSet/>
      <dgm:spPr/>
      <dgm:t>
        <a:bodyPr/>
        <a:lstStyle/>
        <a:p>
          <a:endParaRPr lang="ru-RU"/>
        </a:p>
      </dgm:t>
    </dgm:pt>
    <dgm:pt modelId="{6E861A75-F300-4590-AB9A-71A9C4B003D4}">
      <dgm:prSet custT="1"/>
      <dgm:spPr/>
      <dgm:t>
        <a:bodyPr/>
        <a:lstStyle/>
        <a:p>
          <a:r>
            <a:rPr lang="ru-RU" sz="1400" dirty="0" smtClean="0"/>
            <a:t>Проблемы социального взаимодействия</a:t>
          </a:r>
          <a:endParaRPr lang="ru-RU" sz="1400" dirty="0"/>
        </a:p>
      </dgm:t>
    </dgm:pt>
    <dgm:pt modelId="{ADA0AD8F-B542-45A5-A732-52BB0D71D115}" type="parTrans" cxnId="{CEF552B8-86A4-4681-9783-E7B5A556131C}">
      <dgm:prSet/>
      <dgm:spPr/>
    </dgm:pt>
    <dgm:pt modelId="{930EF151-B9DD-4E49-938B-B23DD843912C}" type="sibTrans" cxnId="{CEF552B8-86A4-4681-9783-E7B5A556131C}">
      <dgm:prSet/>
      <dgm:spPr/>
    </dgm:pt>
    <dgm:pt modelId="{B1860751-E307-4905-A28F-AACC344F7142}" type="pres">
      <dgm:prSet presAssocID="{E2AB4F22-B57C-4D19-9C47-05F031BA81B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9581A54-E767-496D-862D-9BE38C66444E}" type="pres">
      <dgm:prSet presAssocID="{0DB19EAE-EFA2-4479-A0AB-74E69CA2DA80}" presName="root" presStyleCnt="0"/>
      <dgm:spPr/>
    </dgm:pt>
    <dgm:pt modelId="{FDD6B679-2C53-4E91-A474-92584E5FB1AA}" type="pres">
      <dgm:prSet presAssocID="{0DB19EAE-EFA2-4479-A0AB-74E69CA2DA80}" presName="rootComposite" presStyleCnt="0"/>
      <dgm:spPr/>
    </dgm:pt>
    <dgm:pt modelId="{607972AD-B517-4F59-9DD3-51B42B74F9A4}" type="pres">
      <dgm:prSet presAssocID="{0DB19EAE-EFA2-4479-A0AB-74E69CA2DA80}" presName="rootText" presStyleLbl="node1" presStyleIdx="0" presStyleCnt="4" custScaleX="162168"/>
      <dgm:spPr/>
      <dgm:t>
        <a:bodyPr/>
        <a:lstStyle/>
        <a:p>
          <a:endParaRPr lang="ru-RU"/>
        </a:p>
      </dgm:t>
    </dgm:pt>
    <dgm:pt modelId="{5FEC3239-0726-455D-AF8A-89A805632F62}" type="pres">
      <dgm:prSet presAssocID="{0DB19EAE-EFA2-4479-A0AB-74E69CA2DA80}" presName="rootConnector" presStyleLbl="node1" presStyleIdx="0" presStyleCnt="4"/>
      <dgm:spPr/>
      <dgm:t>
        <a:bodyPr/>
        <a:lstStyle/>
        <a:p>
          <a:endParaRPr lang="ru-RU"/>
        </a:p>
      </dgm:t>
    </dgm:pt>
    <dgm:pt modelId="{5F3EEAC4-A2D6-4A46-B6B8-04A9C23DD024}" type="pres">
      <dgm:prSet presAssocID="{0DB19EAE-EFA2-4479-A0AB-74E69CA2DA80}" presName="childShape" presStyleCnt="0"/>
      <dgm:spPr/>
    </dgm:pt>
    <dgm:pt modelId="{32143912-5507-44DA-8277-133C2AF1BACE}" type="pres">
      <dgm:prSet presAssocID="{710683A9-C2EE-44E2-BF37-0D42BAF4DC2B}" presName="Name13" presStyleLbl="parChTrans1D2" presStyleIdx="0" presStyleCnt="16"/>
      <dgm:spPr/>
      <dgm:t>
        <a:bodyPr/>
        <a:lstStyle/>
        <a:p>
          <a:endParaRPr lang="ru-RU"/>
        </a:p>
      </dgm:t>
    </dgm:pt>
    <dgm:pt modelId="{3BF6DACE-37FA-4906-86C6-218F3B0D0B3F}" type="pres">
      <dgm:prSet presAssocID="{9D9AA175-4A4B-4E5A-9EF1-1F869B2BF3F2}" presName="childText" presStyleLbl="bgAcc1" presStyleIdx="0" presStyleCnt="16" custScaleX="186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DC2864-F85E-477C-A8A7-640F3B850096}" type="pres">
      <dgm:prSet presAssocID="{87ACB70B-F7E0-4CEF-9469-861BFCF417AE}" presName="Name13" presStyleLbl="parChTrans1D2" presStyleIdx="1" presStyleCnt="16"/>
      <dgm:spPr/>
      <dgm:t>
        <a:bodyPr/>
        <a:lstStyle/>
        <a:p>
          <a:endParaRPr lang="ru-RU"/>
        </a:p>
      </dgm:t>
    </dgm:pt>
    <dgm:pt modelId="{1A2C085A-A31F-4421-9D59-0141DB854944}" type="pres">
      <dgm:prSet presAssocID="{DD74500D-187D-40B2-8E25-4703EE17FD45}" presName="childText" presStyleLbl="bgAcc1" presStyleIdx="1" presStyleCnt="16" custScaleX="186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70789F-35EB-41ED-963F-014CCF244259}" type="pres">
      <dgm:prSet presAssocID="{3B11BDB9-CA03-41A6-815C-28989633B437}" presName="Name13" presStyleLbl="parChTrans1D2" presStyleIdx="2" presStyleCnt="16"/>
      <dgm:spPr/>
      <dgm:t>
        <a:bodyPr/>
        <a:lstStyle/>
        <a:p>
          <a:endParaRPr lang="ru-RU"/>
        </a:p>
      </dgm:t>
    </dgm:pt>
    <dgm:pt modelId="{C4768024-D57F-4CDA-B495-9898E8ACB734}" type="pres">
      <dgm:prSet presAssocID="{4DDE44B7-8E31-4999-B4DF-B10CB40E3EA5}" presName="childText" presStyleLbl="bgAcc1" presStyleIdx="2" presStyleCnt="16" custScaleX="186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9B8AD7-9EBB-4B32-A804-F5FE31D750D5}" type="pres">
      <dgm:prSet presAssocID="{9603C399-970B-4021-A47D-BE4537392C76}" presName="Name13" presStyleLbl="parChTrans1D2" presStyleIdx="3" presStyleCnt="16"/>
      <dgm:spPr/>
      <dgm:t>
        <a:bodyPr/>
        <a:lstStyle/>
        <a:p>
          <a:endParaRPr lang="ru-RU"/>
        </a:p>
      </dgm:t>
    </dgm:pt>
    <dgm:pt modelId="{02780E37-7162-47B4-9A94-1E8578ED5C06}" type="pres">
      <dgm:prSet presAssocID="{43DF64B3-81FB-4CD9-8FCC-968C25582ABB}" presName="childText" presStyleLbl="bgAcc1" presStyleIdx="3" presStyleCnt="16" custScaleX="186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4F9FA1-F65A-43CC-B746-A41F9F81100F}" type="pres">
      <dgm:prSet presAssocID="{960D1E16-9C14-4805-8389-92585B94458D}" presName="root" presStyleCnt="0"/>
      <dgm:spPr/>
    </dgm:pt>
    <dgm:pt modelId="{B709C24B-E7D1-446D-A902-616E5BC38188}" type="pres">
      <dgm:prSet presAssocID="{960D1E16-9C14-4805-8389-92585B94458D}" presName="rootComposite" presStyleCnt="0"/>
      <dgm:spPr/>
    </dgm:pt>
    <dgm:pt modelId="{F6B3A854-B29E-4E90-A9F0-97298767444A}" type="pres">
      <dgm:prSet presAssocID="{960D1E16-9C14-4805-8389-92585B94458D}" presName="rootText" presStyleLbl="node1" presStyleIdx="1" presStyleCnt="4" custScaleX="142566"/>
      <dgm:spPr/>
      <dgm:t>
        <a:bodyPr/>
        <a:lstStyle/>
        <a:p>
          <a:endParaRPr lang="ru-RU"/>
        </a:p>
      </dgm:t>
    </dgm:pt>
    <dgm:pt modelId="{CA09D9C1-0B11-41DC-A19D-86ABAB995AEF}" type="pres">
      <dgm:prSet presAssocID="{960D1E16-9C14-4805-8389-92585B94458D}" presName="rootConnector" presStyleLbl="node1" presStyleIdx="1" presStyleCnt="4"/>
      <dgm:spPr/>
      <dgm:t>
        <a:bodyPr/>
        <a:lstStyle/>
        <a:p>
          <a:endParaRPr lang="ru-RU"/>
        </a:p>
      </dgm:t>
    </dgm:pt>
    <dgm:pt modelId="{A13739C4-8D26-48EC-A85B-47AAE500F632}" type="pres">
      <dgm:prSet presAssocID="{960D1E16-9C14-4805-8389-92585B94458D}" presName="childShape" presStyleCnt="0"/>
      <dgm:spPr/>
    </dgm:pt>
    <dgm:pt modelId="{91F8BEA3-7F89-4419-86CE-2F7FE93D4188}" type="pres">
      <dgm:prSet presAssocID="{E010D6F2-501B-42BF-98D6-D8E9427EF597}" presName="Name13" presStyleLbl="parChTrans1D2" presStyleIdx="4" presStyleCnt="16"/>
      <dgm:spPr/>
      <dgm:t>
        <a:bodyPr/>
        <a:lstStyle/>
        <a:p>
          <a:endParaRPr lang="ru-RU"/>
        </a:p>
      </dgm:t>
    </dgm:pt>
    <dgm:pt modelId="{E4933972-89FB-49F4-B216-17BE1A154B8F}" type="pres">
      <dgm:prSet presAssocID="{FF887E64-2D67-4581-A3D9-30C913B916DA}" presName="childText" presStyleLbl="bgAcc1" presStyleIdx="4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9865DE-D42A-4B5F-ACE5-0A475C1ED0FC}" type="pres">
      <dgm:prSet presAssocID="{15C2921D-FDE6-45CA-BB99-10CC12667749}" presName="Name13" presStyleLbl="parChTrans1D2" presStyleIdx="5" presStyleCnt="16"/>
      <dgm:spPr/>
      <dgm:t>
        <a:bodyPr/>
        <a:lstStyle/>
        <a:p>
          <a:endParaRPr lang="ru-RU"/>
        </a:p>
      </dgm:t>
    </dgm:pt>
    <dgm:pt modelId="{F9488681-9929-48FE-95FC-20D4C9B90809}" type="pres">
      <dgm:prSet presAssocID="{9B16049E-F50C-469B-BE1D-A7CA69417039}" presName="childText" presStyleLbl="bgAcc1" presStyleIdx="5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A93C62-FEF8-4DC9-A4B3-66EF1DC40FF6}" type="pres">
      <dgm:prSet presAssocID="{51E9DB57-327A-4BAE-B1AD-7BEF13F9BA1D}" presName="Name13" presStyleLbl="parChTrans1D2" presStyleIdx="6" presStyleCnt="16"/>
      <dgm:spPr/>
      <dgm:t>
        <a:bodyPr/>
        <a:lstStyle/>
        <a:p>
          <a:endParaRPr lang="ru-RU"/>
        </a:p>
      </dgm:t>
    </dgm:pt>
    <dgm:pt modelId="{28B810ED-56C5-4490-8BAC-E7FD146392E1}" type="pres">
      <dgm:prSet presAssocID="{6C0DA049-F33E-4765-BB1E-6827B652A8AB}" presName="childText" presStyleLbl="bgAcc1" presStyleIdx="6" presStyleCnt="16" custScaleX="178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082BA4-DC5A-4D35-A9EE-46D89F633947}" type="pres">
      <dgm:prSet presAssocID="{8CAE5D7B-53C8-4BF0-B897-1689ACCE551B}" presName="Name13" presStyleLbl="parChTrans1D2" presStyleIdx="7" presStyleCnt="16"/>
      <dgm:spPr/>
      <dgm:t>
        <a:bodyPr/>
        <a:lstStyle/>
        <a:p>
          <a:endParaRPr lang="ru-RU"/>
        </a:p>
      </dgm:t>
    </dgm:pt>
    <dgm:pt modelId="{6739644B-54BD-4465-8A81-766E10A71CE5}" type="pres">
      <dgm:prSet presAssocID="{3D982024-6B5A-457E-BBEF-467D27825554}" presName="childText" presStyleLbl="bgAcc1" presStyleIdx="7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3C5072-3966-4830-B234-63A48824BCAD}" type="pres">
      <dgm:prSet presAssocID="{044086A0-9602-44BA-B410-F8567A17C197}" presName="root" presStyleCnt="0"/>
      <dgm:spPr/>
    </dgm:pt>
    <dgm:pt modelId="{079BAA03-59F3-434B-882C-74C64F6A6743}" type="pres">
      <dgm:prSet presAssocID="{044086A0-9602-44BA-B410-F8567A17C197}" presName="rootComposite" presStyleCnt="0"/>
      <dgm:spPr/>
    </dgm:pt>
    <dgm:pt modelId="{9B301778-F909-4D2A-884D-D3BAC93048D1}" type="pres">
      <dgm:prSet presAssocID="{044086A0-9602-44BA-B410-F8567A17C197}" presName="rootText" presStyleLbl="node1" presStyleIdx="2" presStyleCnt="4" custScaleX="159898"/>
      <dgm:spPr/>
      <dgm:t>
        <a:bodyPr/>
        <a:lstStyle/>
        <a:p>
          <a:endParaRPr lang="ru-RU"/>
        </a:p>
      </dgm:t>
    </dgm:pt>
    <dgm:pt modelId="{88AA3525-C13F-4E8C-83AC-E386B6A9AB55}" type="pres">
      <dgm:prSet presAssocID="{044086A0-9602-44BA-B410-F8567A17C197}" presName="rootConnector" presStyleLbl="node1" presStyleIdx="2" presStyleCnt="4"/>
      <dgm:spPr/>
      <dgm:t>
        <a:bodyPr/>
        <a:lstStyle/>
        <a:p>
          <a:endParaRPr lang="ru-RU"/>
        </a:p>
      </dgm:t>
    </dgm:pt>
    <dgm:pt modelId="{D3F61BA5-8690-42A3-BF70-144370B3F87E}" type="pres">
      <dgm:prSet presAssocID="{044086A0-9602-44BA-B410-F8567A17C197}" presName="childShape" presStyleCnt="0"/>
      <dgm:spPr/>
    </dgm:pt>
    <dgm:pt modelId="{146F03EA-1101-49C0-B723-A83911E51560}" type="pres">
      <dgm:prSet presAssocID="{AD0F10D8-2918-4D53-A435-EBA73AF164ED}" presName="Name13" presStyleLbl="parChTrans1D2" presStyleIdx="8" presStyleCnt="16"/>
      <dgm:spPr/>
      <dgm:t>
        <a:bodyPr/>
        <a:lstStyle/>
        <a:p>
          <a:endParaRPr lang="ru-RU"/>
        </a:p>
      </dgm:t>
    </dgm:pt>
    <dgm:pt modelId="{A7D683FD-3011-4365-9D70-A190A539D7D0}" type="pres">
      <dgm:prSet presAssocID="{661A68E0-3348-4A42-95B4-241204B85A3E}" presName="childText" presStyleLbl="bgAcc1" presStyleIdx="8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22A389-FD3D-4A90-95C7-CD9792B905C5}" type="pres">
      <dgm:prSet presAssocID="{ABAA8056-84C8-4645-B8B0-69F0FE8ECF0D}" presName="Name13" presStyleLbl="parChTrans1D2" presStyleIdx="9" presStyleCnt="16"/>
      <dgm:spPr/>
      <dgm:t>
        <a:bodyPr/>
        <a:lstStyle/>
        <a:p>
          <a:endParaRPr lang="ru-RU"/>
        </a:p>
      </dgm:t>
    </dgm:pt>
    <dgm:pt modelId="{EF210FC8-C120-43AD-929C-AB230230C78A}" type="pres">
      <dgm:prSet presAssocID="{BA65D5C4-1CAC-4CF7-9840-0A48CEFBA151}" presName="childText" presStyleLbl="bgAcc1" presStyleIdx="9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117CF-0A32-4D34-AAB0-BFC12A34BD4D}" type="pres">
      <dgm:prSet presAssocID="{F04F2C81-27DB-4C05-A296-8D588D1D18A7}" presName="Name13" presStyleLbl="parChTrans1D2" presStyleIdx="10" presStyleCnt="16"/>
      <dgm:spPr/>
      <dgm:t>
        <a:bodyPr/>
        <a:lstStyle/>
        <a:p>
          <a:endParaRPr lang="ru-RU"/>
        </a:p>
      </dgm:t>
    </dgm:pt>
    <dgm:pt modelId="{BA8D3F15-1187-4418-AAD2-83C49219F358}" type="pres">
      <dgm:prSet presAssocID="{66A7ABA0-CDA4-4628-B555-6D2B985FC96A}" presName="childText" presStyleLbl="bgAcc1" presStyleIdx="10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458AC3-18E0-4066-AC68-F817A2DE33A0}" type="pres">
      <dgm:prSet presAssocID="{007E1A70-4F10-4DD8-9BD9-E372136130ED}" presName="Name13" presStyleLbl="parChTrans1D2" presStyleIdx="11" presStyleCnt="16"/>
      <dgm:spPr/>
      <dgm:t>
        <a:bodyPr/>
        <a:lstStyle/>
        <a:p>
          <a:endParaRPr lang="ru-RU"/>
        </a:p>
      </dgm:t>
    </dgm:pt>
    <dgm:pt modelId="{D9164A34-44A7-4651-A018-5BD95FC6A34C}" type="pres">
      <dgm:prSet presAssocID="{3CE88BD4-92D2-4698-941A-2050EED91A28}" presName="childText" presStyleLbl="bgAcc1" presStyleIdx="11" presStyleCnt="16" custScaleX="174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5DF15F-9683-4A22-8D0E-AD88F4472C26}" type="pres">
      <dgm:prSet presAssocID="{FEAC29D0-4929-4C7A-886B-8872D39ED483}" presName="root" presStyleCnt="0"/>
      <dgm:spPr/>
    </dgm:pt>
    <dgm:pt modelId="{CF61FC66-CC1D-4382-B260-17C9FD77F300}" type="pres">
      <dgm:prSet presAssocID="{FEAC29D0-4929-4C7A-886B-8872D39ED483}" presName="rootComposite" presStyleCnt="0"/>
      <dgm:spPr/>
    </dgm:pt>
    <dgm:pt modelId="{BB75525F-E08A-456E-8EB2-8028C197AC93}" type="pres">
      <dgm:prSet presAssocID="{FEAC29D0-4929-4C7A-886B-8872D39ED483}" presName="rootText" presStyleLbl="node1" presStyleIdx="3" presStyleCnt="4" custScaleX="163790"/>
      <dgm:spPr/>
      <dgm:t>
        <a:bodyPr/>
        <a:lstStyle/>
        <a:p>
          <a:endParaRPr lang="ru-RU"/>
        </a:p>
      </dgm:t>
    </dgm:pt>
    <dgm:pt modelId="{873E4856-2DD4-4CEC-930D-149A3687B081}" type="pres">
      <dgm:prSet presAssocID="{FEAC29D0-4929-4C7A-886B-8872D39ED483}" presName="rootConnector" presStyleLbl="node1" presStyleIdx="3" presStyleCnt="4"/>
      <dgm:spPr/>
      <dgm:t>
        <a:bodyPr/>
        <a:lstStyle/>
        <a:p>
          <a:endParaRPr lang="ru-RU"/>
        </a:p>
      </dgm:t>
    </dgm:pt>
    <dgm:pt modelId="{37256B02-3ADD-476F-91B2-6B8AC5ACF029}" type="pres">
      <dgm:prSet presAssocID="{FEAC29D0-4929-4C7A-886B-8872D39ED483}" presName="childShape" presStyleCnt="0"/>
      <dgm:spPr/>
    </dgm:pt>
    <dgm:pt modelId="{C6D2E83E-8BD1-40EE-8499-65AA32EE558C}" type="pres">
      <dgm:prSet presAssocID="{85FAF5A6-0CD4-467F-BC2D-65FA4C619065}" presName="Name13" presStyleLbl="parChTrans1D2" presStyleIdx="12" presStyleCnt="16"/>
      <dgm:spPr/>
      <dgm:t>
        <a:bodyPr/>
        <a:lstStyle/>
        <a:p>
          <a:endParaRPr lang="ru-RU"/>
        </a:p>
      </dgm:t>
    </dgm:pt>
    <dgm:pt modelId="{A11E0424-3D0C-421D-8031-BE16EC94F4E6}" type="pres">
      <dgm:prSet presAssocID="{ADFA9F7E-66FD-4525-8969-BA88993300F2}" presName="childText" presStyleLbl="bgAcc1" presStyleIdx="12" presStyleCnt="16" custScaleX="160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0C65B-27B3-44B1-ABC4-9D38A147DB6E}" type="pres">
      <dgm:prSet presAssocID="{F3916C57-AA50-4FC8-AAE2-CC306D942A8D}" presName="Name13" presStyleLbl="parChTrans1D2" presStyleIdx="13" presStyleCnt="16"/>
      <dgm:spPr/>
      <dgm:t>
        <a:bodyPr/>
        <a:lstStyle/>
        <a:p>
          <a:endParaRPr lang="ru-RU"/>
        </a:p>
      </dgm:t>
    </dgm:pt>
    <dgm:pt modelId="{DACE9CDB-183B-4E37-9A4D-71D05F5BA47A}" type="pres">
      <dgm:prSet presAssocID="{4F4C0FCD-30CB-4AD9-A7B3-6AA1A454405F}" presName="childText" presStyleLbl="bgAcc1" presStyleIdx="13" presStyleCnt="16" custScaleX="160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617913-8B13-4B33-8A4E-F1168C5B7537}" type="pres">
      <dgm:prSet presAssocID="{F6E666C5-8E84-4D25-8411-7F5560B5772A}" presName="Name13" presStyleLbl="parChTrans1D2" presStyleIdx="14" presStyleCnt="16"/>
      <dgm:spPr/>
      <dgm:t>
        <a:bodyPr/>
        <a:lstStyle/>
        <a:p>
          <a:endParaRPr lang="ru-RU"/>
        </a:p>
      </dgm:t>
    </dgm:pt>
    <dgm:pt modelId="{C3ABE2DD-72CB-46CC-971D-ACA60DCCA260}" type="pres">
      <dgm:prSet presAssocID="{C3142703-C4C9-4289-8622-A0371A544926}" presName="childText" presStyleLbl="bgAcc1" presStyleIdx="14" presStyleCnt="16" custScaleX="163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E11A33-D915-4153-A6A9-63E9B7BC241E}" type="pres">
      <dgm:prSet presAssocID="{ADA0AD8F-B542-45A5-A732-52BB0D71D115}" presName="Name13" presStyleLbl="parChTrans1D2" presStyleIdx="15" presStyleCnt="16"/>
      <dgm:spPr/>
    </dgm:pt>
    <dgm:pt modelId="{B283FF7F-7504-448B-81FF-A75CA76AD9BA}" type="pres">
      <dgm:prSet presAssocID="{6E861A75-F300-4590-AB9A-71A9C4B003D4}" presName="childText" presStyleLbl="bgAcc1" presStyleIdx="15" presStyleCnt="16" custScaleX="167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A54C0B-3540-4342-A08F-C407324C8B5B}" type="presOf" srcId="{E010D6F2-501B-42BF-98D6-D8E9427EF597}" destId="{91F8BEA3-7F89-4419-86CE-2F7FE93D4188}" srcOrd="0" destOrd="0" presId="urn:microsoft.com/office/officeart/2005/8/layout/hierarchy3"/>
    <dgm:cxn modelId="{5C96E035-B3D1-4046-90A6-2918A891E674}" type="presOf" srcId="{DD74500D-187D-40B2-8E25-4703EE17FD45}" destId="{1A2C085A-A31F-4421-9D59-0141DB854944}" srcOrd="0" destOrd="0" presId="urn:microsoft.com/office/officeart/2005/8/layout/hierarchy3"/>
    <dgm:cxn modelId="{DECFC8E1-E599-4114-87BB-7818358F6B94}" type="presOf" srcId="{044086A0-9602-44BA-B410-F8567A17C197}" destId="{9B301778-F909-4D2A-884D-D3BAC93048D1}" srcOrd="0" destOrd="0" presId="urn:microsoft.com/office/officeart/2005/8/layout/hierarchy3"/>
    <dgm:cxn modelId="{6CB18E74-0B12-4353-90D9-3F622F9BCA30}" type="presOf" srcId="{C3142703-C4C9-4289-8622-A0371A544926}" destId="{C3ABE2DD-72CB-46CC-971D-ACA60DCCA260}" srcOrd="0" destOrd="0" presId="urn:microsoft.com/office/officeart/2005/8/layout/hierarchy3"/>
    <dgm:cxn modelId="{318B0AA9-9B40-4B31-86BA-A19CC1FDF5FE}" type="presOf" srcId="{F6E666C5-8E84-4D25-8411-7F5560B5772A}" destId="{44617913-8B13-4B33-8A4E-F1168C5B7537}" srcOrd="0" destOrd="0" presId="urn:microsoft.com/office/officeart/2005/8/layout/hierarchy3"/>
    <dgm:cxn modelId="{C793D5C3-3E3E-4594-8366-33530652126F}" type="presOf" srcId="{F04F2C81-27DB-4C05-A296-8D588D1D18A7}" destId="{2D1117CF-0A32-4D34-AAB0-BFC12A34BD4D}" srcOrd="0" destOrd="0" presId="urn:microsoft.com/office/officeart/2005/8/layout/hierarchy3"/>
    <dgm:cxn modelId="{F5AB1421-DACD-4068-9970-01167269A074}" type="presOf" srcId="{4DDE44B7-8E31-4999-B4DF-B10CB40E3EA5}" destId="{C4768024-D57F-4CDA-B495-9898E8ACB734}" srcOrd="0" destOrd="0" presId="urn:microsoft.com/office/officeart/2005/8/layout/hierarchy3"/>
    <dgm:cxn modelId="{81BD0607-855C-452F-A9AA-F5998EE667DD}" type="presOf" srcId="{ADA0AD8F-B542-45A5-A732-52BB0D71D115}" destId="{16E11A33-D915-4153-A6A9-63E9B7BC241E}" srcOrd="0" destOrd="0" presId="urn:microsoft.com/office/officeart/2005/8/layout/hierarchy3"/>
    <dgm:cxn modelId="{3F1A9BD3-3C46-4F8D-9C80-ED578A2BA6EB}" type="presOf" srcId="{661A68E0-3348-4A42-95B4-241204B85A3E}" destId="{A7D683FD-3011-4365-9D70-A190A539D7D0}" srcOrd="0" destOrd="0" presId="urn:microsoft.com/office/officeart/2005/8/layout/hierarchy3"/>
    <dgm:cxn modelId="{E4FA9B92-F402-4552-855C-97240A3BD643}" type="presOf" srcId="{960D1E16-9C14-4805-8389-92585B94458D}" destId="{CA09D9C1-0B11-41DC-A19D-86ABAB995AEF}" srcOrd="1" destOrd="0" presId="urn:microsoft.com/office/officeart/2005/8/layout/hierarchy3"/>
    <dgm:cxn modelId="{4B619A48-1AB7-4EBF-A295-876C9EDAC836}" type="presOf" srcId="{F3916C57-AA50-4FC8-AAE2-CC306D942A8D}" destId="{6740C65B-27B3-44B1-ABC4-9D38A147DB6E}" srcOrd="0" destOrd="0" presId="urn:microsoft.com/office/officeart/2005/8/layout/hierarchy3"/>
    <dgm:cxn modelId="{932CBFC9-F9CB-4894-9161-FCBA73E3EF54}" type="presOf" srcId="{3B11BDB9-CA03-41A6-815C-28989633B437}" destId="{1870789F-35EB-41ED-963F-014CCF244259}" srcOrd="0" destOrd="0" presId="urn:microsoft.com/office/officeart/2005/8/layout/hierarchy3"/>
    <dgm:cxn modelId="{0ACD4AA6-E1A0-402F-A5F6-FF6F82D07144}" type="presOf" srcId="{710683A9-C2EE-44E2-BF37-0D42BAF4DC2B}" destId="{32143912-5507-44DA-8277-133C2AF1BACE}" srcOrd="0" destOrd="0" presId="urn:microsoft.com/office/officeart/2005/8/layout/hierarchy3"/>
    <dgm:cxn modelId="{6F5D805B-3D27-4664-A9CE-A49E32FB6FD2}" srcId="{0DB19EAE-EFA2-4479-A0AB-74E69CA2DA80}" destId="{4DDE44B7-8E31-4999-B4DF-B10CB40E3EA5}" srcOrd="2" destOrd="0" parTransId="{3B11BDB9-CA03-41A6-815C-28989633B437}" sibTransId="{AB4006FB-71FF-4CC2-B182-ECE7E863364B}"/>
    <dgm:cxn modelId="{C3A5E7B8-7343-492A-A088-6BD13ADD44FB}" srcId="{E2AB4F22-B57C-4D19-9C47-05F031BA81B5}" destId="{960D1E16-9C14-4805-8389-92585B94458D}" srcOrd="1" destOrd="0" parTransId="{B6A52672-8776-4306-8DD0-DF562FA59F09}" sibTransId="{AA0273AB-3B48-461C-92D7-4EB867C66E2E}"/>
    <dgm:cxn modelId="{346A0891-8BCE-4B9F-A0D9-A1ABB79D1733}" type="presOf" srcId="{6E861A75-F300-4590-AB9A-71A9C4B003D4}" destId="{B283FF7F-7504-448B-81FF-A75CA76AD9BA}" srcOrd="0" destOrd="0" presId="urn:microsoft.com/office/officeart/2005/8/layout/hierarchy3"/>
    <dgm:cxn modelId="{69583C3A-3DCD-4ED6-8E06-C365DB1F121B}" srcId="{0DB19EAE-EFA2-4479-A0AB-74E69CA2DA80}" destId="{9D9AA175-4A4B-4E5A-9EF1-1F869B2BF3F2}" srcOrd="0" destOrd="0" parTransId="{710683A9-C2EE-44E2-BF37-0D42BAF4DC2B}" sibTransId="{21499853-0936-447F-8DDA-C0A202152EE3}"/>
    <dgm:cxn modelId="{9325453D-8F81-478D-9DF0-C1C30357184F}" srcId="{960D1E16-9C14-4805-8389-92585B94458D}" destId="{9B16049E-F50C-469B-BE1D-A7CA69417039}" srcOrd="1" destOrd="0" parTransId="{15C2921D-FDE6-45CA-BB99-10CC12667749}" sibTransId="{9B2FBFA9-1B37-4F81-BD79-3C79602DD287}"/>
    <dgm:cxn modelId="{A5E56978-F81C-44A0-BDE2-63E1F25A6C65}" type="presOf" srcId="{6C0DA049-F33E-4765-BB1E-6827B652A8AB}" destId="{28B810ED-56C5-4490-8BAC-E7FD146392E1}" srcOrd="0" destOrd="0" presId="urn:microsoft.com/office/officeart/2005/8/layout/hierarchy3"/>
    <dgm:cxn modelId="{32C8CAFC-7D79-48A6-892C-7A9633DC288B}" srcId="{960D1E16-9C14-4805-8389-92585B94458D}" destId="{3D982024-6B5A-457E-BBEF-467D27825554}" srcOrd="3" destOrd="0" parTransId="{8CAE5D7B-53C8-4BF0-B897-1689ACCE551B}" sibTransId="{16CA6CEF-4199-4897-9DBA-4CE01629640C}"/>
    <dgm:cxn modelId="{CA24E1DD-81DF-4BBD-9311-B75E7C6C1C8A}" type="presOf" srcId="{FEAC29D0-4929-4C7A-886B-8872D39ED483}" destId="{873E4856-2DD4-4CEC-930D-149A3687B081}" srcOrd="1" destOrd="0" presId="urn:microsoft.com/office/officeart/2005/8/layout/hierarchy3"/>
    <dgm:cxn modelId="{58197526-EF73-4F94-9331-BF8BCAAE6324}" srcId="{FEAC29D0-4929-4C7A-886B-8872D39ED483}" destId="{C3142703-C4C9-4289-8622-A0371A544926}" srcOrd="2" destOrd="0" parTransId="{F6E666C5-8E84-4D25-8411-7F5560B5772A}" sibTransId="{2C4A066F-C5F0-46FF-AE41-BFB99EFE9B10}"/>
    <dgm:cxn modelId="{84381D82-8727-4B3D-B06A-5B8F5B457EE8}" type="presOf" srcId="{BA65D5C4-1CAC-4CF7-9840-0A48CEFBA151}" destId="{EF210FC8-C120-43AD-929C-AB230230C78A}" srcOrd="0" destOrd="0" presId="urn:microsoft.com/office/officeart/2005/8/layout/hierarchy3"/>
    <dgm:cxn modelId="{60F99B72-9E76-416C-9B8C-78E244EF949A}" type="presOf" srcId="{15C2921D-FDE6-45CA-BB99-10CC12667749}" destId="{EF9865DE-D42A-4B5F-ACE5-0A475C1ED0FC}" srcOrd="0" destOrd="0" presId="urn:microsoft.com/office/officeart/2005/8/layout/hierarchy3"/>
    <dgm:cxn modelId="{1A58EB5D-3A98-48DE-B6AD-61F92D4FC41B}" type="presOf" srcId="{4F4C0FCD-30CB-4AD9-A7B3-6AA1A454405F}" destId="{DACE9CDB-183B-4E37-9A4D-71D05F5BA47A}" srcOrd="0" destOrd="0" presId="urn:microsoft.com/office/officeart/2005/8/layout/hierarchy3"/>
    <dgm:cxn modelId="{65967265-94A0-4E01-9DE6-6C4D2DAC0224}" srcId="{044086A0-9602-44BA-B410-F8567A17C197}" destId="{661A68E0-3348-4A42-95B4-241204B85A3E}" srcOrd="0" destOrd="0" parTransId="{AD0F10D8-2918-4D53-A435-EBA73AF164ED}" sibTransId="{5AEFB919-430E-447E-8FB8-2B5CD98B01D9}"/>
    <dgm:cxn modelId="{EBBD348C-DE0A-487E-849B-80C01E7C87D6}" srcId="{FEAC29D0-4929-4C7A-886B-8872D39ED483}" destId="{4F4C0FCD-30CB-4AD9-A7B3-6AA1A454405F}" srcOrd="1" destOrd="0" parTransId="{F3916C57-AA50-4FC8-AAE2-CC306D942A8D}" sibTransId="{1219B944-ED5C-462B-8F6F-9A10D461E7B3}"/>
    <dgm:cxn modelId="{598D4A31-C951-4DB9-8387-24070BC6D179}" type="presOf" srcId="{9603C399-970B-4021-A47D-BE4537392C76}" destId="{989B8AD7-9EBB-4B32-A804-F5FE31D750D5}" srcOrd="0" destOrd="0" presId="urn:microsoft.com/office/officeart/2005/8/layout/hierarchy3"/>
    <dgm:cxn modelId="{DC8D9F9D-4FEB-4104-9EE2-ADB470FE1A59}" srcId="{044086A0-9602-44BA-B410-F8567A17C197}" destId="{3CE88BD4-92D2-4698-941A-2050EED91A28}" srcOrd="3" destOrd="0" parTransId="{007E1A70-4F10-4DD8-9BD9-E372136130ED}" sibTransId="{F31D2A24-9080-459F-BC0C-5BD13C180E31}"/>
    <dgm:cxn modelId="{FD87598B-1616-432B-8689-D63776B806E8}" type="presOf" srcId="{960D1E16-9C14-4805-8389-92585B94458D}" destId="{F6B3A854-B29E-4E90-A9F0-97298767444A}" srcOrd="0" destOrd="0" presId="urn:microsoft.com/office/officeart/2005/8/layout/hierarchy3"/>
    <dgm:cxn modelId="{8B279925-0F4F-47D7-AECD-85454C0BD249}" type="presOf" srcId="{0DB19EAE-EFA2-4479-A0AB-74E69CA2DA80}" destId="{5FEC3239-0726-455D-AF8A-89A805632F62}" srcOrd="1" destOrd="0" presId="urn:microsoft.com/office/officeart/2005/8/layout/hierarchy3"/>
    <dgm:cxn modelId="{901E5B51-1318-4A8E-ACB2-B563AA44665E}" type="presOf" srcId="{3CE88BD4-92D2-4698-941A-2050EED91A28}" destId="{D9164A34-44A7-4651-A018-5BD95FC6A34C}" srcOrd="0" destOrd="0" presId="urn:microsoft.com/office/officeart/2005/8/layout/hierarchy3"/>
    <dgm:cxn modelId="{F00997F2-195F-4390-8230-308D2A0EC510}" type="presOf" srcId="{044086A0-9602-44BA-B410-F8567A17C197}" destId="{88AA3525-C13F-4E8C-83AC-E386B6A9AB55}" srcOrd="1" destOrd="0" presId="urn:microsoft.com/office/officeart/2005/8/layout/hierarchy3"/>
    <dgm:cxn modelId="{EF462F52-F30A-4241-9826-96BBF93B1A7A}" type="presOf" srcId="{ADFA9F7E-66FD-4525-8969-BA88993300F2}" destId="{A11E0424-3D0C-421D-8031-BE16EC94F4E6}" srcOrd="0" destOrd="0" presId="urn:microsoft.com/office/officeart/2005/8/layout/hierarchy3"/>
    <dgm:cxn modelId="{CCC1A265-33BD-4EAF-9785-E133A184F807}" srcId="{960D1E16-9C14-4805-8389-92585B94458D}" destId="{6C0DA049-F33E-4765-BB1E-6827B652A8AB}" srcOrd="2" destOrd="0" parTransId="{51E9DB57-327A-4BAE-B1AD-7BEF13F9BA1D}" sibTransId="{CB7DABCA-FC79-4028-BBB4-982ECA8D116C}"/>
    <dgm:cxn modelId="{D067515F-1397-4F4E-AF48-48A03FB3BF67}" srcId="{044086A0-9602-44BA-B410-F8567A17C197}" destId="{BA65D5C4-1CAC-4CF7-9840-0A48CEFBA151}" srcOrd="1" destOrd="0" parTransId="{ABAA8056-84C8-4645-B8B0-69F0FE8ECF0D}" sibTransId="{4935742B-F13C-49A4-BE67-AE448573D986}"/>
    <dgm:cxn modelId="{DFA5DCC5-9DC6-4271-B1E0-FC63A50113B0}" srcId="{E2AB4F22-B57C-4D19-9C47-05F031BA81B5}" destId="{044086A0-9602-44BA-B410-F8567A17C197}" srcOrd="2" destOrd="0" parTransId="{E4363416-9B57-4D84-A084-6059FEF3C5EC}" sibTransId="{B2C437DC-AEEA-4D07-8A6F-EB1CEB870B88}"/>
    <dgm:cxn modelId="{BA0495C0-DA13-4F5C-A2CE-060F5DFE42D1}" type="presOf" srcId="{9B16049E-F50C-469B-BE1D-A7CA69417039}" destId="{F9488681-9929-48FE-95FC-20D4C9B90809}" srcOrd="0" destOrd="0" presId="urn:microsoft.com/office/officeart/2005/8/layout/hierarchy3"/>
    <dgm:cxn modelId="{C46FBE43-55D5-40ED-9AE4-A0C48D2B1FC2}" srcId="{E2AB4F22-B57C-4D19-9C47-05F031BA81B5}" destId="{0DB19EAE-EFA2-4479-A0AB-74E69CA2DA80}" srcOrd="0" destOrd="0" parTransId="{9FC0EE8E-340B-4BEB-B296-E153551E89B1}" sibTransId="{16939BD3-2F7C-4B94-82FE-9A6EDADC9E0A}"/>
    <dgm:cxn modelId="{EDEF655E-B366-4BF1-8626-8480A111E6CC}" type="presOf" srcId="{51E9DB57-327A-4BAE-B1AD-7BEF13F9BA1D}" destId="{A0A93C62-FEF8-4DC9-A4B3-66EF1DC40FF6}" srcOrd="0" destOrd="0" presId="urn:microsoft.com/office/officeart/2005/8/layout/hierarchy3"/>
    <dgm:cxn modelId="{C3BFB634-7E61-4A26-AA3E-2ED43AC8A944}" srcId="{0DB19EAE-EFA2-4479-A0AB-74E69CA2DA80}" destId="{DD74500D-187D-40B2-8E25-4703EE17FD45}" srcOrd="1" destOrd="0" parTransId="{87ACB70B-F7E0-4CEF-9469-861BFCF417AE}" sibTransId="{D6C1716E-F564-4810-82CB-BB083D26F4D6}"/>
    <dgm:cxn modelId="{D1579487-B159-457F-87B6-4FF40371D1C7}" type="presOf" srcId="{AD0F10D8-2918-4D53-A435-EBA73AF164ED}" destId="{146F03EA-1101-49C0-B723-A83911E51560}" srcOrd="0" destOrd="0" presId="urn:microsoft.com/office/officeart/2005/8/layout/hierarchy3"/>
    <dgm:cxn modelId="{B0AD8640-18A7-4C2C-8ABE-819A462259BE}" type="presOf" srcId="{3D982024-6B5A-457E-BBEF-467D27825554}" destId="{6739644B-54BD-4465-8A81-766E10A71CE5}" srcOrd="0" destOrd="0" presId="urn:microsoft.com/office/officeart/2005/8/layout/hierarchy3"/>
    <dgm:cxn modelId="{CF55F9E6-2578-4339-9CB7-681E7EF6CBD7}" type="presOf" srcId="{85FAF5A6-0CD4-467F-BC2D-65FA4C619065}" destId="{C6D2E83E-8BD1-40EE-8499-65AA32EE558C}" srcOrd="0" destOrd="0" presId="urn:microsoft.com/office/officeart/2005/8/layout/hierarchy3"/>
    <dgm:cxn modelId="{15F6D3E7-DFDE-4780-880C-FD0F0F0A18F4}" srcId="{FEAC29D0-4929-4C7A-886B-8872D39ED483}" destId="{ADFA9F7E-66FD-4525-8969-BA88993300F2}" srcOrd="0" destOrd="0" parTransId="{85FAF5A6-0CD4-467F-BC2D-65FA4C619065}" sibTransId="{0492608C-1E8E-4624-946E-9F1B138F1B35}"/>
    <dgm:cxn modelId="{6C54915D-61F6-4CFD-B865-8DCE153BF172}" type="presOf" srcId="{43DF64B3-81FB-4CD9-8FCC-968C25582ABB}" destId="{02780E37-7162-47B4-9A94-1E8578ED5C06}" srcOrd="0" destOrd="0" presId="urn:microsoft.com/office/officeart/2005/8/layout/hierarchy3"/>
    <dgm:cxn modelId="{D2392F2B-5425-4C60-9565-7BF67B2DD603}" type="presOf" srcId="{9D9AA175-4A4B-4E5A-9EF1-1F869B2BF3F2}" destId="{3BF6DACE-37FA-4906-86C6-218F3B0D0B3F}" srcOrd="0" destOrd="0" presId="urn:microsoft.com/office/officeart/2005/8/layout/hierarchy3"/>
    <dgm:cxn modelId="{ED75A043-9C51-43FF-B4D9-7AD7F750317D}" type="presOf" srcId="{66A7ABA0-CDA4-4628-B555-6D2B985FC96A}" destId="{BA8D3F15-1187-4418-AAD2-83C49219F358}" srcOrd="0" destOrd="0" presId="urn:microsoft.com/office/officeart/2005/8/layout/hierarchy3"/>
    <dgm:cxn modelId="{F9B74227-F339-4B4C-9B1F-F5582EC49D0E}" type="presOf" srcId="{007E1A70-4F10-4DD8-9BD9-E372136130ED}" destId="{DA458AC3-18E0-4066-AC68-F817A2DE33A0}" srcOrd="0" destOrd="0" presId="urn:microsoft.com/office/officeart/2005/8/layout/hierarchy3"/>
    <dgm:cxn modelId="{EAA339FA-120B-45CC-9CAF-7A6C05BCD229}" type="presOf" srcId="{0DB19EAE-EFA2-4479-A0AB-74E69CA2DA80}" destId="{607972AD-B517-4F59-9DD3-51B42B74F9A4}" srcOrd="0" destOrd="0" presId="urn:microsoft.com/office/officeart/2005/8/layout/hierarchy3"/>
    <dgm:cxn modelId="{F2AC4639-BCD0-451B-A6E2-1CB17AEF6852}" srcId="{960D1E16-9C14-4805-8389-92585B94458D}" destId="{FF887E64-2D67-4581-A3D9-30C913B916DA}" srcOrd="0" destOrd="0" parTransId="{E010D6F2-501B-42BF-98D6-D8E9427EF597}" sibTransId="{6EC36736-2147-4CE4-9151-64406C8FDAC4}"/>
    <dgm:cxn modelId="{931563CB-06D7-423A-939E-A80D6C7A1E7F}" srcId="{E2AB4F22-B57C-4D19-9C47-05F031BA81B5}" destId="{FEAC29D0-4929-4C7A-886B-8872D39ED483}" srcOrd="3" destOrd="0" parTransId="{F84BB685-3D0E-47DF-AED8-C45593BDD10E}" sibTransId="{FD40819E-AFBF-4656-9EE4-F23537C1A081}"/>
    <dgm:cxn modelId="{060EDCD4-53E9-4947-8FFE-84D10B53C907}" srcId="{0DB19EAE-EFA2-4479-A0AB-74E69CA2DA80}" destId="{43DF64B3-81FB-4CD9-8FCC-968C25582ABB}" srcOrd="3" destOrd="0" parTransId="{9603C399-970B-4021-A47D-BE4537392C76}" sibTransId="{B017A09D-550D-4DB2-AFB6-2D1950544590}"/>
    <dgm:cxn modelId="{BCF76C0E-B2C1-4832-A503-276B82E30A78}" type="presOf" srcId="{87ACB70B-F7E0-4CEF-9469-861BFCF417AE}" destId="{35DC2864-F85E-477C-A8A7-640F3B850096}" srcOrd="0" destOrd="0" presId="urn:microsoft.com/office/officeart/2005/8/layout/hierarchy3"/>
    <dgm:cxn modelId="{7E97D4C1-000E-47E7-84B4-E0A117AA2881}" type="presOf" srcId="{8CAE5D7B-53C8-4BF0-B897-1689ACCE551B}" destId="{F0082BA4-DC5A-4D35-A9EE-46D89F633947}" srcOrd="0" destOrd="0" presId="urn:microsoft.com/office/officeart/2005/8/layout/hierarchy3"/>
    <dgm:cxn modelId="{64DCAFBD-6ED5-450F-ABD9-8E2A36ECD8E7}" type="presOf" srcId="{FF887E64-2D67-4581-A3D9-30C913B916DA}" destId="{E4933972-89FB-49F4-B216-17BE1A154B8F}" srcOrd="0" destOrd="0" presId="urn:microsoft.com/office/officeart/2005/8/layout/hierarchy3"/>
    <dgm:cxn modelId="{6DA336F7-0392-4927-B83D-D0C982C8F15F}" srcId="{044086A0-9602-44BA-B410-F8567A17C197}" destId="{66A7ABA0-CDA4-4628-B555-6D2B985FC96A}" srcOrd="2" destOrd="0" parTransId="{F04F2C81-27DB-4C05-A296-8D588D1D18A7}" sibTransId="{3D9F43BE-7997-4B16-B609-BF998B7CA63D}"/>
    <dgm:cxn modelId="{E3C84010-49F1-4486-B4E2-4D319C682EFC}" type="presOf" srcId="{FEAC29D0-4929-4C7A-886B-8872D39ED483}" destId="{BB75525F-E08A-456E-8EB2-8028C197AC93}" srcOrd="0" destOrd="0" presId="urn:microsoft.com/office/officeart/2005/8/layout/hierarchy3"/>
    <dgm:cxn modelId="{A1F1BAE7-F985-4DF3-9F68-4B1967AFCAB1}" type="presOf" srcId="{E2AB4F22-B57C-4D19-9C47-05F031BA81B5}" destId="{B1860751-E307-4905-A28F-AACC344F7142}" srcOrd="0" destOrd="0" presId="urn:microsoft.com/office/officeart/2005/8/layout/hierarchy3"/>
    <dgm:cxn modelId="{CEF552B8-86A4-4681-9783-E7B5A556131C}" srcId="{FEAC29D0-4929-4C7A-886B-8872D39ED483}" destId="{6E861A75-F300-4590-AB9A-71A9C4B003D4}" srcOrd="3" destOrd="0" parTransId="{ADA0AD8F-B542-45A5-A732-52BB0D71D115}" sibTransId="{930EF151-B9DD-4E49-938B-B23DD843912C}"/>
    <dgm:cxn modelId="{283CE499-CC82-4893-B276-5A64A64F1FE3}" type="presOf" srcId="{ABAA8056-84C8-4645-B8B0-69F0FE8ECF0D}" destId="{7422A389-FD3D-4A90-95C7-CD9792B905C5}" srcOrd="0" destOrd="0" presId="urn:microsoft.com/office/officeart/2005/8/layout/hierarchy3"/>
    <dgm:cxn modelId="{3717B81F-7447-4A03-AC21-A2B02BF0433E}" type="presParOf" srcId="{B1860751-E307-4905-A28F-AACC344F7142}" destId="{79581A54-E767-496D-862D-9BE38C66444E}" srcOrd="0" destOrd="0" presId="urn:microsoft.com/office/officeart/2005/8/layout/hierarchy3"/>
    <dgm:cxn modelId="{BB9C02A1-643F-482A-93DC-0C7D93B2C6DA}" type="presParOf" srcId="{79581A54-E767-496D-862D-9BE38C66444E}" destId="{FDD6B679-2C53-4E91-A474-92584E5FB1AA}" srcOrd="0" destOrd="0" presId="urn:microsoft.com/office/officeart/2005/8/layout/hierarchy3"/>
    <dgm:cxn modelId="{D9C3FA2A-749F-406E-B39D-66C65C792AB4}" type="presParOf" srcId="{FDD6B679-2C53-4E91-A474-92584E5FB1AA}" destId="{607972AD-B517-4F59-9DD3-51B42B74F9A4}" srcOrd="0" destOrd="0" presId="urn:microsoft.com/office/officeart/2005/8/layout/hierarchy3"/>
    <dgm:cxn modelId="{A4EF1C1F-6F01-4B42-97C0-8546205BA8B2}" type="presParOf" srcId="{FDD6B679-2C53-4E91-A474-92584E5FB1AA}" destId="{5FEC3239-0726-455D-AF8A-89A805632F62}" srcOrd="1" destOrd="0" presId="urn:microsoft.com/office/officeart/2005/8/layout/hierarchy3"/>
    <dgm:cxn modelId="{DD9489BE-D493-438F-AF6A-FBF65C8A437B}" type="presParOf" srcId="{79581A54-E767-496D-862D-9BE38C66444E}" destId="{5F3EEAC4-A2D6-4A46-B6B8-04A9C23DD024}" srcOrd="1" destOrd="0" presId="urn:microsoft.com/office/officeart/2005/8/layout/hierarchy3"/>
    <dgm:cxn modelId="{1274A473-97C6-43E7-9618-DDE726917FA7}" type="presParOf" srcId="{5F3EEAC4-A2D6-4A46-B6B8-04A9C23DD024}" destId="{32143912-5507-44DA-8277-133C2AF1BACE}" srcOrd="0" destOrd="0" presId="urn:microsoft.com/office/officeart/2005/8/layout/hierarchy3"/>
    <dgm:cxn modelId="{39B285B7-48C3-4B4A-B84A-FF2E38BAAB2E}" type="presParOf" srcId="{5F3EEAC4-A2D6-4A46-B6B8-04A9C23DD024}" destId="{3BF6DACE-37FA-4906-86C6-218F3B0D0B3F}" srcOrd="1" destOrd="0" presId="urn:microsoft.com/office/officeart/2005/8/layout/hierarchy3"/>
    <dgm:cxn modelId="{534FED92-FFEA-4570-A4C2-D201F409DC1B}" type="presParOf" srcId="{5F3EEAC4-A2D6-4A46-B6B8-04A9C23DD024}" destId="{35DC2864-F85E-477C-A8A7-640F3B850096}" srcOrd="2" destOrd="0" presId="urn:microsoft.com/office/officeart/2005/8/layout/hierarchy3"/>
    <dgm:cxn modelId="{2FA09A80-C8B9-4D94-9973-C25ED88BF50C}" type="presParOf" srcId="{5F3EEAC4-A2D6-4A46-B6B8-04A9C23DD024}" destId="{1A2C085A-A31F-4421-9D59-0141DB854944}" srcOrd="3" destOrd="0" presId="urn:microsoft.com/office/officeart/2005/8/layout/hierarchy3"/>
    <dgm:cxn modelId="{88231BB5-7226-493F-977B-B038E1CFCC9C}" type="presParOf" srcId="{5F3EEAC4-A2D6-4A46-B6B8-04A9C23DD024}" destId="{1870789F-35EB-41ED-963F-014CCF244259}" srcOrd="4" destOrd="0" presId="urn:microsoft.com/office/officeart/2005/8/layout/hierarchy3"/>
    <dgm:cxn modelId="{81A48AED-175A-44E7-A511-1F4CA51CD2E4}" type="presParOf" srcId="{5F3EEAC4-A2D6-4A46-B6B8-04A9C23DD024}" destId="{C4768024-D57F-4CDA-B495-9898E8ACB734}" srcOrd="5" destOrd="0" presId="urn:microsoft.com/office/officeart/2005/8/layout/hierarchy3"/>
    <dgm:cxn modelId="{21AAE74A-2004-4562-B71C-E4D6FE11AA04}" type="presParOf" srcId="{5F3EEAC4-A2D6-4A46-B6B8-04A9C23DD024}" destId="{989B8AD7-9EBB-4B32-A804-F5FE31D750D5}" srcOrd="6" destOrd="0" presId="urn:microsoft.com/office/officeart/2005/8/layout/hierarchy3"/>
    <dgm:cxn modelId="{E5E50497-5328-4634-BD1F-C20D3C30432A}" type="presParOf" srcId="{5F3EEAC4-A2D6-4A46-B6B8-04A9C23DD024}" destId="{02780E37-7162-47B4-9A94-1E8578ED5C06}" srcOrd="7" destOrd="0" presId="urn:microsoft.com/office/officeart/2005/8/layout/hierarchy3"/>
    <dgm:cxn modelId="{7E27886C-12E8-4839-B29C-B697BEF24456}" type="presParOf" srcId="{B1860751-E307-4905-A28F-AACC344F7142}" destId="{204F9FA1-F65A-43CC-B746-A41F9F81100F}" srcOrd="1" destOrd="0" presId="urn:microsoft.com/office/officeart/2005/8/layout/hierarchy3"/>
    <dgm:cxn modelId="{37CAC653-50F8-4126-B326-94CC06616A49}" type="presParOf" srcId="{204F9FA1-F65A-43CC-B746-A41F9F81100F}" destId="{B709C24B-E7D1-446D-A902-616E5BC38188}" srcOrd="0" destOrd="0" presId="urn:microsoft.com/office/officeart/2005/8/layout/hierarchy3"/>
    <dgm:cxn modelId="{ECA0D499-34DC-41AF-B0F3-A89384888D0F}" type="presParOf" srcId="{B709C24B-E7D1-446D-A902-616E5BC38188}" destId="{F6B3A854-B29E-4E90-A9F0-97298767444A}" srcOrd="0" destOrd="0" presId="urn:microsoft.com/office/officeart/2005/8/layout/hierarchy3"/>
    <dgm:cxn modelId="{8C530A8A-AC5A-4C14-8327-882E0C036B01}" type="presParOf" srcId="{B709C24B-E7D1-446D-A902-616E5BC38188}" destId="{CA09D9C1-0B11-41DC-A19D-86ABAB995AEF}" srcOrd="1" destOrd="0" presId="urn:microsoft.com/office/officeart/2005/8/layout/hierarchy3"/>
    <dgm:cxn modelId="{7DD38476-6AD1-4791-8E81-EF1D828098C2}" type="presParOf" srcId="{204F9FA1-F65A-43CC-B746-A41F9F81100F}" destId="{A13739C4-8D26-48EC-A85B-47AAE500F632}" srcOrd="1" destOrd="0" presId="urn:microsoft.com/office/officeart/2005/8/layout/hierarchy3"/>
    <dgm:cxn modelId="{79C96C3A-3DC1-4AD2-A57F-A3B93E5F434B}" type="presParOf" srcId="{A13739C4-8D26-48EC-A85B-47AAE500F632}" destId="{91F8BEA3-7F89-4419-86CE-2F7FE93D4188}" srcOrd="0" destOrd="0" presId="urn:microsoft.com/office/officeart/2005/8/layout/hierarchy3"/>
    <dgm:cxn modelId="{3115B392-88D3-49FB-9F8D-3AC029EB3C2F}" type="presParOf" srcId="{A13739C4-8D26-48EC-A85B-47AAE500F632}" destId="{E4933972-89FB-49F4-B216-17BE1A154B8F}" srcOrd="1" destOrd="0" presId="urn:microsoft.com/office/officeart/2005/8/layout/hierarchy3"/>
    <dgm:cxn modelId="{43197B2B-70CE-457B-A0B2-A7A535F0ED34}" type="presParOf" srcId="{A13739C4-8D26-48EC-A85B-47AAE500F632}" destId="{EF9865DE-D42A-4B5F-ACE5-0A475C1ED0FC}" srcOrd="2" destOrd="0" presId="urn:microsoft.com/office/officeart/2005/8/layout/hierarchy3"/>
    <dgm:cxn modelId="{5CD65D38-3752-489C-BFE3-2E75C618BBF4}" type="presParOf" srcId="{A13739C4-8D26-48EC-A85B-47AAE500F632}" destId="{F9488681-9929-48FE-95FC-20D4C9B90809}" srcOrd="3" destOrd="0" presId="urn:microsoft.com/office/officeart/2005/8/layout/hierarchy3"/>
    <dgm:cxn modelId="{598A0CEA-10FF-4516-B920-6B77B42E3FEB}" type="presParOf" srcId="{A13739C4-8D26-48EC-A85B-47AAE500F632}" destId="{A0A93C62-FEF8-4DC9-A4B3-66EF1DC40FF6}" srcOrd="4" destOrd="0" presId="urn:microsoft.com/office/officeart/2005/8/layout/hierarchy3"/>
    <dgm:cxn modelId="{77272DD7-465A-460C-99CF-94D2FAB59087}" type="presParOf" srcId="{A13739C4-8D26-48EC-A85B-47AAE500F632}" destId="{28B810ED-56C5-4490-8BAC-E7FD146392E1}" srcOrd="5" destOrd="0" presId="urn:microsoft.com/office/officeart/2005/8/layout/hierarchy3"/>
    <dgm:cxn modelId="{C943FF0B-F248-497D-AAA0-6793FE1C7A11}" type="presParOf" srcId="{A13739C4-8D26-48EC-A85B-47AAE500F632}" destId="{F0082BA4-DC5A-4D35-A9EE-46D89F633947}" srcOrd="6" destOrd="0" presId="urn:microsoft.com/office/officeart/2005/8/layout/hierarchy3"/>
    <dgm:cxn modelId="{0C63F610-4622-4798-ABC7-01AD8D6FF29E}" type="presParOf" srcId="{A13739C4-8D26-48EC-A85B-47AAE500F632}" destId="{6739644B-54BD-4465-8A81-766E10A71CE5}" srcOrd="7" destOrd="0" presId="urn:microsoft.com/office/officeart/2005/8/layout/hierarchy3"/>
    <dgm:cxn modelId="{68131588-18ED-4428-B70E-40BD36D09308}" type="presParOf" srcId="{B1860751-E307-4905-A28F-AACC344F7142}" destId="{1C3C5072-3966-4830-B234-63A48824BCAD}" srcOrd="2" destOrd="0" presId="urn:microsoft.com/office/officeart/2005/8/layout/hierarchy3"/>
    <dgm:cxn modelId="{014DEBF3-D146-4AFC-903C-56AFD1D2C3DD}" type="presParOf" srcId="{1C3C5072-3966-4830-B234-63A48824BCAD}" destId="{079BAA03-59F3-434B-882C-74C64F6A6743}" srcOrd="0" destOrd="0" presId="urn:microsoft.com/office/officeart/2005/8/layout/hierarchy3"/>
    <dgm:cxn modelId="{3E5C728B-8370-40D0-84E3-CD88FE1FA137}" type="presParOf" srcId="{079BAA03-59F3-434B-882C-74C64F6A6743}" destId="{9B301778-F909-4D2A-884D-D3BAC93048D1}" srcOrd="0" destOrd="0" presId="urn:microsoft.com/office/officeart/2005/8/layout/hierarchy3"/>
    <dgm:cxn modelId="{B227E6AE-C6DB-4B9B-92F2-118956B73C79}" type="presParOf" srcId="{079BAA03-59F3-434B-882C-74C64F6A6743}" destId="{88AA3525-C13F-4E8C-83AC-E386B6A9AB55}" srcOrd="1" destOrd="0" presId="urn:microsoft.com/office/officeart/2005/8/layout/hierarchy3"/>
    <dgm:cxn modelId="{A0700BFC-DB14-4C12-A386-E921B6CD8E19}" type="presParOf" srcId="{1C3C5072-3966-4830-B234-63A48824BCAD}" destId="{D3F61BA5-8690-42A3-BF70-144370B3F87E}" srcOrd="1" destOrd="0" presId="urn:microsoft.com/office/officeart/2005/8/layout/hierarchy3"/>
    <dgm:cxn modelId="{CCF8C203-E99E-4EEE-96E6-21556CF3C40E}" type="presParOf" srcId="{D3F61BA5-8690-42A3-BF70-144370B3F87E}" destId="{146F03EA-1101-49C0-B723-A83911E51560}" srcOrd="0" destOrd="0" presId="urn:microsoft.com/office/officeart/2005/8/layout/hierarchy3"/>
    <dgm:cxn modelId="{9E15B83D-C4F9-4201-B272-80ADD74A0571}" type="presParOf" srcId="{D3F61BA5-8690-42A3-BF70-144370B3F87E}" destId="{A7D683FD-3011-4365-9D70-A190A539D7D0}" srcOrd="1" destOrd="0" presId="urn:microsoft.com/office/officeart/2005/8/layout/hierarchy3"/>
    <dgm:cxn modelId="{9C27D128-4C9C-42D6-AC50-52E02DE6736A}" type="presParOf" srcId="{D3F61BA5-8690-42A3-BF70-144370B3F87E}" destId="{7422A389-FD3D-4A90-95C7-CD9792B905C5}" srcOrd="2" destOrd="0" presId="urn:microsoft.com/office/officeart/2005/8/layout/hierarchy3"/>
    <dgm:cxn modelId="{B760B509-317C-4E77-951A-44E54F40C5F0}" type="presParOf" srcId="{D3F61BA5-8690-42A3-BF70-144370B3F87E}" destId="{EF210FC8-C120-43AD-929C-AB230230C78A}" srcOrd="3" destOrd="0" presId="urn:microsoft.com/office/officeart/2005/8/layout/hierarchy3"/>
    <dgm:cxn modelId="{A154B036-7D7D-4C0C-AB74-FCF3A69FB0C8}" type="presParOf" srcId="{D3F61BA5-8690-42A3-BF70-144370B3F87E}" destId="{2D1117CF-0A32-4D34-AAB0-BFC12A34BD4D}" srcOrd="4" destOrd="0" presId="urn:microsoft.com/office/officeart/2005/8/layout/hierarchy3"/>
    <dgm:cxn modelId="{186D406F-E9C3-41CF-AC8E-7281B2DA07E7}" type="presParOf" srcId="{D3F61BA5-8690-42A3-BF70-144370B3F87E}" destId="{BA8D3F15-1187-4418-AAD2-83C49219F358}" srcOrd="5" destOrd="0" presId="urn:microsoft.com/office/officeart/2005/8/layout/hierarchy3"/>
    <dgm:cxn modelId="{1E25DE82-1AE3-4A32-A1D5-C63092921615}" type="presParOf" srcId="{D3F61BA5-8690-42A3-BF70-144370B3F87E}" destId="{DA458AC3-18E0-4066-AC68-F817A2DE33A0}" srcOrd="6" destOrd="0" presId="urn:microsoft.com/office/officeart/2005/8/layout/hierarchy3"/>
    <dgm:cxn modelId="{C3413134-0F86-4075-8E3F-55764C94DEA4}" type="presParOf" srcId="{D3F61BA5-8690-42A3-BF70-144370B3F87E}" destId="{D9164A34-44A7-4651-A018-5BD95FC6A34C}" srcOrd="7" destOrd="0" presId="urn:microsoft.com/office/officeart/2005/8/layout/hierarchy3"/>
    <dgm:cxn modelId="{BDEDAB9E-57EF-4B37-B124-FA7BBFA497F0}" type="presParOf" srcId="{B1860751-E307-4905-A28F-AACC344F7142}" destId="{655DF15F-9683-4A22-8D0E-AD88F4472C26}" srcOrd="3" destOrd="0" presId="urn:microsoft.com/office/officeart/2005/8/layout/hierarchy3"/>
    <dgm:cxn modelId="{DAB3DDE3-2B05-4C62-9942-EADBD645175F}" type="presParOf" srcId="{655DF15F-9683-4A22-8D0E-AD88F4472C26}" destId="{CF61FC66-CC1D-4382-B260-17C9FD77F300}" srcOrd="0" destOrd="0" presId="urn:microsoft.com/office/officeart/2005/8/layout/hierarchy3"/>
    <dgm:cxn modelId="{8188283E-5EB6-4709-9C26-7FB71953BC70}" type="presParOf" srcId="{CF61FC66-CC1D-4382-B260-17C9FD77F300}" destId="{BB75525F-E08A-456E-8EB2-8028C197AC93}" srcOrd="0" destOrd="0" presId="urn:microsoft.com/office/officeart/2005/8/layout/hierarchy3"/>
    <dgm:cxn modelId="{CCDC91F8-D2C2-4283-B825-09FAA16CB1B3}" type="presParOf" srcId="{CF61FC66-CC1D-4382-B260-17C9FD77F300}" destId="{873E4856-2DD4-4CEC-930D-149A3687B081}" srcOrd="1" destOrd="0" presId="urn:microsoft.com/office/officeart/2005/8/layout/hierarchy3"/>
    <dgm:cxn modelId="{496587F5-1060-4BA2-A41F-B28D7FB148DC}" type="presParOf" srcId="{655DF15F-9683-4A22-8D0E-AD88F4472C26}" destId="{37256B02-3ADD-476F-91B2-6B8AC5ACF029}" srcOrd="1" destOrd="0" presId="urn:microsoft.com/office/officeart/2005/8/layout/hierarchy3"/>
    <dgm:cxn modelId="{A0D5927F-CC03-4273-81EA-8266601340DA}" type="presParOf" srcId="{37256B02-3ADD-476F-91B2-6B8AC5ACF029}" destId="{C6D2E83E-8BD1-40EE-8499-65AA32EE558C}" srcOrd="0" destOrd="0" presId="urn:microsoft.com/office/officeart/2005/8/layout/hierarchy3"/>
    <dgm:cxn modelId="{7833453F-CDF7-42B0-ACE5-4AB7B00D8A5E}" type="presParOf" srcId="{37256B02-3ADD-476F-91B2-6B8AC5ACF029}" destId="{A11E0424-3D0C-421D-8031-BE16EC94F4E6}" srcOrd="1" destOrd="0" presId="urn:microsoft.com/office/officeart/2005/8/layout/hierarchy3"/>
    <dgm:cxn modelId="{FA8B9F1F-B359-4B63-83A4-F6586F500358}" type="presParOf" srcId="{37256B02-3ADD-476F-91B2-6B8AC5ACF029}" destId="{6740C65B-27B3-44B1-ABC4-9D38A147DB6E}" srcOrd="2" destOrd="0" presId="urn:microsoft.com/office/officeart/2005/8/layout/hierarchy3"/>
    <dgm:cxn modelId="{7B5FFD0B-45C7-4C8C-8B55-86084CD5182A}" type="presParOf" srcId="{37256B02-3ADD-476F-91B2-6B8AC5ACF029}" destId="{DACE9CDB-183B-4E37-9A4D-71D05F5BA47A}" srcOrd="3" destOrd="0" presId="urn:microsoft.com/office/officeart/2005/8/layout/hierarchy3"/>
    <dgm:cxn modelId="{EF6A99EE-096E-47C0-AC55-CE5F87F452BF}" type="presParOf" srcId="{37256B02-3ADD-476F-91B2-6B8AC5ACF029}" destId="{44617913-8B13-4B33-8A4E-F1168C5B7537}" srcOrd="4" destOrd="0" presId="urn:microsoft.com/office/officeart/2005/8/layout/hierarchy3"/>
    <dgm:cxn modelId="{4220D2BE-7B49-4AF9-BCC7-5A81E3C46F1B}" type="presParOf" srcId="{37256B02-3ADD-476F-91B2-6B8AC5ACF029}" destId="{C3ABE2DD-72CB-46CC-971D-ACA60DCCA260}" srcOrd="5" destOrd="0" presId="urn:microsoft.com/office/officeart/2005/8/layout/hierarchy3"/>
    <dgm:cxn modelId="{0B45E302-1B0A-4612-9464-E2FDD237D05C}" type="presParOf" srcId="{37256B02-3ADD-476F-91B2-6B8AC5ACF029}" destId="{16E11A33-D915-4153-A6A9-63E9B7BC241E}" srcOrd="6" destOrd="0" presId="urn:microsoft.com/office/officeart/2005/8/layout/hierarchy3"/>
    <dgm:cxn modelId="{92B35993-0CE8-48F8-A83F-EC0716410C04}" type="presParOf" srcId="{37256B02-3ADD-476F-91B2-6B8AC5ACF029}" destId="{B283FF7F-7504-448B-81FF-A75CA76AD9BA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12BCFF-802E-44EE-BDAB-40D10D2BD4A7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0C24EE-E053-4EC2-B264-45FC37A3951C}">
      <dgm:prSet phldrT="[Текст]" custT="1"/>
      <dgm:spPr/>
      <dgm:t>
        <a:bodyPr/>
        <a:lstStyle/>
        <a:p>
          <a:r>
            <a:rPr lang="ru-RU" sz="2000" b="1" dirty="0" smtClean="0"/>
            <a:t>Содержание</a:t>
          </a:r>
          <a:endParaRPr lang="ru-RU" sz="2000" b="1" dirty="0"/>
        </a:p>
      </dgm:t>
    </dgm:pt>
    <dgm:pt modelId="{B9461625-8BAA-4DAE-9C81-4489A58AB405}" type="parTrans" cxnId="{0E849EBF-440F-47D1-9855-8DCE1B03C7D5}">
      <dgm:prSet/>
      <dgm:spPr/>
      <dgm:t>
        <a:bodyPr/>
        <a:lstStyle/>
        <a:p>
          <a:endParaRPr lang="ru-RU"/>
        </a:p>
      </dgm:t>
    </dgm:pt>
    <dgm:pt modelId="{A57AF669-BA8D-43E1-A3AC-33FF73A38AFE}" type="sibTrans" cxnId="{0E849EBF-440F-47D1-9855-8DCE1B03C7D5}">
      <dgm:prSet/>
      <dgm:spPr/>
      <dgm:t>
        <a:bodyPr/>
        <a:lstStyle/>
        <a:p>
          <a:endParaRPr lang="ru-RU"/>
        </a:p>
      </dgm:t>
    </dgm:pt>
    <dgm:pt modelId="{CFE5B313-EC61-4371-BEC4-85199548721F}">
      <dgm:prSet phldrT="[Текст]" custT="1"/>
      <dgm:spPr/>
      <dgm:t>
        <a:bodyPr/>
        <a:lstStyle/>
        <a:p>
          <a:r>
            <a:rPr lang="ru-RU" sz="1400" b="1" dirty="0" smtClean="0"/>
            <a:t>Создание информационного образовательного пространства</a:t>
          </a:r>
          <a:endParaRPr lang="ru-RU" sz="1400" b="1" dirty="0"/>
        </a:p>
      </dgm:t>
    </dgm:pt>
    <dgm:pt modelId="{794FD7D4-0347-421F-AF77-B86C939EAA02}" type="parTrans" cxnId="{FE7A9DDB-C3EE-4541-B002-B6974C67191B}">
      <dgm:prSet/>
      <dgm:spPr/>
      <dgm:t>
        <a:bodyPr/>
        <a:lstStyle/>
        <a:p>
          <a:endParaRPr lang="ru-RU"/>
        </a:p>
      </dgm:t>
    </dgm:pt>
    <dgm:pt modelId="{FFCA1F52-A3E5-4236-8DD3-C92A4DFCA28E}" type="sibTrans" cxnId="{FE7A9DDB-C3EE-4541-B002-B6974C67191B}">
      <dgm:prSet/>
      <dgm:spPr/>
      <dgm:t>
        <a:bodyPr/>
        <a:lstStyle/>
        <a:p>
          <a:endParaRPr lang="ru-RU"/>
        </a:p>
      </dgm:t>
    </dgm:pt>
    <dgm:pt modelId="{2DB00E78-D87A-4281-BA2C-BD1C9AAA2DB6}">
      <dgm:prSet phldrT="[Текст]" custT="1"/>
      <dgm:spPr/>
      <dgm:t>
        <a:bodyPr/>
        <a:lstStyle/>
        <a:p>
          <a:r>
            <a:rPr lang="ru-RU" sz="1400" b="1" dirty="0" smtClean="0"/>
            <a:t>Акцент на  социально-педагогические функции образования</a:t>
          </a:r>
          <a:endParaRPr lang="ru-RU" sz="1400" b="1" dirty="0"/>
        </a:p>
      </dgm:t>
    </dgm:pt>
    <dgm:pt modelId="{AC0F8D7C-8BDB-4D77-94EC-434BEB167174}" type="parTrans" cxnId="{AB6CA51A-EF61-42F7-AA4D-563E9287CD7C}">
      <dgm:prSet/>
      <dgm:spPr/>
      <dgm:t>
        <a:bodyPr/>
        <a:lstStyle/>
        <a:p>
          <a:endParaRPr lang="ru-RU"/>
        </a:p>
      </dgm:t>
    </dgm:pt>
    <dgm:pt modelId="{8439D5D5-58C5-45B0-8217-844AB6B466C4}" type="sibTrans" cxnId="{AB6CA51A-EF61-42F7-AA4D-563E9287CD7C}">
      <dgm:prSet/>
      <dgm:spPr/>
      <dgm:t>
        <a:bodyPr/>
        <a:lstStyle/>
        <a:p>
          <a:endParaRPr lang="ru-RU"/>
        </a:p>
      </dgm:t>
    </dgm:pt>
    <dgm:pt modelId="{F793B368-22B5-4F79-93D3-9179BE60F398}">
      <dgm:prSet phldrT="[Текст]" custT="1"/>
      <dgm:spPr/>
      <dgm:t>
        <a:bodyPr/>
        <a:lstStyle/>
        <a:p>
          <a:r>
            <a:rPr lang="ru-RU" sz="2000" b="1" dirty="0" smtClean="0"/>
            <a:t>Организация</a:t>
          </a:r>
          <a:endParaRPr lang="ru-RU" sz="2000" b="1" dirty="0"/>
        </a:p>
      </dgm:t>
    </dgm:pt>
    <dgm:pt modelId="{E869253E-BDF7-43A3-80F8-A55441BB25B7}" type="parTrans" cxnId="{3D62C1ED-52FC-4FBA-B72F-B84B67DC15C9}">
      <dgm:prSet/>
      <dgm:spPr/>
      <dgm:t>
        <a:bodyPr/>
        <a:lstStyle/>
        <a:p>
          <a:endParaRPr lang="ru-RU"/>
        </a:p>
      </dgm:t>
    </dgm:pt>
    <dgm:pt modelId="{D697A6C6-FC42-4BA2-85AC-E2C1993A51C7}" type="sibTrans" cxnId="{3D62C1ED-52FC-4FBA-B72F-B84B67DC15C9}">
      <dgm:prSet/>
      <dgm:spPr/>
      <dgm:t>
        <a:bodyPr/>
        <a:lstStyle/>
        <a:p>
          <a:endParaRPr lang="ru-RU"/>
        </a:p>
      </dgm:t>
    </dgm:pt>
    <dgm:pt modelId="{D95985F2-8BB0-4CAB-9568-9BF7B93CBDB1}">
      <dgm:prSet phldrT="[Текст]" custT="1"/>
      <dgm:spPr/>
      <dgm:t>
        <a:bodyPr/>
        <a:lstStyle/>
        <a:p>
          <a:r>
            <a:rPr lang="ru-RU" sz="1400" b="1" dirty="0" smtClean="0"/>
            <a:t>Реализация инклюзивных технологий</a:t>
          </a:r>
          <a:endParaRPr lang="ru-RU" sz="1400" b="1" dirty="0"/>
        </a:p>
      </dgm:t>
    </dgm:pt>
    <dgm:pt modelId="{8C37E19C-E6EF-4A30-99F4-64149B075F88}" type="parTrans" cxnId="{9DDA5AA2-AC8C-4582-AD4C-ADAE19C5A845}">
      <dgm:prSet/>
      <dgm:spPr/>
      <dgm:t>
        <a:bodyPr/>
        <a:lstStyle/>
        <a:p>
          <a:endParaRPr lang="ru-RU"/>
        </a:p>
      </dgm:t>
    </dgm:pt>
    <dgm:pt modelId="{69A2E7C4-B824-4177-B124-AC03A648808B}" type="sibTrans" cxnId="{9DDA5AA2-AC8C-4582-AD4C-ADAE19C5A845}">
      <dgm:prSet/>
      <dgm:spPr/>
      <dgm:t>
        <a:bodyPr/>
        <a:lstStyle/>
        <a:p>
          <a:endParaRPr lang="ru-RU"/>
        </a:p>
      </dgm:t>
    </dgm:pt>
    <dgm:pt modelId="{A2A24B15-9DA1-40CE-AB13-BF88A6124830}">
      <dgm:prSet phldrT="[Текст]" custT="1"/>
      <dgm:spPr/>
      <dgm:t>
        <a:bodyPr/>
        <a:lstStyle/>
        <a:p>
          <a:r>
            <a:rPr lang="ru-RU" sz="1400" b="1" dirty="0" smtClean="0"/>
            <a:t>Создание клубных форм организации и краткосрочных событий</a:t>
          </a:r>
          <a:endParaRPr lang="ru-RU" sz="1400" b="1" dirty="0"/>
        </a:p>
      </dgm:t>
    </dgm:pt>
    <dgm:pt modelId="{9F3A33A4-1FDA-454C-8BBD-A7DA69AF7642}" type="parTrans" cxnId="{93EDD4C2-ED7C-495B-B3CA-3A2738F0304D}">
      <dgm:prSet/>
      <dgm:spPr/>
      <dgm:t>
        <a:bodyPr/>
        <a:lstStyle/>
        <a:p>
          <a:endParaRPr lang="ru-RU"/>
        </a:p>
      </dgm:t>
    </dgm:pt>
    <dgm:pt modelId="{BE3EE893-AB64-4E4F-978D-A068FB8A5BBD}" type="sibTrans" cxnId="{93EDD4C2-ED7C-495B-B3CA-3A2738F0304D}">
      <dgm:prSet/>
      <dgm:spPr/>
      <dgm:t>
        <a:bodyPr/>
        <a:lstStyle/>
        <a:p>
          <a:endParaRPr lang="ru-RU"/>
        </a:p>
      </dgm:t>
    </dgm:pt>
    <dgm:pt modelId="{F42B3FD6-C510-4A20-8486-16C2D4309A41}">
      <dgm:prSet phldrT="[Текст]" custT="1"/>
      <dgm:spPr/>
      <dgm:t>
        <a:bodyPr/>
        <a:lstStyle/>
        <a:p>
          <a:r>
            <a:rPr lang="ru-RU" sz="2000" b="1" dirty="0" smtClean="0"/>
            <a:t>Условия</a:t>
          </a:r>
          <a:endParaRPr lang="ru-RU" sz="2000" b="1" dirty="0"/>
        </a:p>
      </dgm:t>
    </dgm:pt>
    <dgm:pt modelId="{71215D37-C986-48A4-B849-72888E75558C}" type="parTrans" cxnId="{1EABD34F-6564-4C1B-B11E-4B72825F38A2}">
      <dgm:prSet/>
      <dgm:spPr/>
      <dgm:t>
        <a:bodyPr/>
        <a:lstStyle/>
        <a:p>
          <a:endParaRPr lang="ru-RU"/>
        </a:p>
      </dgm:t>
    </dgm:pt>
    <dgm:pt modelId="{616ABB4D-800D-4F95-AAD1-7D0F808F9344}" type="sibTrans" cxnId="{1EABD34F-6564-4C1B-B11E-4B72825F38A2}">
      <dgm:prSet/>
      <dgm:spPr/>
      <dgm:t>
        <a:bodyPr/>
        <a:lstStyle/>
        <a:p>
          <a:endParaRPr lang="ru-RU"/>
        </a:p>
      </dgm:t>
    </dgm:pt>
    <dgm:pt modelId="{5848F0E6-3FF1-4F45-8C8D-F10E1E36C2F2}">
      <dgm:prSet phldrT="[Текст]" custT="1"/>
      <dgm:spPr/>
      <dgm:t>
        <a:bodyPr/>
        <a:lstStyle/>
        <a:p>
          <a:r>
            <a:rPr lang="ru-RU" sz="1400" b="1" dirty="0" smtClean="0"/>
            <a:t>Создание доступной принимающей среды</a:t>
          </a:r>
          <a:endParaRPr lang="ru-RU" sz="1400" b="1" dirty="0"/>
        </a:p>
      </dgm:t>
    </dgm:pt>
    <dgm:pt modelId="{E65B06A6-71B2-49C5-BEC7-D424F081D01A}" type="parTrans" cxnId="{F944BC25-0C4C-4AD2-971B-172A35650F56}">
      <dgm:prSet/>
      <dgm:spPr/>
      <dgm:t>
        <a:bodyPr/>
        <a:lstStyle/>
        <a:p>
          <a:endParaRPr lang="ru-RU"/>
        </a:p>
      </dgm:t>
    </dgm:pt>
    <dgm:pt modelId="{3BE56BC9-ACA6-43CD-A14F-CE4E56101ECF}" type="sibTrans" cxnId="{F944BC25-0C4C-4AD2-971B-172A35650F56}">
      <dgm:prSet/>
      <dgm:spPr/>
      <dgm:t>
        <a:bodyPr/>
        <a:lstStyle/>
        <a:p>
          <a:endParaRPr lang="ru-RU"/>
        </a:p>
      </dgm:t>
    </dgm:pt>
    <dgm:pt modelId="{4280814B-723D-4FC8-8A40-41B2EA47BC41}">
      <dgm:prSet phldrT="[Текст]" custT="1"/>
      <dgm:spPr/>
      <dgm:t>
        <a:bodyPr/>
        <a:lstStyle/>
        <a:p>
          <a:r>
            <a:rPr lang="ru-RU" sz="1400" b="1" dirty="0" smtClean="0"/>
            <a:t>Использование среды специальных организаций для детей с ОВЗ</a:t>
          </a:r>
          <a:endParaRPr lang="ru-RU" sz="1400" b="1" dirty="0"/>
        </a:p>
      </dgm:t>
    </dgm:pt>
    <dgm:pt modelId="{9316C96F-1118-4C3D-8486-646DA4BA0DF8}" type="parTrans" cxnId="{373757B6-ACA0-4A85-B3F1-D401303E17DA}">
      <dgm:prSet/>
      <dgm:spPr/>
      <dgm:t>
        <a:bodyPr/>
        <a:lstStyle/>
        <a:p>
          <a:endParaRPr lang="ru-RU"/>
        </a:p>
      </dgm:t>
    </dgm:pt>
    <dgm:pt modelId="{5C505B62-D798-4186-AB27-40CC08FE2CF9}" type="sibTrans" cxnId="{373757B6-ACA0-4A85-B3F1-D401303E17DA}">
      <dgm:prSet/>
      <dgm:spPr/>
      <dgm:t>
        <a:bodyPr/>
        <a:lstStyle/>
        <a:p>
          <a:endParaRPr lang="ru-RU"/>
        </a:p>
      </dgm:t>
    </dgm:pt>
    <dgm:pt modelId="{A90D5D61-08B7-4F4F-A5D4-509F7E3A2CC0}">
      <dgm:prSet custT="1"/>
      <dgm:spPr/>
      <dgm:t>
        <a:bodyPr/>
        <a:lstStyle/>
        <a:p>
          <a:r>
            <a:rPr lang="ru-RU" sz="1400" b="1" dirty="0" smtClean="0"/>
            <a:t>Применение современных </a:t>
          </a:r>
          <a:r>
            <a:rPr lang="ru-RU" sz="1400" b="1" dirty="0" err="1" smtClean="0"/>
            <a:t>информ</a:t>
          </a:r>
          <a:r>
            <a:rPr lang="ru-RU" sz="1400" b="1" dirty="0" smtClean="0"/>
            <a:t>. сервисов и технологий</a:t>
          </a:r>
          <a:endParaRPr lang="ru-RU" sz="1400" b="1" dirty="0"/>
        </a:p>
      </dgm:t>
    </dgm:pt>
    <dgm:pt modelId="{68C260A4-7219-48A4-BEA3-5A1D71CC610F}" type="parTrans" cxnId="{A222E0D8-ACE8-454F-AFFB-703FFF2DA9FB}">
      <dgm:prSet/>
      <dgm:spPr/>
      <dgm:t>
        <a:bodyPr/>
        <a:lstStyle/>
        <a:p>
          <a:endParaRPr lang="ru-RU"/>
        </a:p>
      </dgm:t>
    </dgm:pt>
    <dgm:pt modelId="{DFBAF400-77B6-4F63-BA29-4E6F2C114C82}" type="sibTrans" cxnId="{A222E0D8-ACE8-454F-AFFB-703FFF2DA9FB}">
      <dgm:prSet/>
      <dgm:spPr/>
      <dgm:t>
        <a:bodyPr/>
        <a:lstStyle/>
        <a:p>
          <a:endParaRPr lang="ru-RU"/>
        </a:p>
      </dgm:t>
    </dgm:pt>
    <dgm:pt modelId="{1994BBF2-9860-4135-900C-BBB872EA80FC}">
      <dgm:prSet custT="1"/>
      <dgm:spPr/>
      <dgm:t>
        <a:bodyPr/>
        <a:lstStyle/>
        <a:p>
          <a:r>
            <a:rPr lang="ru-RU" sz="1400" b="1" dirty="0" smtClean="0"/>
            <a:t>Коррекционно-развивающие программы</a:t>
          </a:r>
          <a:endParaRPr lang="ru-RU" sz="1400" b="1" dirty="0"/>
        </a:p>
      </dgm:t>
    </dgm:pt>
    <dgm:pt modelId="{ED485332-B19F-49B3-94FE-6239B6966A4E}" type="parTrans" cxnId="{A636BBD4-BA71-471E-9197-D4F029F9303F}">
      <dgm:prSet/>
      <dgm:spPr/>
      <dgm:t>
        <a:bodyPr/>
        <a:lstStyle/>
        <a:p>
          <a:endParaRPr lang="ru-RU"/>
        </a:p>
      </dgm:t>
    </dgm:pt>
    <dgm:pt modelId="{1FA94331-C17A-4F27-BDA3-BF34A2F59DA4}" type="sibTrans" cxnId="{A636BBD4-BA71-471E-9197-D4F029F9303F}">
      <dgm:prSet/>
      <dgm:spPr/>
      <dgm:t>
        <a:bodyPr/>
        <a:lstStyle/>
        <a:p>
          <a:endParaRPr lang="ru-RU"/>
        </a:p>
      </dgm:t>
    </dgm:pt>
    <dgm:pt modelId="{8E780705-BF69-4D57-974E-1613E018DB21}">
      <dgm:prSet custT="1"/>
      <dgm:spPr/>
      <dgm:t>
        <a:bodyPr/>
        <a:lstStyle/>
        <a:p>
          <a:r>
            <a:rPr lang="ru-RU" sz="1400" b="1" dirty="0" smtClean="0"/>
            <a:t>Построение индивидуальных образовательных маршрутов</a:t>
          </a:r>
          <a:endParaRPr lang="ru-RU" sz="1400" b="1" dirty="0"/>
        </a:p>
      </dgm:t>
    </dgm:pt>
    <dgm:pt modelId="{5D4F70AE-AF10-42B1-96DD-BF4E43C20537}" type="parTrans" cxnId="{B43AE071-7DBB-4157-B2AB-67103E3EB6D8}">
      <dgm:prSet/>
      <dgm:spPr/>
      <dgm:t>
        <a:bodyPr/>
        <a:lstStyle/>
        <a:p>
          <a:endParaRPr lang="ru-RU"/>
        </a:p>
      </dgm:t>
    </dgm:pt>
    <dgm:pt modelId="{5654A008-0381-41EF-BB07-8E6E932BC622}" type="sibTrans" cxnId="{B43AE071-7DBB-4157-B2AB-67103E3EB6D8}">
      <dgm:prSet/>
      <dgm:spPr/>
      <dgm:t>
        <a:bodyPr/>
        <a:lstStyle/>
        <a:p>
          <a:endParaRPr lang="ru-RU"/>
        </a:p>
      </dgm:t>
    </dgm:pt>
    <dgm:pt modelId="{EAD4EAAF-52B1-4E3A-9FCB-89AF12E36D1A}" type="pres">
      <dgm:prSet presAssocID="{2412BCFF-802E-44EE-BDAB-40D10D2BD4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8ACB75-6E87-4FB3-AF3C-AF4321575130}" type="pres">
      <dgm:prSet presAssocID="{F42B3FD6-C510-4A20-8486-16C2D4309A41}" presName="boxAndChildren" presStyleCnt="0"/>
      <dgm:spPr/>
    </dgm:pt>
    <dgm:pt modelId="{4C2FC81F-5570-43EE-99E4-C2A010D9D956}" type="pres">
      <dgm:prSet presAssocID="{F42B3FD6-C510-4A20-8486-16C2D4309A41}" presName="parentTextBox" presStyleLbl="node1" presStyleIdx="0" presStyleCnt="3"/>
      <dgm:spPr/>
      <dgm:t>
        <a:bodyPr/>
        <a:lstStyle/>
        <a:p>
          <a:endParaRPr lang="ru-RU"/>
        </a:p>
      </dgm:t>
    </dgm:pt>
    <dgm:pt modelId="{89BAACB6-8C67-4891-9E46-CC872ECE7179}" type="pres">
      <dgm:prSet presAssocID="{F42B3FD6-C510-4A20-8486-16C2D4309A41}" presName="entireBox" presStyleLbl="node1" presStyleIdx="0" presStyleCnt="3" custLinFactNeighborX="-3439" custLinFactNeighborY="2933"/>
      <dgm:spPr/>
      <dgm:t>
        <a:bodyPr/>
        <a:lstStyle/>
        <a:p>
          <a:endParaRPr lang="ru-RU"/>
        </a:p>
      </dgm:t>
    </dgm:pt>
    <dgm:pt modelId="{1F92A1EC-A40D-4765-8326-0390159CC4FB}" type="pres">
      <dgm:prSet presAssocID="{F42B3FD6-C510-4A20-8486-16C2D4309A41}" presName="descendantBox" presStyleCnt="0"/>
      <dgm:spPr/>
    </dgm:pt>
    <dgm:pt modelId="{ADAE2283-2F27-46AB-BA26-D503660A626F}" type="pres">
      <dgm:prSet presAssocID="{5848F0E6-3FF1-4F45-8C8D-F10E1E36C2F2}" presName="childTextBox" presStyleLbl="fgAccFollowNode1" presStyleIdx="0" presStyleCnt="9" custScaleX="739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21E82-2F7E-4844-AAB6-3B6B3D21BBA1}" type="pres">
      <dgm:prSet presAssocID="{4280814B-723D-4FC8-8A40-41B2EA47BC41}" presName="childTextBox" presStyleLbl="fgAccFollowNode1" presStyleIdx="1" presStyleCnt="9" custScaleX="922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0BF846-7845-411B-A7C7-6C2B283C0960}" type="pres">
      <dgm:prSet presAssocID="{A90D5D61-08B7-4F4F-A5D4-509F7E3A2CC0}" presName="childTextBox" presStyleLbl="fgAccFollowNode1" presStyleIdx="2" presStyleCnt="9" custLinFactNeighborX="147" custLinFactNeighborY="6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A7FADE-087E-49E3-A58F-60C10D7C75E7}" type="pres">
      <dgm:prSet presAssocID="{D697A6C6-FC42-4BA2-85AC-E2C1993A51C7}" presName="sp" presStyleCnt="0"/>
      <dgm:spPr/>
    </dgm:pt>
    <dgm:pt modelId="{E2DC949D-9D75-43B4-8930-F2A2E330DFDE}" type="pres">
      <dgm:prSet presAssocID="{F793B368-22B5-4F79-93D3-9179BE60F398}" presName="arrowAndChildren" presStyleCnt="0"/>
      <dgm:spPr/>
    </dgm:pt>
    <dgm:pt modelId="{BAE8A943-EC9C-4A5A-84A0-FBAABD49166E}" type="pres">
      <dgm:prSet presAssocID="{F793B368-22B5-4F79-93D3-9179BE60F398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DA7A278C-D33B-4FE0-A28D-0A47E9C39E84}" type="pres">
      <dgm:prSet presAssocID="{F793B368-22B5-4F79-93D3-9179BE60F398}" presName="arrow" presStyleLbl="node1" presStyleIdx="1" presStyleCnt="3"/>
      <dgm:spPr/>
      <dgm:t>
        <a:bodyPr/>
        <a:lstStyle/>
        <a:p>
          <a:endParaRPr lang="ru-RU"/>
        </a:p>
      </dgm:t>
    </dgm:pt>
    <dgm:pt modelId="{FFD7C44D-0CA4-40B0-B2C6-5DDFF00F3FAC}" type="pres">
      <dgm:prSet presAssocID="{F793B368-22B5-4F79-93D3-9179BE60F398}" presName="descendantArrow" presStyleCnt="0"/>
      <dgm:spPr/>
    </dgm:pt>
    <dgm:pt modelId="{6B8B8BD6-504A-49EE-97A8-43E910DFF9AD}" type="pres">
      <dgm:prSet presAssocID="{D95985F2-8BB0-4CAB-9568-9BF7B93CBDB1}" presName="childTextArrow" presStyleLbl="fgAccFollowNode1" presStyleIdx="3" presStyleCnt="9" custScaleX="91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B4F7DB-D017-4F10-87CC-FCC19CF1B7E6}" type="pres">
      <dgm:prSet presAssocID="{A2A24B15-9DA1-40CE-AB13-BF88A6124830}" presName="childTextArrow" presStyleLbl="fgAccFollowNode1" presStyleIdx="4" presStyleCnt="9" custScaleX="116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AEEBF3-7B33-417B-878B-2CBCBC21970F}" type="pres">
      <dgm:prSet presAssocID="{8E780705-BF69-4D57-974E-1613E018DB21}" presName="childTextArrow" presStyleLbl="fgAccFollowNode1" presStyleIdx="5" presStyleCnt="9" custScaleX="113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DF8A3E-6709-40AE-932F-0C3D51B2F756}" type="pres">
      <dgm:prSet presAssocID="{A57AF669-BA8D-43E1-A3AC-33FF73A38AFE}" presName="sp" presStyleCnt="0"/>
      <dgm:spPr/>
    </dgm:pt>
    <dgm:pt modelId="{BD7F5002-7AC4-4513-8805-BEBD73013864}" type="pres">
      <dgm:prSet presAssocID="{E30C24EE-E053-4EC2-B264-45FC37A3951C}" presName="arrowAndChildren" presStyleCnt="0"/>
      <dgm:spPr/>
    </dgm:pt>
    <dgm:pt modelId="{D89B9855-C08D-45A3-8784-90890FD6DFB7}" type="pres">
      <dgm:prSet presAssocID="{E30C24EE-E053-4EC2-B264-45FC37A3951C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9986B46F-920A-48AE-81A9-F01D7EE07464}" type="pres">
      <dgm:prSet presAssocID="{E30C24EE-E053-4EC2-B264-45FC37A3951C}" presName="arrow" presStyleLbl="node1" presStyleIdx="2" presStyleCnt="3"/>
      <dgm:spPr/>
      <dgm:t>
        <a:bodyPr/>
        <a:lstStyle/>
        <a:p>
          <a:endParaRPr lang="ru-RU"/>
        </a:p>
      </dgm:t>
    </dgm:pt>
    <dgm:pt modelId="{297B5E00-7FAF-4B40-B78F-82C9C3071335}" type="pres">
      <dgm:prSet presAssocID="{E30C24EE-E053-4EC2-B264-45FC37A3951C}" presName="descendantArrow" presStyleCnt="0"/>
      <dgm:spPr/>
    </dgm:pt>
    <dgm:pt modelId="{AE733BF6-F834-4487-9A7C-09E8AEDAD118}" type="pres">
      <dgm:prSet presAssocID="{CFE5B313-EC61-4371-BEC4-85199548721F}" presName="childTextArrow" presStyleLbl="fgAccFollow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F4EBA8-A409-46EF-A445-4102CFFA7F6A}" type="pres">
      <dgm:prSet presAssocID="{2DB00E78-D87A-4281-BA2C-BD1C9AAA2DB6}" presName="childTextArrow" presStyleLbl="fgAccFollowNode1" presStyleIdx="7" presStyleCnt="9" custScaleX="116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CA5ECB-06F0-4EC4-92AD-0794ED938380}" type="pres">
      <dgm:prSet presAssocID="{1994BBF2-9860-4135-900C-BBB872EA80FC}" presName="childTextArrow" presStyleLbl="fgAccFollow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0BDEBB-E46F-40A9-B5DF-0975429D0948}" type="presOf" srcId="{A2A24B15-9DA1-40CE-AB13-BF88A6124830}" destId="{5AB4F7DB-D017-4F10-87CC-FCC19CF1B7E6}" srcOrd="0" destOrd="0" presId="urn:microsoft.com/office/officeart/2005/8/layout/process4"/>
    <dgm:cxn modelId="{6BB9213C-F860-4646-9AE0-8F45FEB0EBBC}" type="presOf" srcId="{4280814B-723D-4FC8-8A40-41B2EA47BC41}" destId="{FA421E82-2F7E-4844-AAB6-3B6B3D21BBA1}" srcOrd="0" destOrd="0" presId="urn:microsoft.com/office/officeart/2005/8/layout/process4"/>
    <dgm:cxn modelId="{A636BBD4-BA71-471E-9197-D4F029F9303F}" srcId="{E30C24EE-E053-4EC2-B264-45FC37A3951C}" destId="{1994BBF2-9860-4135-900C-BBB872EA80FC}" srcOrd="2" destOrd="0" parTransId="{ED485332-B19F-49B3-94FE-6239B6966A4E}" sibTransId="{1FA94331-C17A-4F27-BDA3-BF34A2F59DA4}"/>
    <dgm:cxn modelId="{F053B61C-4CBC-4F4B-957D-7A674DE1C81B}" type="presOf" srcId="{F793B368-22B5-4F79-93D3-9179BE60F398}" destId="{DA7A278C-D33B-4FE0-A28D-0A47E9C39E84}" srcOrd="1" destOrd="0" presId="urn:microsoft.com/office/officeart/2005/8/layout/process4"/>
    <dgm:cxn modelId="{3D62C1ED-52FC-4FBA-B72F-B84B67DC15C9}" srcId="{2412BCFF-802E-44EE-BDAB-40D10D2BD4A7}" destId="{F793B368-22B5-4F79-93D3-9179BE60F398}" srcOrd="1" destOrd="0" parTransId="{E869253E-BDF7-43A3-80F8-A55441BB25B7}" sibTransId="{D697A6C6-FC42-4BA2-85AC-E2C1993A51C7}"/>
    <dgm:cxn modelId="{93EDD4C2-ED7C-495B-B3CA-3A2738F0304D}" srcId="{F793B368-22B5-4F79-93D3-9179BE60F398}" destId="{A2A24B15-9DA1-40CE-AB13-BF88A6124830}" srcOrd="1" destOrd="0" parTransId="{9F3A33A4-1FDA-454C-8BBD-A7DA69AF7642}" sibTransId="{BE3EE893-AB64-4E4F-978D-A068FB8A5BBD}"/>
    <dgm:cxn modelId="{9DDA5AA2-AC8C-4582-AD4C-ADAE19C5A845}" srcId="{F793B368-22B5-4F79-93D3-9179BE60F398}" destId="{D95985F2-8BB0-4CAB-9568-9BF7B93CBDB1}" srcOrd="0" destOrd="0" parTransId="{8C37E19C-E6EF-4A30-99F4-64149B075F88}" sibTransId="{69A2E7C4-B824-4177-B124-AC03A648808B}"/>
    <dgm:cxn modelId="{7699A452-0CE5-49E0-A318-F204315F111A}" type="presOf" srcId="{D95985F2-8BB0-4CAB-9568-9BF7B93CBDB1}" destId="{6B8B8BD6-504A-49EE-97A8-43E910DFF9AD}" srcOrd="0" destOrd="0" presId="urn:microsoft.com/office/officeart/2005/8/layout/process4"/>
    <dgm:cxn modelId="{0E849EBF-440F-47D1-9855-8DCE1B03C7D5}" srcId="{2412BCFF-802E-44EE-BDAB-40D10D2BD4A7}" destId="{E30C24EE-E053-4EC2-B264-45FC37A3951C}" srcOrd="0" destOrd="0" parTransId="{B9461625-8BAA-4DAE-9C81-4489A58AB405}" sibTransId="{A57AF669-BA8D-43E1-A3AC-33FF73A38AFE}"/>
    <dgm:cxn modelId="{027FA686-6E89-45F8-A3D8-DF07EE13F25C}" type="presOf" srcId="{A90D5D61-08B7-4F4F-A5D4-509F7E3A2CC0}" destId="{C60BF846-7845-411B-A7C7-6C2B283C0960}" srcOrd="0" destOrd="0" presId="urn:microsoft.com/office/officeart/2005/8/layout/process4"/>
    <dgm:cxn modelId="{09AD4B60-86BE-4AA2-8A61-5D2CB8040F9C}" type="presOf" srcId="{E30C24EE-E053-4EC2-B264-45FC37A3951C}" destId="{9986B46F-920A-48AE-81A9-F01D7EE07464}" srcOrd="1" destOrd="0" presId="urn:microsoft.com/office/officeart/2005/8/layout/process4"/>
    <dgm:cxn modelId="{0FE4FA52-EF1D-4169-89D0-5843A6F611F5}" type="presOf" srcId="{F42B3FD6-C510-4A20-8486-16C2D4309A41}" destId="{89BAACB6-8C67-4891-9E46-CC872ECE7179}" srcOrd="1" destOrd="0" presId="urn:microsoft.com/office/officeart/2005/8/layout/process4"/>
    <dgm:cxn modelId="{A222E0D8-ACE8-454F-AFFB-703FFF2DA9FB}" srcId="{F42B3FD6-C510-4A20-8486-16C2D4309A41}" destId="{A90D5D61-08B7-4F4F-A5D4-509F7E3A2CC0}" srcOrd="2" destOrd="0" parTransId="{68C260A4-7219-48A4-BEA3-5A1D71CC610F}" sibTransId="{DFBAF400-77B6-4F63-BA29-4E6F2C114C82}"/>
    <dgm:cxn modelId="{373757B6-ACA0-4A85-B3F1-D401303E17DA}" srcId="{F42B3FD6-C510-4A20-8486-16C2D4309A41}" destId="{4280814B-723D-4FC8-8A40-41B2EA47BC41}" srcOrd="1" destOrd="0" parTransId="{9316C96F-1118-4C3D-8486-646DA4BA0DF8}" sibTransId="{5C505B62-D798-4186-AB27-40CC08FE2CF9}"/>
    <dgm:cxn modelId="{AB6CA51A-EF61-42F7-AA4D-563E9287CD7C}" srcId="{E30C24EE-E053-4EC2-B264-45FC37A3951C}" destId="{2DB00E78-D87A-4281-BA2C-BD1C9AAA2DB6}" srcOrd="1" destOrd="0" parTransId="{AC0F8D7C-8BDB-4D77-94EC-434BEB167174}" sibTransId="{8439D5D5-58C5-45B0-8217-844AB6B466C4}"/>
    <dgm:cxn modelId="{1EABD34F-6564-4C1B-B11E-4B72825F38A2}" srcId="{2412BCFF-802E-44EE-BDAB-40D10D2BD4A7}" destId="{F42B3FD6-C510-4A20-8486-16C2D4309A41}" srcOrd="2" destOrd="0" parTransId="{71215D37-C986-48A4-B849-72888E75558C}" sibTransId="{616ABB4D-800D-4F95-AAD1-7D0F808F9344}"/>
    <dgm:cxn modelId="{F944BC25-0C4C-4AD2-971B-172A35650F56}" srcId="{F42B3FD6-C510-4A20-8486-16C2D4309A41}" destId="{5848F0E6-3FF1-4F45-8C8D-F10E1E36C2F2}" srcOrd="0" destOrd="0" parTransId="{E65B06A6-71B2-49C5-BEC7-D424F081D01A}" sibTransId="{3BE56BC9-ACA6-43CD-A14F-CE4E56101ECF}"/>
    <dgm:cxn modelId="{342C6F51-A186-4C41-8064-B42D3FF26FBA}" type="presOf" srcId="{5848F0E6-3FF1-4F45-8C8D-F10E1E36C2F2}" destId="{ADAE2283-2F27-46AB-BA26-D503660A626F}" srcOrd="0" destOrd="0" presId="urn:microsoft.com/office/officeart/2005/8/layout/process4"/>
    <dgm:cxn modelId="{CFF2C593-D343-4327-BF7D-A45CB75219C5}" type="presOf" srcId="{2DB00E78-D87A-4281-BA2C-BD1C9AAA2DB6}" destId="{5DF4EBA8-A409-46EF-A445-4102CFFA7F6A}" srcOrd="0" destOrd="0" presId="urn:microsoft.com/office/officeart/2005/8/layout/process4"/>
    <dgm:cxn modelId="{D8832CDD-F23F-4180-BA40-3208E83C5022}" type="presOf" srcId="{F793B368-22B5-4F79-93D3-9179BE60F398}" destId="{BAE8A943-EC9C-4A5A-84A0-FBAABD49166E}" srcOrd="0" destOrd="0" presId="urn:microsoft.com/office/officeart/2005/8/layout/process4"/>
    <dgm:cxn modelId="{B43AE071-7DBB-4157-B2AB-67103E3EB6D8}" srcId="{F793B368-22B5-4F79-93D3-9179BE60F398}" destId="{8E780705-BF69-4D57-974E-1613E018DB21}" srcOrd="2" destOrd="0" parTransId="{5D4F70AE-AF10-42B1-96DD-BF4E43C20537}" sibTransId="{5654A008-0381-41EF-BB07-8E6E932BC622}"/>
    <dgm:cxn modelId="{056831B9-E826-474E-A26C-E0E152CC9CB5}" type="presOf" srcId="{8E780705-BF69-4D57-974E-1613E018DB21}" destId="{5FAEEBF3-7B33-417B-878B-2CBCBC21970F}" srcOrd="0" destOrd="0" presId="urn:microsoft.com/office/officeart/2005/8/layout/process4"/>
    <dgm:cxn modelId="{FE7A9DDB-C3EE-4541-B002-B6974C67191B}" srcId="{E30C24EE-E053-4EC2-B264-45FC37A3951C}" destId="{CFE5B313-EC61-4371-BEC4-85199548721F}" srcOrd="0" destOrd="0" parTransId="{794FD7D4-0347-421F-AF77-B86C939EAA02}" sibTransId="{FFCA1F52-A3E5-4236-8DD3-C92A4DFCA28E}"/>
    <dgm:cxn modelId="{1A4AD495-D093-42F2-B9D8-E50271F86A9B}" type="presOf" srcId="{CFE5B313-EC61-4371-BEC4-85199548721F}" destId="{AE733BF6-F834-4487-9A7C-09E8AEDAD118}" srcOrd="0" destOrd="0" presId="urn:microsoft.com/office/officeart/2005/8/layout/process4"/>
    <dgm:cxn modelId="{E41B2A90-3AA9-439B-AD5F-C81FF1FA6376}" type="presOf" srcId="{1994BBF2-9860-4135-900C-BBB872EA80FC}" destId="{F9CA5ECB-06F0-4EC4-92AD-0794ED938380}" srcOrd="0" destOrd="0" presId="urn:microsoft.com/office/officeart/2005/8/layout/process4"/>
    <dgm:cxn modelId="{C8A58357-0234-4AED-A55A-2D1E0B1CB924}" type="presOf" srcId="{F42B3FD6-C510-4A20-8486-16C2D4309A41}" destId="{4C2FC81F-5570-43EE-99E4-C2A010D9D956}" srcOrd="0" destOrd="0" presId="urn:microsoft.com/office/officeart/2005/8/layout/process4"/>
    <dgm:cxn modelId="{9BFC98BC-62E5-45A8-B1B3-6B195494E6B1}" type="presOf" srcId="{2412BCFF-802E-44EE-BDAB-40D10D2BD4A7}" destId="{EAD4EAAF-52B1-4E3A-9FCB-89AF12E36D1A}" srcOrd="0" destOrd="0" presId="urn:microsoft.com/office/officeart/2005/8/layout/process4"/>
    <dgm:cxn modelId="{55D98773-EDE9-4153-8339-FCFF6128E6BD}" type="presOf" srcId="{E30C24EE-E053-4EC2-B264-45FC37A3951C}" destId="{D89B9855-C08D-45A3-8784-90890FD6DFB7}" srcOrd="0" destOrd="0" presId="urn:microsoft.com/office/officeart/2005/8/layout/process4"/>
    <dgm:cxn modelId="{23AA27F2-260A-4DEF-BCB2-C568486B7E5A}" type="presParOf" srcId="{EAD4EAAF-52B1-4E3A-9FCB-89AF12E36D1A}" destId="{F28ACB75-6E87-4FB3-AF3C-AF4321575130}" srcOrd="0" destOrd="0" presId="urn:microsoft.com/office/officeart/2005/8/layout/process4"/>
    <dgm:cxn modelId="{3CB44079-7C4F-4512-ADD8-DAC6DCEC69C3}" type="presParOf" srcId="{F28ACB75-6E87-4FB3-AF3C-AF4321575130}" destId="{4C2FC81F-5570-43EE-99E4-C2A010D9D956}" srcOrd="0" destOrd="0" presId="urn:microsoft.com/office/officeart/2005/8/layout/process4"/>
    <dgm:cxn modelId="{46F5F8D1-1DB7-47D7-9B87-24809C7A4B9A}" type="presParOf" srcId="{F28ACB75-6E87-4FB3-AF3C-AF4321575130}" destId="{89BAACB6-8C67-4891-9E46-CC872ECE7179}" srcOrd="1" destOrd="0" presId="urn:microsoft.com/office/officeart/2005/8/layout/process4"/>
    <dgm:cxn modelId="{C56F30D2-844C-48E0-8973-64FB0B476A8C}" type="presParOf" srcId="{F28ACB75-6E87-4FB3-AF3C-AF4321575130}" destId="{1F92A1EC-A40D-4765-8326-0390159CC4FB}" srcOrd="2" destOrd="0" presId="urn:microsoft.com/office/officeart/2005/8/layout/process4"/>
    <dgm:cxn modelId="{1C86B5E8-9C91-42AA-A916-2DDBB2E844A6}" type="presParOf" srcId="{1F92A1EC-A40D-4765-8326-0390159CC4FB}" destId="{ADAE2283-2F27-46AB-BA26-D503660A626F}" srcOrd="0" destOrd="0" presId="urn:microsoft.com/office/officeart/2005/8/layout/process4"/>
    <dgm:cxn modelId="{A5380739-E011-47A6-A80B-3BB012179A1E}" type="presParOf" srcId="{1F92A1EC-A40D-4765-8326-0390159CC4FB}" destId="{FA421E82-2F7E-4844-AAB6-3B6B3D21BBA1}" srcOrd="1" destOrd="0" presId="urn:microsoft.com/office/officeart/2005/8/layout/process4"/>
    <dgm:cxn modelId="{B07F2179-DB6F-450E-8F3E-F1C633855489}" type="presParOf" srcId="{1F92A1EC-A40D-4765-8326-0390159CC4FB}" destId="{C60BF846-7845-411B-A7C7-6C2B283C0960}" srcOrd="2" destOrd="0" presId="urn:microsoft.com/office/officeart/2005/8/layout/process4"/>
    <dgm:cxn modelId="{2722C43D-2C78-4837-AB1C-EABCFE652D85}" type="presParOf" srcId="{EAD4EAAF-52B1-4E3A-9FCB-89AF12E36D1A}" destId="{6AA7FADE-087E-49E3-A58F-60C10D7C75E7}" srcOrd="1" destOrd="0" presId="urn:microsoft.com/office/officeart/2005/8/layout/process4"/>
    <dgm:cxn modelId="{36A5C38C-68F1-49EA-A8F7-7464D4A48128}" type="presParOf" srcId="{EAD4EAAF-52B1-4E3A-9FCB-89AF12E36D1A}" destId="{E2DC949D-9D75-43B4-8930-F2A2E330DFDE}" srcOrd="2" destOrd="0" presId="urn:microsoft.com/office/officeart/2005/8/layout/process4"/>
    <dgm:cxn modelId="{09EBD697-62E1-411F-9E3F-71BA91D43C2B}" type="presParOf" srcId="{E2DC949D-9D75-43B4-8930-F2A2E330DFDE}" destId="{BAE8A943-EC9C-4A5A-84A0-FBAABD49166E}" srcOrd="0" destOrd="0" presId="urn:microsoft.com/office/officeart/2005/8/layout/process4"/>
    <dgm:cxn modelId="{BED756BD-292A-40E6-89A4-E9BD3A3E614A}" type="presParOf" srcId="{E2DC949D-9D75-43B4-8930-F2A2E330DFDE}" destId="{DA7A278C-D33B-4FE0-A28D-0A47E9C39E84}" srcOrd="1" destOrd="0" presId="urn:microsoft.com/office/officeart/2005/8/layout/process4"/>
    <dgm:cxn modelId="{05169A1C-5474-4338-93CB-F821A684E046}" type="presParOf" srcId="{E2DC949D-9D75-43B4-8930-F2A2E330DFDE}" destId="{FFD7C44D-0CA4-40B0-B2C6-5DDFF00F3FAC}" srcOrd="2" destOrd="0" presId="urn:microsoft.com/office/officeart/2005/8/layout/process4"/>
    <dgm:cxn modelId="{4F583D41-89A0-472A-8020-76BAA3FA2829}" type="presParOf" srcId="{FFD7C44D-0CA4-40B0-B2C6-5DDFF00F3FAC}" destId="{6B8B8BD6-504A-49EE-97A8-43E910DFF9AD}" srcOrd="0" destOrd="0" presId="urn:microsoft.com/office/officeart/2005/8/layout/process4"/>
    <dgm:cxn modelId="{5DA5EB1F-23B4-410A-82B8-EF079CB3D165}" type="presParOf" srcId="{FFD7C44D-0CA4-40B0-B2C6-5DDFF00F3FAC}" destId="{5AB4F7DB-D017-4F10-87CC-FCC19CF1B7E6}" srcOrd="1" destOrd="0" presId="urn:microsoft.com/office/officeart/2005/8/layout/process4"/>
    <dgm:cxn modelId="{5598C63A-D40C-4C38-9DDB-543B265679C9}" type="presParOf" srcId="{FFD7C44D-0CA4-40B0-B2C6-5DDFF00F3FAC}" destId="{5FAEEBF3-7B33-417B-878B-2CBCBC21970F}" srcOrd="2" destOrd="0" presId="urn:microsoft.com/office/officeart/2005/8/layout/process4"/>
    <dgm:cxn modelId="{60244555-C364-4C70-A2C5-182B447827A2}" type="presParOf" srcId="{EAD4EAAF-52B1-4E3A-9FCB-89AF12E36D1A}" destId="{BCDF8A3E-6709-40AE-932F-0C3D51B2F756}" srcOrd="3" destOrd="0" presId="urn:microsoft.com/office/officeart/2005/8/layout/process4"/>
    <dgm:cxn modelId="{295C3FFF-4F25-44BB-91DD-FD9370BA66BE}" type="presParOf" srcId="{EAD4EAAF-52B1-4E3A-9FCB-89AF12E36D1A}" destId="{BD7F5002-7AC4-4513-8805-BEBD73013864}" srcOrd="4" destOrd="0" presId="urn:microsoft.com/office/officeart/2005/8/layout/process4"/>
    <dgm:cxn modelId="{90BFF1B2-4A71-47A7-984F-763C45244B23}" type="presParOf" srcId="{BD7F5002-7AC4-4513-8805-BEBD73013864}" destId="{D89B9855-C08D-45A3-8784-90890FD6DFB7}" srcOrd="0" destOrd="0" presId="urn:microsoft.com/office/officeart/2005/8/layout/process4"/>
    <dgm:cxn modelId="{4E07CB0A-0CC7-44C1-87AE-E39F660550AA}" type="presParOf" srcId="{BD7F5002-7AC4-4513-8805-BEBD73013864}" destId="{9986B46F-920A-48AE-81A9-F01D7EE07464}" srcOrd="1" destOrd="0" presId="urn:microsoft.com/office/officeart/2005/8/layout/process4"/>
    <dgm:cxn modelId="{F34CA359-0E95-4376-99AC-986C840339F5}" type="presParOf" srcId="{BD7F5002-7AC4-4513-8805-BEBD73013864}" destId="{297B5E00-7FAF-4B40-B78F-82C9C3071335}" srcOrd="2" destOrd="0" presId="urn:microsoft.com/office/officeart/2005/8/layout/process4"/>
    <dgm:cxn modelId="{80F7C985-760C-4E2B-B9CE-D858A51E21EC}" type="presParOf" srcId="{297B5E00-7FAF-4B40-B78F-82C9C3071335}" destId="{AE733BF6-F834-4487-9A7C-09E8AEDAD118}" srcOrd="0" destOrd="0" presId="urn:microsoft.com/office/officeart/2005/8/layout/process4"/>
    <dgm:cxn modelId="{F8D562CB-533B-452F-9EB2-EC556BD70316}" type="presParOf" srcId="{297B5E00-7FAF-4B40-B78F-82C9C3071335}" destId="{5DF4EBA8-A409-46EF-A445-4102CFFA7F6A}" srcOrd="1" destOrd="0" presId="urn:microsoft.com/office/officeart/2005/8/layout/process4"/>
    <dgm:cxn modelId="{8717A097-F90B-42E3-8A9B-01D007945457}" type="presParOf" srcId="{297B5E00-7FAF-4B40-B78F-82C9C3071335}" destId="{F9CA5ECB-06F0-4EC4-92AD-0794ED938380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BB518B-2E65-4D27-B008-DC9CE5738947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C753E7-8ED2-4694-86F5-5C2CE854742D}">
      <dgm:prSet phldrT="[Текст]" custT="1"/>
      <dgm:spPr/>
      <dgm:t>
        <a:bodyPr/>
        <a:lstStyle/>
        <a:p>
          <a:pPr algn="ctr"/>
          <a:r>
            <a:rPr lang="ru-RU" sz="2000" b="1" i="0" dirty="0" smtClean="0">
              <a:solidFill>
                <a:srgbClr val="860000"/>
              </a:solidFill>
            </a:rPr>
            <a:t>Информационный</a:t>
          </a:r>
          <a:endParaRPr lang="ru-RU" sz="2000" i="0" dirty="0">
            <a:solidFill>
              <a:srgbClr val="860000"/>
            </a:solidFill>
          </a:endParaRPr>
        </a:p>
      </dgm:t>
    </dgm:pt>
    <dgm:pt modelId="{0704A78F-C3D9-40B0-94DE-4C1FCD450E6E}" type="parTrans" cxnId="{2C5128E3-5383-4E2E-A23C-A6E565C2AC25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A87659EF-280E-4B06-9799-E9E11C956548}" type="sibTrans" cxnId="{2C5128E3-5383-4E2E-A23C-A6E565C2AC25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B1E17DC1-1E26-4D76-BDBF-A2469F0DDB88}">
      <dgm:prSet phldrT="[Текст]" custT="1"/>
      <dgm:spPr/>
      <dgm:t>
        <a:bodyPr/>
        <a:lstStyle/>
        <a:p>
          <a:pPr algn="ctr"/>
          <a:r>
            <a:rPr lang="ru-RU" sz="2000" b="1" i="0" dirty="0" smtClean="0">
              <a:solidFill>
                <a:srgbClr val="860000"/>
              </a:solidFill>
            </a:rPr>
            <a:t>Социальный</a:t>
          </a:r>
          <a:endParaRPr lang="ru-RU" sz="2000" i="0" dirty="0">
            <a:solidFill>
              <a:srgbClr val="860000"/>
            </a:solidFill>
          </a:endParaRPr>
        </a:p>
      </dgm:t>
    </dgm:pt>
    <dgm:pt modelId="{7FF36484-1473-40ED-A0ED-7431C72ECAE9}" type="parTrans" cxnId="{AE081C71-A7ED-47F0-9BF7-3F9928341DAF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953748AE-8B9C-4618-9C72-127631C54FBB}" type="sibTrans" cxnId="{AE081C71-A7ED-47F0-9BF7-3F9928341DAF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3EC6DB23-4296-4C43-8AD3-FD3FAE266B62}">
      <dgm:prSet custT="1"/>
      <dgm:spPr/>
      <dgm:t>
        <a:bodyPr/>
        <a:lstStyle/>
        <a:p>
          <a:pPr algn="ctr"/>
          <a:r>
            <a:rPr lang="ru-RU" sz="2000" b="1" i="0" dirty="0" smtClean="0">
              <a:solidFill>
                <a:srgbClr val="860000"/>
              </a:solidFill>
            </a:rPr>
            <a:t>Территориальный</a:t>
          </a:r>
          <a:endParaRPr lang="ru-RU" sz="2000" i="0" dirty="0">
            <a:solidFill>
              <a:srgbClr val="860000"/>
            </a:solidFill>
          </a:endParaRPr>
        </a:p>
      </dgm:t>
    </dgm:pt>
    <dgm:pt modelId="{662ADB56-F00D-4986-BC34-C6174C1175E3}" type="parTrans" cxnId="{BBE766E7-3E38-4604-A06C-7283F7EA400C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3BA1900A-924C-4A0C-A7E9-8972B1223F20}" type="sibTrans" cxnId="{BBE766E7-3E38-4604-A06C-7283F7EA400C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B0360FC2-B399-4689-9467-521165FBFB31}">
      <dgm:prSet custT="1"/>
      <dgm:spPr/>
      <dgm:t>
        <a:bodyPr/>
        <a:lstStyle/>
        <a:p>
          <a:pPr algn="ctr"/>
          <a:r>
            <a:rPr lang="ru-RU" sz="2000" b="1" i="0" dirty="0" smtClean="0">
              <a:solidFill>
                <a:srgbClr val="860000"/>
              </a:solidFill>
            </a:rPr>
            <a:t>Индивидуально-личностный </a:t>
          </a:r>
          <a:endParaRPr lang="ru-RU" sz="2000" i="0" dirty="0">
            <a:solidFill>
              <a:srgbClr val="860000"/>
            </a:solidFill>
          </a:endParaRPr>
        </a:p>
      </dgm:t>
    </dgm:pt>
    <dgm:pt modelId="{49BDDE66-7B45-495A-9DE0-53E7E9AC61FF}" type="parTrans" cxnId="{7D79BC82-504B-4FDB-AEB9-C6EFD4FFE9EB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9B429531-7734-495E-A10F-9AA223C26E90}" type="sibTrans" cxnId="{7D79BC82-504B-4FDB-AEB9-C6EFD4FFE9EB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BE01D7A9-598B-4726-BC68-4903180E6E4F}">
      <dgm:prSet custT="1"/>
      <dgm:spPr/>
      <dgm:t>
        <a:bodyPr/>
        <a:lstStyle/>
        <a:p>
          <a:pPr algn="ctr"/>
          <a:r>
            <a:rPr lang="ru-RU" sz="2000" b="1" i="0" dirty="0" smtClean="0">
              <a:solidFill>
                <a:srgbClr val="860000"/>
              </a:solidFill>
            </a:rPr>
            <a:t>Педагогический</a:t>
          </a:r>
          <a:r>
            <a:rPr lang="ru-RU" sz="2000" b="1" i="1" dirty="0" smtClean="0">
              <a:solidFill>
                <a:srgbClr val="860000"/>
              </a:solidFill>
            </a:rPr>
            <a:t> </a:t>
          </a:r>
          <a:endParaRPr lang="ru-RU" sz="2000" i="0" dirty="0">
            <a:solidFill>
              <a:srgbClr val="860000"/>
            </a:solidFill>
          </a:endParaRPr>
        </a:p>
      </dgm:t>
    </dgm:pt>
    <dgm:pt modelId="{C1B4F58D-74A8-4585-9586-B5D5EB3B2F6E}" type="parTrans" cxnId="{EB1466FA-D07F-40E0-B202-329189AFC645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DFDF7B19-C903-4327-BE33-1899A4F87A7B}" type="sibTrans" cxnId="{EB1466FA-D07F-40E0-B202-329189AFC645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B6066920-B369-41EB-B2FC-4F59E5A5F04B}">
      <dgm:prSet/>
      <dgm:spPr/>
      <dgm:t>
        <a:bodyPr/>
        <a:lstStyle/>
        <a:p>
          <a:pPr algn="ctr"/>
          <a:endParaRPr lang="ru-RU" sz="2000" i="0" dirty="0">
            <a:solidFill>
              <a:srgbClr val="860000"/>
            </a:solidFill>
          </a:endParaRPr>
        </a:p>
      </dgm:t>
    </dgm:pt>
    <dgm:pt modelId="{1319C16A-692C-4C0E-8EF9-606DD8227821}" type="parTrans" cxnId="{7585B915-C9C8-45F5-82CB-DE6DC7005870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D7962EC4-84A0-4477-B64B-9845987ED11E}" type="sibTrans" cxnId="{7585B915-C9C8-45F5-82CB-DE6DC7005870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CFE1409D-F908-4F38-B25C-3D5BDFCAC425}">
      <dgm:prSet custT="1"/>
      <dgm:spPr/>
      <dgm:t>
        <a:bodyPr/>
        <a:lstStyle/>
        <a:p>
          <a:pPr algn="ctr"/>
          <a:r>
            <a:rPr lang="ru-RU" sz="2000" b="1" i="0" dirty="0" smtClean="0">
              <a:solidFill>
                <a:srgbClr val="860000"/>
              </a:solidFill>
            </a:rPr>
            <a:t>Институциональный</a:t>
          </a:r>
          <a:endParaRPr lang="ru-RU" sz="2000" i="0" dirty="0">
            <a:solidFill>
              <a:srgbClr val="860000"/>
            </a:solidFill>
          </a:endParaRPr>
        </a:p>
      </dgm:t>
    </dgm:pt>
    <dgm:pt modelId="{EB854B1D-10CA-4F93-839E-70FE6E6582B0}" type="parTrans" cxnId="{A3A2E5F7-8578-4F24-ADC5-76E2F3BFEC60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242846EE-3F89-4F3D-A921-0C624A2FAF37}" type="sibTrans" cxnId="{A3A2E5F7-8578-4F24-ADC5-76E2F3BFEC60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4BFCB811-691A-4DA4-B540-28D4028AE822}">
      <dgm:prSet phldrT="[Текст]" custT="1"/>
      <dgm:spPr/>
      <dgm:t>
        <a:bodyPr/>
        <a:lstStyle/>
        <a:p>
          <a:pPr algn="ctr"/>
          <a:r>
            <a:rPr lang="ru-RU" sz="2000" b="1" i="0" dirty="0" smtClean="0">
              <a:solidFill>
                <a:srgbClr val="860000"/>
              </a:solidFill>
            </a:rPr>
            <a:t>Экономический </a:t>
          </a:r>
          <a:endParaRPr lang="ru-RU" sz="2000" i="0" dirty="0">
            <a:solidFill>
              <a:srgbClr val="860000"/>
            </a:solidFill>
          </a:endParaRPr>
        </a:p>
      </dgm:t>
    </dgm:pt>
    <dgm:pt modelId="{C0CE1C9A-397F-48EF-99C8-4C21BA52439D}" type="sibTrans" cxnId="{6E282EDD-574F-466D-8926-4B5864B9410C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73EC370B-FC37-4BDF-9839-B7925D1703D4}" type="parTrans" cxnId="{6E282EDD-574F-466D-8926-4B5864B9410C}">
      <dgm:prSet/>
      <dgm:spPr/>
      <dgm:t>
        <a:bodyPr/>
        <a:lstStyle/>
        <a:p>
          <a:pPr algn="ctr"/>
          <a:endParaRPr lang="ru-RU" sz="2000" i="0">
            <a:solidFill>
              <a:srgbClr val="860000"/>
            </a:solidFill>
          </a:endParaRPr>
        </a:p>
      </dgm:t>
    </dgm:pt>
    <dgm:pt modelId="{10B4077F-3A34-4E02-9355-B3DE9EF66B45}" type="pres">
      <dgm:prSet presAssocID="{43BB518B-2E65-4D27-B008-DC9CE573894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FA5619-1FCF-4942-A250-7EDF62AE364E}" type="pres">
      <dgm:prSet presAssocID="{EFC753E7-8ED2-4694-86F5-5C2CE854742D}" presName="circle1" presStyleLbl="node1" presStyleIdx="0" presStyleCnt="7"/>
      <dgm:spPr/>
    </dgm:pt>
    <dgm:pt modelId="{AE06933C-3AE0-426B-BA9D-13AA7DAE7ED0}" type="pres">
      <dgm:prSet presAssocID="{EFC753E7-8ED2-4694-86F5-5C2CE854742D}" presName="space" presStyleCnt="0"/>
      <dgm:spPr/>
    </dgm:pt>
    <dgm:pt modelId="{C62FF8D5-C061-4B65-AFAB-612B92F33EC7}" type="pres">
      <dgm:prSet presAssocID="{EFC753E7-8ED2-4694-86F5-5C2CE854742D}" presName="rect1" presStyleLbl="alignAcc1" presStyleIdx="0" presStyleCnt="7" custScaleX="101048" custLinFactNeighborX="1539"/>
      <dgm:spPr/>
      <dgm:t>
        <a:bodyPr/>
        <a:lstStyle/>
        <a:p>
          <a:endParaRPr lang="ru-RU"/>
        </a:p>
      </dgm:t>
    </dgm:pt>
    <dgm:pt modelId="{0AC9CA15-8B9C-41AE-9F39-2A9C670E1D83}" type="pres">
      <dgm:prSet presAssocID="{4BFCB811-691A-4DA4-B540-28D4028AE822}" presName="vertSpace2" presStyleLbl="node1" presStyleIdx="0" presStyleCnt="7"/>
      <dgm:spPr/>
    </dgm:pt>
    <dgm:pt modelId="{0D5B6973-6446-4872-965D-F54A4D2E0BEB}" type="pres">
      <dgm:prSet presAssocID="{4BFCB811-691A-4DA4-B540-28D4028AE822}" presName="circle2" presStyleLbl="node1" presStyleIdx="1" presStyleCnt="7" custAng="2516045" custLinFactNeighborX="-2370" custLinFactNeighborY="3061"/>
      <dgm:spPr/>
    </dgm:pt>
    <dgm:pt modelId="{56159871-5C1A-4349-BEB3-B3E6B010E8E5}" type="pres">
      <dgm:prSet presAssocID="{4BFCB811-691A-4DA4-B540-28D4028AE822}" presName="rect2" presStyleLbl="alignAcc1" presStyleIdx="1" presStyleCnt="7"/>
      <dgm:spPr/>
      <dgm:t>
        <a:bodyPr/>
        <a:lstStyle/>
        <a:p>
          <a:endParaRPr lang="ru-RU"/>
        </a:p>
      </dgm:t>
    </dgm:pt>
    <dgm:pt modelId="{1FD38BB5-F10A-4666-BF5B-D3A97A7A8235}" type="pres">
      <dgm:prSet presAssocID="{B1E17DC1-1E26-4D76-BDBF-A2469F0DDB88}" presName="vertSpace3" presStyleLbl="node1" presStyleIdx="1" presStyleCnt="7"/>
      <dgm:spPr/>
    </dgm:pt>
    <dgm:pt modelId="{375D58E2-09E4-4154-A98E-86FC42A1ECBC}" type="pres">
      <dgm:prSet presAssocID="{B1E17DC1-1E26-4D76-BDBF-A2469F0DDB88}" presName="circle3" presStyleLbl="node1" presStyleIdx="2" presStyleCnt="7" custScaleX="98217"/>
      <dgm:spPr/>
    </dgm:pt>
    <dgm:pt modelId="{70AAA972-6D2A-4D25-88BF-A334A231A48D}" type="pres">
      <dgm:prSet presAssocID="{B1E17DC1-1E26-4D76-BDBF-A2469F0DDB88}" presName="rect3" presStyleLbl="alignAcc1" presStyleIdx="2" presStyleCnt="7"/>
      <dgm:spPr/>
      <dgm:t>
        <a:bodyPr/>
        <a:lstStyle/>
        <a:p>
          <a:endParaRPr lang="ru-RU"/>
        </a:p>
      </dgm:t>
    </dgm:pt>
    <dgm:pt modelId="{B7BC54C8-780C-4E6B-AE85-B5C51BBE281C}" type="pres">
      <dgm:prSet presAssocID="{3EC6DB23-4296-4C43-8AD3-FD3FAE266B62}" presName="vertSpace4" presStyleLbl="node1" presStyleIdx="2" presStyleCnt="7"/>
      <dgm:spPr/>
    </dgm:pt>
    <dgm:pt modelId="{6363D128-1593-47C6-99C5-DA3CF5E61477}" type="pres">
      <dgm:prSet presAssocID="{3EC6DB23-4296-4C43-8AD3-FD3FAE266B62}" presName="circle4" presStyleLbl="node1" presStyleIdx="3" presStyleCnt="7"/>
      <dgm:spPr/>
    </dgm:pt>
    <dgm:pt modelId="{39D5EBAB-629F-4CEC-9320-8CFDAA573A7A}" type="pres">
      <dgm:prSet presAssocID="{3EC6DB23-4296-4C43-8AD3-FD3FAE266B62}" presName="rect4" presStyleLbl="alignAcc1" presStyleIdx="3" presStyleCnt="7"/>
      <dgm:spPr/>
      <dgm:t>
        <a:bodyPr/>
        <a:lstStyle/>
        <a:p>
          <a:endParaRPr lang="ru-RU"/>
        </a:p>
      </dgm:t>
    </dgm:pt>
    <dgm:pt modelId="{5BE64A72-9011-4C7E-83C5-FF6C4D84DE91}" type="pres">
      <dgm:prSet presAssocID="{CFE1409D-F908-4F38-B25C-3D5BDFCAC425}" presName="vertSpace5" presStyleLbl="node1" presStyleIdx="3" presStyleCnt="7"/>
      <dgm:spPr/>
    </dgm:pt>
    <dgm:pt modelId="{1B26BC3A-BE89-4825-A9BF-B6E4F73EFFDF}" type="pres">
      <dgm:prSet presAssocID="{CFE1409D-F908-4F38-B25C-3D5BDFCAC425}" presName="circle5" presStyleLbl="node1" presStyleIdx="4" presStyleCnt="7"/>
      <dgm:spPr/>
    </dgm:pt>
    <dgm:pt modelId="{C4FDFFD3-E6D2-4256-8F06-24940673DA89}" type="pres">
      <dgm:prSet presAssocID="{CFE1409D-F908-4F38-B25C-3D5BDFCAC425}" presName="rect5" presStyleLbl="alignAcc1" presStyleIdx="4" presStyleCnt="7"/>
      <dgm:spPr/>
      <dgm:t>
        <a:bodyPr/>
        <a:lstStyle/>
        <a:p>
          <a:endParaRPr lang="ru-RU"/>
        </a:p>
      </dgm:t>
    </dgm:pt>
    <dgm:pt modelId="{E74E969A-6576-418B-9792-203C35C0833F}" type="pres">
      <dgm:prSet presAssocID="{B0360FC2-B399-4689-9467-521165FBFB31}" presName="vertSpace6" presStyleLbl="node1" presStyleIdx="4" presStyleCnt="7"/>
      <dgm:spPr/>
    </dgm:pt>
    <dgm:pt modelId="{B22CCF5F-40B3-4DE7-BE43-FFA7D9098409}" type="pres">
      <dgm:prSet presAssocID="{B0360FC2-B399-4689-9467-521165FBFB31}" presName="circle6" presStyleLbl="node1" presStyleIdx="5" presStyleCnt="7"/>
      <dgm:spPr/>
    </dgm:pt>
    <dgm:pt modelId="{0C10C19C-71E1-41C9-A4D8-FBFD446363E6}" type="pres">
      <dgm:prSet presAssocID="{B0360FC2-B399-4689-9467-521165FBFB31}" presName="rect6" presStyleLbl="alignAcc1" presStyleIdx="5" presStyleCnt="7"/>
      <dgm:spPr/>
      <dgm:t>
        <a:bodyPr/>
        <a:lstStyle/>
        <a:p>
          <a:endParaRPr lang="ru-RU"/>
        </a:p>
      </dgm:t>
    </dgm:pt>
    <dgm:pt modelId="{132D2216-55CF-4323-A018-73AACF64376D}" type="pres">
      <dgm:prSet presAssocID="{BE01D7A9-598B-4726-BC68-4903180E6E4F}" presName="vertSpace7" presStyleLbl="node1" presStyleIdx="5" presStyleCnt="7"/>
      <dgm:spPr/>
    </dgm:pt>
    <dgm:pt modelId="{6B18A666-DB54-4504-8DB2-F4A198EB5B3D}" type="pres">
      <dgm:prSet presAssocID="{BE01D7A9-598B-4726-BC68-4903180E6E4F}" presName="circle7" presStyleLbl="node1" presStyleIdx="6" presStyleCnt="7"/>
      <dgm:spPr/>
    </dgm:pt>
    <dgm:pt modelId="{C69C5FA3-F0F7-4BC2-89A8-E8118953CE9A}" type="pres">
      <dgm:prSet presAssocID="{BE01D7A9-598B-4726-BC68-4903180E6E4F}" presName="rect7" presStyleLbl="alignAcc1" presStyleIdx="6" presStyleCnt="7"/>
      <dgm:spPr/>
      <dgm:t>
        <a:bodyPr/>
        <a:lstStyle/>
        <a:p>
          <a:endParaRPr lang="ru-RU"/>
        </a:p>
      </dgm:t>
    </dgm:pt>
    <dgm:pt modelId="{843F93A4-0E6D-46F2-84D0-CD79D56E4C4E}" type="pres">
      <dgm:prSet presAssocID="{EFC753E7-8ED2-4694-86F5-5C2CE854742D}" presName="rect1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8064F6-43E1-4651-AAFA-0EE58A5DC65D}" type="pres">
      <dgm:prSet presAssocID="{4BFCB811-691A-4DA4-B540-28D4028AE822}" presName="rect2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9A6B4F-781D-4DA7-9421-DC1AEE3914C3}" type="pres">
      <dgm:prSet presAssocID="{B1E17DC1-1E26-4D76-BDBF-A2469F0DDB88}" presName="rect3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50E6EE-3344-490B-98B1-3707EE7DBB40}" type="pres">
      <dgm:prSet presAssocID="{3EC6DB23-4296-4C43-8AD3-FD3FAE266B62}" presName="rect4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7CC246-972B-407B-823E-AC6BC3E9D746}" type="pres">
      <dgm:prSet presAssocID="{CFE1409D-F908-4F38-B25C-3D5BDFCAC425}" presName="rect5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60CB99-8CA5-451D-93A5-71CC7765D2A4}" type="pres">
      <dgm:prSet presAssocID="{B0360FC2-B399-4689-9467-521165FBFB31}" presName="rect6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04614-88C7-4007-8DA8-41DFDF608B2F}" type="pres">
      <dgm:prSet presAssocID="{BE01D7A9-598B-4726-BC68-4903180E6E4F}" presName="rect7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081C71-A7ED-47F0-9BF7-3F9928341DAF}" srcId="{43BB518B-2E65-4D27-B008-DC9CE5738947}" destId="{B1E17DC1-1E26-4D76-BDBF-A2469F0DDB88}" srcOrd="2" destOrd="0" parTransId="{7FF36484-1473-40ED-A0ED-7431C72ECAE9}" sibTransId="{953748AE-8B9C-4618-9C72-127631C54FBB}"/>
    <dgm:cxn modelId="{086B6613-233C-4AC5-9371-3104D2E6C4E5}" type="presOf" srcId="{4BFCB811-691A-4DA4-B540-28D4028AE822}" destId="{56159871-5C1A-4349-BEB3-B3E6B010E8E5}" srcOrd="0" destOrd="0" presId="urn:microsoft.com/office/officeart/2005/8/layout/target3"/>
    <dgm:cxn modelId="{EB1466FA-D07F-40E0-B202-329189AFC645}" srcId="{43BB518B-2E65-4D27-B008-DC9CE5738947}" destId="{BE01D7A9-598B-4726-BC68-4903180E6E4F}" srcOrd="6" destOrd="0" parTransId="{C1B4F58D-74A8-4585-9586-B5D5EB3B2F6E}" sibTransId="{DFDF7B19-C903-4327-BE33-1899A4F87A7B}"/>
    <dgm:cxn modelId="{A3A2E5F7-8578-4F24-ADC5-76E2F3BFEC60}" srcId="{43BB518B-2E65-4D27-B008-DC9CE5738947}" destId="{CFE1409D-F908-4F38-B25C-3D5BDFCAC425}" srcOrd="4" destOrd="0" parTransId="{EB854B1D-10CA-4F93-839E-70FE6E6582B0}" sibTransId="{242846EE-3F89-4F3D-A921-0C624A2FAF37}"/>
    <dgm:cxn modelId="{EA23897C-5D97-4A3B-835B-B1EB8FB73991}" type="presOf" srcId="{CFE1409D-F908-4F38-B25C-3D5BDFCAC425}" destId="{C4FDFFD3-E6D2-4256-8F06-24940673DA89}" srcOrd="0" destOrd="0" presId="urn:microsoft.com/office/officeart/2005/8/layout/target3"/>
    <dgm:cxn modelId="{90412FB3-DC75-487B-9018-1B5FD4286BF6}" type="presOf" srcId="{4BFCB811-691A-4DA4-B540-28D4028AE822}" destId="{3E8064F6-43E1-4651-AAFA-0EE58A5DC65D}" srcOrd="1" destOrd="0" presId="urn:microsoft.com/office/officeart/2005/8/layout/target3"/>
    <dgm:cxn modelId="{FD81DC95-8921-4E50-8D07-AF7E3C0824FB}" type="presOf" srcId="{B1E17DC1-1E26-4D76-BDBF-A2469F0DDB88}" destId="{1C9A6B4F-781D-4DA7-9421-DC1AEE3914C3}" srcOrd="1" destOrd="0" presId="urn:microsoft.com/office/officeart/2005/8/layout/target3"/>
    <dgm:cxn modelId="{2CF9A54F-F8FD-451A-AB7D-A7A4FEAEDFB2}" type="presOf" srcId="{CFE1409D-F908-4F38-B25C-3D5BDFCAC425}" destId="{1D7CC246-972B-407B-823E-AC6BC3E9D746}" srcOrd="1" destOrd="0" presId="urn:microsoft.com/office/officeart/2005/8/layout/target3"/>
    <dgm:cxn modelId="{6E282EDD-574F-466D-8926-4B5864B9410C}" srcId="{43BB518B-2E65-4D27-B008-DC9CE5738947}" destId="{4BFCB811-691A-4DA4-B540-28D4028AE822}" srcOrd="1" destOrd="0" parTransId="{73EC370B-FC37-4BDF-9839-B7925D1703D4}" sibTransId="{C0CE1C9A-397F-48EF-99C8-4C21BA52439D}"/>
    <dgm:cxn modelId="{7585B915-C9C8-45F5-82CB-DE6DC7005870}" srcId="{43BB518B-2E65-4D27-B008-DC9CE5738947}" destId="{B6066920-B369-41EB-B2FC-4F59E5A5F04B}" srcOrd="7" destOrd="0" parTransId="{1319C16A-692C-4C0E-8EF9-606DD8227821}" sibTransId="{D7962EC4-84A0-4477-B64B-9845987ED11E}"/>
    <dgm:cxn modelId="{F6C9BD73-D9F7-494D-9C39-0BDE9A6C307D}" type="presOf" srcId="{3EC6DB23-4296-4C43-8AD3-FD3FAE266B62}" destId="{CB50E6EE-3344-490B-98B1-3707EE7DBB40}" srcOrd="1" destOrd="0" presId="urn:microsoft.com/office/officeart/2005/8/layout/target3"/>
    <dgm:cxn modelId="{BBE766E7-3E38-4604-A06C-7283F7EA400C}" srcId="{43BB518B-2E65-4D27-B008-DC9CE5738947}" destId="{3EC6DB23-4296-4C43-8AD3-FD3FAE266B62}" srcOrd="3" destOrd="0" parTransId="{662ADB56-F00D-4986-BC34-C6174C1175E3}" sibTransId="{3BA1900A-924C-4A0C-A7E9-8972B1223F20}"/>
    <dgm:cxn modelId="{16E2CB07-F552-4522-A98F-93C65F9B91E4}" type="presOf" srcId="{B0360FC2-B399-4689-9467-521165FBFB31}" destId="{0C10C19C-71E1-41C9-A4D8-FBFD446363E6}" srcOrd="0" destOrd="0" presId="urn:microsoft.com/office/officeart/2005/8/layout/target3"/>
    <dgm:cxn modelId="{386367EA-C623-4E18-A5E8-0A0D8C5968BA}" type="presOf" srcId="{EFC753E7-8ED2-4694-86F5-5C2CE854742D}" destId="{843F93A4-0E6D-46F2-84D0-CD79D56E4C4E}" srcOrd="1" destOrd="0" presId="urn:microsoft.com/office/officeart/2005/8/layout/target3"/>
    <dgm:cxn modelId="{C50DEAF5-B9D6-4767-B327-A50EA388692B}" type="presOf" srcId="{EFC753E7-8ED2-4694-86F5-5C2CE854742D}" destId="{C62FF8D5-C061-4B65-AFAB-612B92F33EC7}" srcOrd="0" destOrd="0" presId="urn:microsoft.com/office/officeart/2005/8/layout/target3"/>
    <dgm:cxn modelId="{DD0E54C0-9C4E-446F-B274-8B4A4AD6D5C6}" type="presOf" srcId="{43BB518B-2E65-4D27-B008-DC9CE5738947}" destId="{10B4077F-3A34-4E02-9355-B3DE9EF66B45}" srcOrd="0" destOrd="0" presId="urn:microsoft.com/office/officeart/2005/8/layout/target3"/>
    <dgm:cxn modelId="{2C5128E3-5383-4E2E-A23C-A6E565C2AC25}" srcId="{43BB518B-2E65-4D27-B008-DC9CE5738947}" destId="{EFC753E7-8ED2-4694-86F5-5C2CE854742D}" srcOrd="0" destOrd="0" parTransId="{0704A78F-C3D9-40B0-94DE-4C1FCD450E6E}" sibTransId="{A87659EF-280E-4B06-9799-E9E11C956548}"/>
    <dgm:cxn modelId="{7D79BC82-504B-4FDB-AEB9-C6EFD4FFE9EB}" srcId="{43BB518B-2E65-4D27-B008-DC9CE5738947}" destId="{B0360FC2-B399-4689-9467-521165FBFB31}" srcOrd="5" destOrd="0" parTransId="{49BDDE66-7B45-495A-9DE0-53E7E9AC61FF}" sibTransId="{9B429531-7734-495E-A10F-9AA223C26E90}"/>
    <dgm:cxn modelId="{040E615E-8D4D-42CA-834C-919617798C12}" type="presOf" srcId="{B0360FC2-B399-4689-9467-521165FBFB31}" destId="{BD60CB99-8CA5-451D-93A5-71CC7765D2A4}" srcOrd="1" destOrd="0" presId="urn:microsoft.com/office/officeart/2005/8/layout/target3"/>
    <dgm:cxn modelId="{C669C9D8-BA22-44AE-8941-62DFE5FC06FE}" type="presOf" srcId="{BE01D7A9-598B-4726-BC68-4903180E6E4F}" destId="{EBF04614-88C7-4007-8DA8-41DFDF608B2F}" srcOrd="1" destOrd="0" presId="urn:microsoft.com/office/officeart/2005/8/layout/target3"/>
    <dgm:cxn modelId="{A18AD90E-1495-40F5-B960-10ADAFF4FA6E}" type="presOf" srcId="{BE01D7A9-598B-4726-BC68-4903180E6E4F}" destId="{C69C5FA3-F0F7-4BC2-89A8-E8118953CE9A}" srcOrd="0" destOrd="0" presId="urn:microsoft.com/office/officeart/2005/8/layout/target3"/>
    <dgm:cxn modelId="{926DAD17-CC7E-4D44-9E72-5065BF156733}" type="presOf" srcId="{3EC6DB23-4296-4C43-8AD3-FD3FAE266B62}" destId="{39D5EBAB-629F-4CEC-9320-8CFDAA573A7A}" srcOrd="0" destOrd="0" presId="urn:microsoft.com/office/officeart/2005/8/layout/target3"/>
    <dgm:cxn modelId="{2E42951A-0BBE-4E35-B240-A2E16442C0EA}" type="presOf" srcId="{B1E17DC1-1E26-4D76-BDBF-A2469F0DDB88}" destId="{70AAA972-6D2A-4D25-88BF-A334A231A48D}" srcOrd="0" destOrd="0" presId="urn:microsoft.com/office/officeart/2005/8/layout/target3"/>
    <dgm:cxn modelId="{63C975B8-77A3-455C-A0B5-1E1F6D896971}" type="presParOf" srcId="{10B4077F-3A34-4E02-9355-B3DE9EF66B45}" destId="{1AFA5619-1FCF-4942-A250-7EDF62AE364E}" srcOrd="0" destOrd="0" presId="urn:microsoft.com/office/officeart/2005/8/layout/target3"/>
    <dgm:cxn modelId="{12A67DEF-56A0-45CE-A04C-2FA10197E92D}" type="presParOf" srcId="{10B4077F-3A34-4E02-9355-B3DE9EF66B45}" destId="{AE06933C-3AE0-426B-BA9D-13AA7DAE7ED0}" srcOrd="1" destOrd="0" presId="urn:microsoft.com/office/officeart/2005/8/layout/target3"/>
    <dgm:cxn modelId="{B7393EA0-FD7F-41BB-A5AF-6165512C29E7}" type="presParOf" srcId="{10B4077F-3A34-4E02-9355-B3DE9EF66B45}" destId="{C62FF8D5-C061-4B65-AFAB-612B92F33EC7}" srcOrd="2" destOrd="0" presId="urn:microsoft.com/office/officeart/2005/8/layout/target3"/>
    <dgm:cxn modelId="{302230CF-56BF-444A-BB66-5484C2F63AAE}" type="presParOf" srcId="{10B4077F-3A34-4E02-9355-B3DE9EF66B45}" destId="{0AC9CA15-8B9C-41AE-9F39-2A9C670E1D83}" srcOrd="3" destOrd="0" presId="urn:microsoft.com/office/officeart/2005/8/layout/target3"/>
    <dgm:cxn modelId="{F6A76333-72BC-444B-8BE1-6737871C11A4}" type="presParOf" srcId="{10B4077F-3A34-4E02-9355-B3DE9EF66B45}" destId="{0D5B6973-6446-4872-965D-F54A4D2E0BEB}" srcOrd="4" destOrd="0" presId="urn:microsoft.com/office/officeart/2005/8/layout/target3"/>
    <dgm:cxn modelId="{8F29CA8C-FC49-4F3E-B32D-341B447E6EAE}" type="presParOf" srcId="{10B4077F-3A34-4E02-9355-B3DE9EF66B45}" destId="{56159871-5C1A-4349-BEB3-B3E6B010E8E5}" srcOrd="5" destOrd="0" presId="urn:microsoft.com/office/officeart/2005/8/layout/target3"/>
    <dgm:cxn modelId="{7559AA53-1FA4-461F-88B6-670061E78FC8}" type="presParOf" srcId="{10B4077F-3A34-4E02-9355-B3DE9EF66B45}" destId="{1FD38BB5-F10A-4666-BF5B-D3A97A7A8235}" srcOrd="6" destOrd="0" presId="urn:microsoft.com/office/officeart/2005/8/layout/target3"/>
    <dgm:cxn modelId="{A29FB73C-D4DD-4038-8394-201B659D6694}" type="presParOf" srcId="{10B4077F-3A34-4E02-9355-B3DE9EF66B45}" destId="{375D58E2-09E4-4154-A98E-86FC42A1ECBC}" srcOrd="7" destOrd="0" presId="urn:microsoft.com/office/officeart/2005/8/layout/target3"/>
    <dgm:cxn modelId="{085F6781-128D-4967-BAC8-6568B0051150}" type="presParOf" srcId="{10B4077F-3A34-4E02-9355-B3DE9EF66B45}" destId="{70AAA972-6D2A-4D25-88BF-A334A231A48D}" srcOrd="8" destOrd="0" presId="urn:microsoft.com/office/officeart/2005/8/layout/target3"/>
    <dgm:cxn modelId="{813D7F71-BD98-47C6-A595-831711068E6E}" type="presParOf" srcId="{10B4077F-3A34-4E02-9355-B3DE9EF66B45}" destId="{B7BC54C8-780C-4E6B-AE85-B5C51BBE281C}" srcOrd="9" destOrd="0" presId="urn:microsoft.com/office/officeart/2005/8/layout/target3"/>
    <dgm:cxn modelId="{A81C98F1-AF83-454D-9110-DCD2FC1CA169}" type="presParOf" srcId="{10B4077F-3A34-4E02-9355-B3DE9EF66B45}" destId="{6363D128-1593-47C6-99C5-DA3CF5E61477}" srcOrd="10" destOrd="0" presId="urn:microsoft.com/office/officeart/2005/8/layout/target3"/>
    <dgm:cxn modelId="{6936137A-8887-4390-9D6E-EEE68C07F0CC}" type="presParOf" srcId="{10B4077F-3A34-4E02-9355-B3DE9EF66B45}" destId="{39D5EBAB-629F-4CEC-9320-8CFDAA573A7A}" srcOrd="11" destOrd="0" presId="urn:microsoft.com/office/officeart/2005/8/layout/target3"/>
    <dgm:cxn modelId="{7BB33324-B9D8-4CE2-9403-232D5C8A1514}" type="presParOf" srcId="{10B4077F-3A34-4E02-9355-B3DE9EF66B45}" destId="{5BE64A72-9011-4C7E-83C5-FF6C4D84DE91}" srcOrd="12" destOrd="0" presId="urn:microsoft.com/office/officeart/2005/8/layout/target3"/>
    <dgm:cxn modelId="{C2496756-DBE4-4915-9939-FCFBE3716432}" type="presParOf" srcId="{10B4077F-3A34-4E02-9355-B3DE9EF66B45}" destId="{1B26BC3A-BE89-4825-A9BF-B6E4F73EFFDF}" srcOrd="13" destOrd="0" presId="urn:microsoft.com/office/officeart/2005/8/layout/target3"/>
    <dgm:cxn modelId="{B837A13A-0239-430F-BD78-2A2565EDBAFC}" type="presParOf" srcId="{10B4077F-3A34-4E02-9355-B3DE9EF66B45}" destId="{C4FDFFD3-E6D2-4256-8F06-24940673DA89}" srcOrd="14" destOrd="0" presId="urn:microsoft.com/office/officeart/2005/8/layout/target3"/>
    <dgm:cxn modelId="{DDE65BC2-F714-4DAF-BDB1-F2713F88DB75}" type="presParOf" srcId="{10B4077F-3A34-4E02-9355-B3DE9EF66B45}" destId="{E74E969A-6576-418B-9792-203C35C0833F}" srcOrd="15" destOrd="0" presId="urn:microsoft.com/office/officeart/2005/8/layout/target3"/>
    <dgm:cxn modelId="{B075CA00-9D04-4DE1-BDD6-F6273107A7EF}" type="presParOf" srcId="{10B4077F-3A34-4E02-9355-B3DE9EF66B45}" destId="{B22CCF5F-40B3-4DE7-BE43-FFA7D9098409}" srcOrd="16" destOrd="0" presId="urn:microsoft.com/office/officeart/2005/8/layout/target3"/>
    <dgm:cxn modelId="{B4D8D9CD-6239-49C9-82EB-9F78841070C7}" type="presParOf" srcId="{10B4077F-3A34-4E02-9355-B3DE9EF66B45}" destId="{0C10C19C-71E1-41C9-A4D8-FBFD446363E6}" srcOrd="17" destOrd="0" presId="urn:microsoft.com/office/officeart/2005/8/layout/target3"/>
    <dgm:cxn modelId="{47B3010C-8481-49CD-83AB-26348127630B}" type="presParOf" srcId="{10B4077F-3A34-4E02-9355-B3DE9EF66B45}" destId="{132D2216-55CF-4323-A018-73AACF64376D}" srcOrd="18" destOrd="0" presId="urn:microsoft.com/office/officeart/2005/8/layout/target3"/>
    <dgm:cxn modelId="{D5D20FCA-9706-4456-8E70-A39695AA81F9}" type="presParOf" srcId="{10B4077F-3A34-4E02-9355-B3DE9EF66B45}" destId="{6B18A666-DB54-4504-8DB2-F4A198EB5B3D}" srcOrd="19" destOrd="0" presId="urn:microsoft.com/office/officeart/2005/8/layout/target3"/>
    <dgm:cxn modelId="{56B95019-8ED4-4947-A255-28F50253FDF2}" type="presParOf" srcId="{10B4077F-3A34-4E02-9355-B3DE9EF66B45}" destId="{C69C5FA3-F0F7-4BC2-89A8-E8118953CE9A}" srcOrd="20" destOrd="0" presId="urn:microsoft.com/office/officeart/2005/8/layout/target3"/>
    <dgm:cxn modelId="{DEE3BA1C-E45A-4B4B-8CA7-79FD58A01950}" type="presParOf" srcId="{10B4077F-3A34-4E02-9355-B3DE9EF66B45}" destId="{843F93A4-0E6D-46F2-84D0-CD79D56E4C4E}" srcOrd="21" destOrd="0" presId="urn:microsoft.com/office/officeart/2005/8/layout/target3"/>
    <dgm:cxn modelId="{8BCE813A-EECE-492E-928E-2070ED412AB8}" type="presParOf" srcId="{10B4077F-3A34-4E02-9355-B3DE9EF66B45}" destId="{3E8064F6-43E1-4651-AAFA-0EE58A5DC65D}" srcOrd="22" destOrd="0" presId="urn:microsoft.com/office/officeart/2005/8/layout/target3"/>
    <dgm:cxn modelId="{AC3105AA-182A-4A77-B416-D190B33F7447}" type="presParOf" srcId="{10B4077F-3A34-4E02-9355-B3DE9EF66B45}" destId="{1C9A6B4F-781D-4DA7-9421-DC1AEE3914C3}" srcOrd="23" destOrd="0" presId="urn:microsoft.com/office/officeart/2005/8/layout/target3"/>
    <dgm:cxn modelId="{7265356B-510A-43A5-9A32-085431F05A3E}" type="presParOf" srcId="{10B4077F-3A34-4E02-9355-B3DE9EF66B45}" destId="{CB50E6EE-3344-490B-98B1-3707EE7DBB40}" srcOrd="24" destOrd="0" presId="urn:microsoft.com/office/officeart/2005/8/layout/target3"/>
    <dgm:cxn modelId="{F31DBE5E-1022-4A70-B816-A9DBEBE6C216}" type="presParOf" srcId="{10B4077F-3A34-4E02-9355-B3DE9EF66B45}" destId="{1D7CC246-972B-407B-823E-AC6BC3E9D746}" srcOrd="25" destOrd="0" presId="urn:microsoft.com/office/officeart/2005/8/layout/target3"/>
    <dgm:cxn modelId="{83775915-7FCB-4471-9F21-78BC7A3729FF}" type="presParOf" srcId="{10B4077F-3A34-4E02-9355-B3DE9EF66B45}" destId="{BD60CB99-8CA5-451D-93A5-71CC7765D2A4}" srcOrd="26" destOrd="0" presId="urn:microsoft.com/office/officeart/2005/8/layout/target3"/>
    <dgm:cxn modelId="{3D061716-4A23-4D09-8369-763046BF8730}" type="presParOf" srcId="{10B4077F-3A34-4E02-9355-B3DE9EF66B45}" destId="{EBF04614-88C7-4007-8DA8-41DFDF608B2F}" srcOrd="2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CDB4D-2029-4BA3-B88C-D1605AE6BAFB}">
      <dsp:nvSpPr>
        <dsp:cNvPr id="0" name=""/>
        <dsp:cNvSpPr/>
      </dsp:nvSpPr>
      <dsp:spPr>
        <a:xfrm>
          <a:off x="1281021" y="2298473"/>
          <a:ext cx="2235711" cy="1087699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860000"/>
              </a:solidFill>
            </a:rPr>
            <a:t>слово «доступный» </a:t>
          </a:r>
          <a:endParaRPr lang="ru-RU" sz="2000" b="1" kern="1200" dirty="0">
            <a:solidFill>
              <a:srgbClr val="860000"/>
            </a:solidFill>
          </a:endParaRPr>
        </a:p>
      </dsp:txBody>
      <dsp:txXfrm>
        <a:off x="1608433" y="2457763"/>
        <a:ext cx="1580887" cy="769119"/>
      </dsp:txXfrm>
    </dsp:sp>
    <dsp:sp modelId="{4FEBAE3D-38B4-4344-B3F6-2F7B8C79EE4E}">
      <dsp:nvSpPr>
        <dsp:cNvPr id="0" name=""/>
        <dsp:cNvSpPr/>
      </dsp:nvSpPr>
      <dsp:spPr>
        <a:xfrm rot="12694574">
          <a:off x="574158" y="1889521"/>
          <a:ext cx="1159262" cy="37505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2659E-E446-4E51-B683-0F91BDEB7EDA}">
      <dsp:nvSpPr>
        <dsp:cNvPr id="0" name=""/>
        <dsp:cNvSpPr/>
      </dsp:nvSpPr>
      <dsp:spPr>
        <a:xfrm>
          <a:off x="-93112" y="1373919"/>
          <a:ext cx="1506177" cy="799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имеет свободный вход</a:t>
          </a:r>
          <a:endParaRPr lang="ru-RU" sz="2000" kern="1200" dirty="0"/>
        </a:p>
      </dsp:txBody>
      <dsp:txXfrm>
        <a:off x="-69703" y="1397328"/>
        <a:ext cx="1459359" cy="752419"/>
      </dsp:txXfrm>
    </dsp:sp>
    <dsp:sp modelId="{A2910529-BBD4-4268-83B5-1FCDB9EAA99E}">
      <dsp:nvSpPr>
        <dsp:cNvPr id="0" name=""/>
        <dsp:cNvSpPr/>
      </dsp:nvSpPr>
      <dsp:spPr>
        <a:xfrm rot="14564137">
          <a:off x="808243" y="1261386"/>
          <a:ext cx="1745080" cy="37505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53224-8D2D-4C65-A0CF-10441B010076}">
      <dsp:nvSpPr>
        <dsp:cNvPr id="0" name=""/>
        <dsp:cNvSpPr/>
      </dsp:nvSpPr>
      <dsp:spPr>
        <a:xfrm>
          <a:off x="323547" y="212770"/>
          <a:ext cx="1915055" cy="9210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подходит для многих</a:t>
          </a:r>
          <a:endParaRPr lang="ru-RU" sz="2000" kern="1200" dirty="0"/>
        </a:p>
      </dsp:txBody>
      <dsp:txXfrm>
        <a:off x="350525" y="239748"/>
        <a:ext cx="1861099" cy="867130"/>
      </dsp:txXfrm>
    </dsp:sp>
    <dsp:sp modelId="{17818971-D63E-48F7-B560-366D2398D227}">
      <dsp:nvSpPr>
        <dsp:cNvPr id="0" name=""/>
        <dsp:cNvSpPr/>
      </dsp:nvSpPr>
      <dsp:spPr>
        <a:xfrm rot="17725673">
          <a:off x="2203571" y="1258874"/>
          <a:ext cx="1717939" cy="37505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E4DAC-F957-491B-A261-CC162C2F430C}">
      <dsp:nvSpPr>
        <dsp:cNvPr id="0" name=""/>
        <dsp:cNvSpPr/>
      </dsp:nvSpPr>
      <dsp:spPr>
        <a:xfrm>
          <a:off x="2461449" y="238572"/>
          <a:ext cx="1939821" cy="864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понятный, доходчивый, легкий </a:t>
          </a:r>
          <a:endParaRPr lang="ru-RU" sz="2000" kern="1200" dirty="0"/>
        </a:p>
      </dsp:txBody>
      <dsp:txXfrm>
        <a:off x="2486759" y="263882"/>
        <a:ext cx="1889201" cy="813527"/>
      </dsp:txXfrm>
    </dsp:sp>
    <dsp:sp modelId="{6DB57A2F-A638-4FF0-97A7-2A312FE71A00}">
      <dsp:nvSpPr>
        <dsp:cNvPr id="0" name=""/>
        <dsp:cNvSpPr/>
      </dsp:nvSpPr>
      <dsp:spPr>
        <a:xfrm rot="19718706">
          <a:off x="3067062" y="1864757"/>
          <a:ext cx="1256790" cy="37505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D722A-17C0-4FA2-A8C0-293B56E3DEA3}">
      <dsp:nvSpPr>
        <dsp:cNvPr id="0" name=""/>
        <dsp:cNvSpPr/>
      </dsp:nvSpPr>
      <dsp:spPr>
        <a:xfrm>
          <a:off x="3446850" y="1302957"/>
          <a:ext cx="1570463" cy="844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простой и открытый</a:t>
          </a:r>
          <a:endParaRPr lang="ru-RU" sz="2000" kern="1200" dirty="0"/>
        </a:p>
      </dsp:txBody>
      <dsp:txXfrm>
        <a:off x="3471591" y="1327698"/>
        <a:ext cx="1520981" cy="7952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02905-FF3D-40B8-83C0-94BD56347A7C}">
      <dsp:nvSpPr>
        <dsp:cNvPr id="0" name=""/>
        <dsp:cNvSpPr/>
      </dsp:nvSpPr>
      <dsp:spPr>
        <a:xfrm>
          <a:off x="82731" y="1214"/>
          <a:ext cx="3569918" cy="1241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Доступность образования - </a:t>
          </a:r>
          <a:r>
            <a:rPr lang="ru-RU" sz="1600" kern="1200" dirty="0" smtClean="0"/>
            <a:t>это обеспечение доступа к образованию вне зависимости от факторов, различающих людей </a:t>
          </a:r>
          <a:r>
            <a:rPr lang="ru-RU" sz="1600" kern="1200" smtClean="0"/>
            <a:t>и условий </a:t>
          </a:r>
          <a:r>
            <a:rPr lang="ru-RU" sz="1600" kern="1200" dirty="0" smtClean="0"/>
            <a:t>организации образования </a:t>
          </a:r>
          <a:endParaRPr lang="ru-RU" sz="1600" kern="1200" dirty="0"/>
        </a:p>
      </dsp:txBody>
      <dsp:txXfrm>
        <a:off x="119105" y="37588"/>
        <a:ext cx="3497170" cy="1169140"/>
      </dsp:txXfrm>
    </dsp:sp>
    <dsp:sp modelId="{153C8E77-AEA4-45E7-B60A-7FC8C88A8258}">
      <dsp:nvSpPr>
        <dsp:cNvPr id="0" name=""/>
        <dsp:cNvSpPr/>
      </dsp:nvSpPr>
      <dsp:spPr>
        <a:xfrm>
          <a:off x="439722" y="1243103"/>
          <a:ext cx="356991" cy="4444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454"/>
              </a:lnTo>
              <a:lnTo>
                <a:pt x="356991" y="4444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D11B4C-0026-4EB4-8BE6-40944ECB8D99}">
      <dsp:nvSpPr>
        <dsp:cNvPr id="0" name=""/>
        <dsp:cNvSpPr/>
      </dsp:nvSpPr>
      <dsp:spPr>
        <a:xfrm>
          <a:off x="796714" y="1435060"/>
          <a:ext cx="2939499" cy="504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Равенство возможностей</a:t>
          </a:r>
          <a:endParaRPr lang="ru-RU" sz="1600" kern="1200" dirty="0"/>
        </a:p>
      </dsp:txBody>
      <dsp:txXfrm>
        <a:off x="811505" y="1449851"/>
        <a:ext cx="2909917" cy="475412"/>
      </dsp:txXfrm>
    </dsp:sp>
    <dsp:sp modelId="{5F9AA332-FC3A-40E9-BFF0-20ABD49273D5}">
      <dsp:nvSpPr>
        <dsp:cNvPr id="0" name=""/>
        <dsp:cNvSpPr/>
      </dsp:nvSpPr>
      <dsp:spPr>
        <a:xfrm>
          <a:off x="439722" y="1243103"/>
          <a:ext cx="356991" cy="1130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0234"/>
              </a:lnTo>
              <a:lnTo>
                <a:pt x="356991" y="11302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31F0D-DAA3-462E-9E16-2DE88E7AC504}">
      <dsp:nvSpPr>
        <dsp:cNvPr id="0" name=""/>
        <dsp:cNvSpPr/>
      </dsp:nvSpPr>
      <dsp:spPr>
        <a:xfrm>
          <a:off x="796714" y="2132012"/>
          <a:ext cx="2869510" cy="4826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Равенство условий</a:t>
          </a:r>
          <a:endParaRPr lang="ru-RU" sz="1600" kern="1200" dirty="0"/>
        </a:p>
      </dsp:txBody>
      <dsp:txXfrm>
        <a:off x="810850" y="2146148"/>
        <a:ext cx="2841238" cy="454378"/>
      </dsp:txXfrm>
    </dsp:sp>
    <dsp:sp modelId="{A3DAEFD7-8262-4EF8-A10A-7F63E90E3883}">
      <dsp:nvSpPr>
        <dsp:cNvPr id="0" name=""/>
        <dsp:cNvSpPr/>
      </dsp:nvSpPr>
      <dsp:spPr>
        <a:xfrm>
          <a:off x="439722" y="1243103"/>
          <a:ext cx="356991" cy="1795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5163"/>
              </a:lnTo>
              <a:lnTo>
                <a:pt x="356991" y="17951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0F1A69-1254-43D5-BD75-351856198790}">
      <dsp:nvSpPr>
        <dsp:cNvPr id="0" name=""/>
        <dsp:cNvSpPr/>
      </dsp:nvSpPr>
      <dsp:spPr>
        <a:xfrm>
          <a:off x="796714" y="2806620"/>
          <a:ext cx="2910358" cy="4632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Равенство результатов</a:t>
          </a:r>
          <a:endParaRPr lang="ru-RU" sz="1600" kern="1200" dirty="0"/>
        </a:p>
      </dsp:txBody>
      <dsp:txXfrm>
        <a:off x="810283" y="2820189"/>
        <a:ext cx="2883220" cy="436155"/>
      </dsp:txXfrm>
    </dsp:sp>
    <dsp:sp modelId="{C172E0AF-8E95-408F-8DF4-3C2B44291813}">
      <dsp:nvSpPr>
        <dsp:cNvPr id="0" name=""/>
        <dsp:cNvSpPr/>
      </dsp:nvSpPr>
      <dsp:spPr>
        <a:xfrm>
          <a:off x="439722" y="1243103"/>
          <a:ext cx="356991" cy="2421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1171"/>
              </a:lnTo>
              <a:lnTo>
                <a:pt x="356991" y="24211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07544-DE48-4D2E-8A83-D8B9E7B02FF8}">
      <dsp:nvSpPr>
        <dsp:cNvPr id="0" name=""/>
        <dsp:cNvSpPr/>
      </dsp:nvSpPr>
      <dsp:spPr>
        <a:xfrm>
          <a:off x="796714" y="3461871"/>
          <a:ext cx="2960642" cy="404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Справедливость </a:t>
          </a:r>
          <a:endParaRPr lang="ru-RU" sz="1600" kern="1200" dirty="0"/>
        </a:p>
      </dsp:txBody>
      <dsp:txXfrm>
        <a:off x="808570" y="3473727"/>
        <a:ext cx="2936930" cy="3810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972AD-B517-4F59-9DD3-51B42B74F9A4}">
      <dsp:nvSpPr>
        <dsp:cNvPr id="0" name=""/>
        <dsp:cNvSpPr/>
      </dsp:nvSpPr>
      <dsp:spPr>
        <a:xfrm>
          <a:off x="57132" y="2750"/>
          <a:ext cx="1951786" cy="601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Одаренные дети</a:t>
          </a:r>
          <a:endParaRPr lang="ru-RU" sz="2000" kern="1200" dirty="0"/>
        </a:p>
      </dsp:txBody>
      <dsp:txXfrm>
        <a:off x="74758" y="20376"/>
        <a:ext cx="1916534" cy="566527"/>
      </dsp:txXfrm>
    </dsp:sp>
    <dsp:sp modelId="{32143912-5507-44DA-8277-133C2AF1BACE}">
      <dsp:nvSpPr>
        <dsp:cNvPr id="0" name=""/>
        <dsp:cNvSpPr/>
      </dsp:nvSpPr>
      <dsp:spPr>
        <a:xfrm>
          <a:off x="252311" y="604529"/>
          <a:ext cx="195178" cy="451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334"/>
              </a:lnTo>
              <a:lnTo>
                <a:pt x="195178" y="4513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6DACE-37FA-4906-86C6-218F3B0D0B3F}">
      <dsp:nvSpPr>
        <dsp:cNvPr id="0" name=""/>
        <dsp:cNvSpPr/>
      </dsp:nvSpPr>
      <dsp:spPr>
        <a:xfrm>
          <a:off x="447489" y="754974"/>
          <a:ext cx="1795131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Высокие интеллект. и </a:t>
          </a:r>
          <a:r>
            <a:rPr lang="ru-RU" sz="1400" kern="1200" dirty="0" err="1" smtClean="0"/>
            <a:t>познавательн</a:t>
          </a:r>
          <a:r>
            <a:rPr lang="ru-RU" sz="1400" kern="1200" dirty="0" smtClean="0"/>
            <a:t>. потребности</a:t>
          </a:r>
          <a:endParaRPr lang="ru-RU" sz="1400" kern="1200" dirty="0"/>
        </a:p>
      </dsp:txBody>
      <dsp:txXfrm>
        <a:off x="465115" y="772600"/>
        <a:ext cx="1759879" cy="566527"/>
      </dsp:txXfrm>
    </dsp:sp>
    <dsp:sp modelId="{35DC2864-F85E-477C-A8A7-640F3B850096}">
      <dsp:nvSpPr>
        <dsp:cNvPr id="0" name=""/>
        <dsp:cNvSpPr/>
      </dsp:nvSpPr>
      <dsp:spPr>
        <a:xfrm>
          <a:off x="252311" y="604529"/>
          <a:ext cx="195178" cy="1203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558"/>
              </a:lnTo>
              <a:lnTo>
                <a:pt x="195178" y="12035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2C085A-A31F-4421-9D59-0141DB854944}">
      <dsp:nvSpPr>
        <dsp:cNvPr id="0" name=""/>
        <dsp:cNvSpPr/>
      </dsp:nvSpPr>
      <dsp:spPr>
        <a:xfrm>
          <a:off x="447489" y="1507198"/>
          <a:ext cx="1795131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Повышенная </a:t>
          </a:r>
          <a:r>
            <a:rPr lang="ru-RU" sz="1400" kern="1200" dirty="0" err="1" smtClean="0"/>
            <a:t>эмоцион</a:t>
          </a:r>
          <a:r>
            <a:rPr lang="ru-RU" sz="1400" kern="1200" dirty="0" smtClean="0"/>
            <a:t>. и  </a:t>
          </a:r>
          <a:r>
            <a:rPr lang="ru-RU" sz="1400" kern="1200" dirty="0" err="1" smtClean="0"/>
            <a:t>социал</a:t>
          </a:r>
          <a:r>
            <a:rPr lang="ru-RU" sz="1400" kern="1200" dirty="0" smtClean="0"/>
            <a:t>. чувствительность</a:t>
          </a:r>
          <a:endParaRPr lang="ru-RU" sz="1400" kern="1200" dirty="0"/>
        </a:p>
      </dsp:txBody>
      <dsp:txXfrm>
        <a:off x="465115" y="1524824"/>
        <a:ext cx="1759879" cy="566527"/>
      </dsp:txXfrm>
    </dsp:sp>
    <dsp:sp modelId="{1870789F-35EB-41ED-963F-014CCF244259}">
      <dsp:nvSpPr>
        <dsp:cNvPr id="0" name=""/>
        <dsp:cNvSpPr/>
      </dsp:nvSpPr>
      <dsp:spPr>
        <a:xfrm>
          <a:off x="252311" y="604529"/>
          <a:ext cx="195178" cy="195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5782"/>
              </a:lnTo>
              <a:lnTo>
                <a:pt x="195178" y="19557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68024-D57F-4CDA-B495-9898E8ACB734}">
      <dsp:nvSpPr>
        <dsp:cNvPr id="0" name=""/>
        <dsp:cNvSpPr/>
      </dsp:nvSpPr>
      <dsp:spPr>
        <a:xfrm>
          <a:off x="447489" y="2259422"/>
          <a:ext cx="1795131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Проблемы социального взаимодействия</a:t>
          </a:r>
          <a:endParaRPr lang="ru-RU" sz="1400" kern="1200" dirty="0"/>
        </a:p>
      </dsp:txBody>
      <dsp:txXfrm>
        <a:off x="465115" y="2277048"/>
        <a:ext cx="1759879" cy="566527"/>
      </dsp:txXfrm>
    </dsp:sp>
    <dsp:sp modelId="{989B8AD7-9EBB-4B32-A804-F5FE31D750D5}">
      <dsp:nvSpPr>
        <dsp:cNvPr id="0" name=""/>
        <dsp:cNvSpPr/>
      </dsp:nvSpPr>
      <dsp:spPr>
        <a:xfrm>
          <a:off x="252311" y="604529"/>
          <a:ext cx="195178" cy="2708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8006"/>
              </a:lnTo>
              <a:lnTo>
                <a:pt x="195178" y="27080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80E37-7162-47B4-9A94-1E8578ED5C06}">
      <dsp:nvSpPr>
        <dsp:cNvPr id="0" name=""/>
        <dsp:cNvSpPr/>
      </dsp:nvSpPr>
      <dsp:spPr>
        <a:xfrm>
          <a:off x="447489" y="3011646"/>
          <a:ext cx="1795131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Проблемы экономического характера</a:t>
          </a:r>
          <a:endParaRPr lang="ru-RU" sz="1400" kern="1200" dirty="0"/>
        </a:p>
      </dsp:txBody>
      <dsp:txXfrm>
        <a:off x="465115" y="3029272"/>
        <a:ext cx="1759879" cy="566527"/>
      </dsp:txXfrm>
    </dsp:sp>
    <dsp:sp modelId="{F6B3A854-B29E-4E90-A9F0-97298767444A}">
      <dsp:nvSpPr>
        <dsp:cNvPr id="0" name=""/>
        <dsp:cNvSpPr/>
      </dsp:nvSpPr>
      <dsp:spPr>
        <a:xfrm>
          <a:off x="2309808" y="2750"/>
          <a:ext cx="1715864" cy="601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Дети с ОВЗ</a:t>
          </a:r>
          <a:endParaRPr lang="ru-RU" sz="2000" kern="1200" dirty="0"/>
        </a:p>
      </dsp:txBody>
      <dsp:txXfrm>
        <a:off x="2327434" y="20376"/>
        <a:ext cx="1680612" cy="566527"/>
      </dsp:txXfrm>
    </dsp:sp>
    <dsp:sp modelId="{91F8BEA3-7F89-4419-86CE-2F7FE93D4188}">
      <dsp:nvSpPr>
        <dsp:cNvPr id="0" name=""/>
        <dsp:cNvSpPr/>
      </dsp:nvSpPr>
      <dsp:spPr>
        <a:xfrm>
          <a:off x="2481394" y="604529"/>
          <a:ext cx="171586" cy="451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334"/>
              </a:lnTo>
              <a:lnTo>
                <a:pt x="171586" y="4513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933972-89FB-49F4-B216-17BE1A154B8F}">
      <dsp:nvSpPr>
        <dsp:cNvPr id="0" name=""/>
        <dsp:cNvSpPr/>
      </dsp:nvSpPr>
      <dsp:spPr>
        <a:xfrm>
          <a:off x="2652981" y="754974"/>
          <a:ext cx="1682930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Особенности </a:t>
          </a:r>
          <a:r>
            <a:rPr lang="ru-RU" sz="1400" kern="1200" dirty="0" err="1" smtClean="0"/>
            <a:t>коммуникац</a:t>
          </a:r>
          <a:r>
            <a:rPr lang="ru-RU" sz="1400" kern="1200" dirty="0" smtClean="0"/>
            <a:t>. и </a:t>
          </a:r>
          <a:r>
            <a:rPr lang="ru-RU" sz="1400" kern="1200" dirty="0" err="1" smtClean="0"/>
            <a:t>взаимод</a:t>
          </a:r>
          <a:r>
            <a:rPr lang="ru-RU" sz="1400" kern="1200" dirty="0" smtClean="0"/>
            <a:t>.</a:t>
          </a:r>
          <a:endParaRPr lang="ru-RU" sz="1400" kern="1200" dirty="0"/>
        </a:p>
      </dsp:txBody>
      <dsp:txXfrm>
        <a:off x="2670607" y="772600"/>
        <a:ext cx="1647678" cy="566527"/>
      </dsp:txXfrm>
    </dsp:sp>
    <dsp:sp modelId="{EF9865DE-D42A-4B5F-ACE5-0A475C1ED0FC}">
      <dsp:nvSpPr>
        <dsp:cNvPr id="0" name=""/>
        <dsp:cNvSpPr/>
      </dsp:nvSpPr>
      <dsp:spPr>
        <a:xfrm>
          <a:off x="2481394" y="604529"/>
          <a:ext cx="171586" cy="1203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558"/>
              </a:lnTo>
              <a:lnTo>
                <a:pt x="171586" y="12035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88681-9929-48FE-95FC-20D4C9B90809}">
      <dsp:nvSpPr>
        <dsp:cNvPr id="0" name=""/>
        <dsp:cNvSpPr/>
      </dsp:nvSpPr>
      <dsp:spPr>
        <a:xfrm>
          <a:off x="2652981" y="1507198"/>
          <a:ext cx="1682930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Проблемы социальной адаптации</a:t>
          </a:r>
          <a:endParaRPr lang="ru-RU" sz="1400" kern="1200" dirty="0"/>
        </a:p>
      </dsp:txBody>
      <dsp:txXfrm>
        <a:off x="2670607" y="1524824"/>
        <a:ext cx="1647678" cy="566527"/>
      </dsp:txXfrm>
    </dsp:sp>
    <dsp:sp modelId="{A0A93C62-FEF8-4DC9-A4B3-66EF1DC40FF6}">
      <dsp:nvSpPr>
        <dsp:cNvPr id="0" name=""/>
        <dsp:cNvSpPr/>
      </dsp:nvSpPr>
      <dsp:spPr>
        <a:xfrm>
          <a:off x="2481394" y="604529"/>
          <a:ext cx="171586" cy="195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5782"/>
              </a:lnTo>
              <a:lnTo>
                <a:pt x="171586" y="19557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B810ED-56C5-4490-8BAC-E7FD146392E1}">
      <dsp:nvSpPr>
        <dsp:cNvPr id="0" name=""/>
        <dsp:cNvSpPr/>
      </dsp:nvSpPr>
      <dsp:spPr>
        <a:xfrm>
          <a:off x="2652981" y="2259422"/>
          <a:ext cx="1721646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Особые </a:t>
          </a:r>
          <a:r>
            <a:rPr lang="ru-RU" sz="1400" kern="1200" dirty="0" err="1" smtClean="0"/>
            <a:t>образоват</a:t>
          </a:r>
          <a:r>
            <a:rPr lang="ru-RU" sz="1400" kern="1200" dirty="0" smtClean="0"/>
            <a:t>. и физические потребности</a:t>
          </a:r>
          <a:endParaRPr lang="ru-RU" sz="1400" kern="1200" dirty="0"/>
        </a:p>
      </dsp:txBody>
      <dsp:txXfrm>
        <a:off x="2670607" y="2277048"/>
        <a:ext cx="1686394" cy="566527"/>
      </dsp:txXfrm>
    </dsp:sp>
    <dsp:sp modelId="{F0082BA4-DC5A-4D35-A9EE-46D89F633947}">
      <dsp:nvSpPr>
        <dsp:cNvPr id="0" name=""/>
        <dsp:cNvSpPr/>
      </dsp:nvSpPr>
      <dsp:spPr>
        <a:xfrm>
          <a:off x="2481394" y="604529"/>
          <a:ext cx="171586" cy="2708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8006"/>
              </a:lnTo>
              <a:lnTo>
                <a:pt x="171586" y="27080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9644B-54BD-4465-8A81-766E10A71CE5}">
      <dsp:nvSpPr>
        <dsp:cNvPr id="0" name=""/>
        <dsp:cNvSpPr/>
      </dsp:nvSpPr>
      <dsp:spPr>
        <a:xfrm>
          <a:off x="2652981" y="3011646"/>
          <a:ext cx="1682930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Необходимость включения семьи в ОП</a:t>
          </a:r>
          <a:endParaRPr lang="ru-RU" sz="1400" kern="1200" dirty="0"/>
        </a:p>
      </dsp:txBody>
      <dsp:txXfrm>
        <a:off x="2670607" y="3029272"/>
        <a:ext cx="1647678" cy="566527"/>
      </dsp:txXfrm>
    </dsp:sp>
    <dsp:sp modelId="{9B301778-F909-4D2A-884D-D3BAC93048D1}">
      <dsp:nvSpPr>
        <dsp:cNvPr id="0" name=""/>
        <dsp:cNvSpPr/>
      </dsp:nvSpPr>
      <dsp:spPr>
        <a:xfrm>
          <a:off x="4326562" y="2750"/>
          <a:ext cx="1924465" cy="601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Дети в сложных социальных условиях</a:t>
          </a:r>
          <a:endParaRPr lang="ru-RU" sz="1600" b="1" kern="1200" dirty="0"/>
        </a:p>
      </dsp:txBody>
      <dsp:txXfrm>
        <a:off x="4344188" y="20376"/>
        <a:ext cx="1889213" cy="566527"/>
      </dsp:txXfrm>
    </dsp:sp>
    <dsp:sp modelId="{146F03EA-1101-49C0-B723-A83911E51560}">
      <dsp:nvSpPr>
        <dsp:cNvPr id="0" name=""/>
        <dsp:cNvSpPr/>
      </dsp:nvSpPr>
      <dsp:spPr>
        <a:xfrm>
          <a:off x="4519009" y="604529"/>
          <a:ext cx="192446" cy="451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334"/>
              </a:lnTo>
              <a:lnTo>
                <a:pt x="192446" y="4513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683FD-3011-4365-9D70-A190A539D7D0}">
      <dsp:nvSpPr>
        <dsp:cNvPr id="0" name=""/>
        <dsp:cNvSpPr/>
      </dsp:nvSpPr>
      <dsp:spPr>
        <a:xfrm>
          <a:off x="4711455" y="754974"/>
          <a:ext cx="1682930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Слабая познавательная мотивация</a:t>
          </a:r>
          <a:endParaRPr lang="ru-RU" sz="1400" kern="1200" dirty="0"/>
        </a:p>
      </dsp:txBody>
      <dsp:txXfrm>
        <a:off x="4729081" y="772600"/>
        <a:ext cx="1647678" cy="566527"/>
      </dsp:txXfrm>
    </dsp:sp>
    <dsp:sp modelId="{7422A389-FD3D-4A90-95C7-CD9792B905C5}">
      <dsp:nvSpPr>
        <dsp:cNvPr id="0" name=""/>
        <dsp:cNvSpPr/>
      </dsp:nvSpPr>
      <dsp:spPr>
        <a:xfrm>
          <a:off x="4519009" y="604529"/>
          <a:ext cx="192446" cy="1203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558"/>
              </a:lnTo>
              <a:lnTo>
                <a:pt x="192446" y="12035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210FC8-C120-43AD-929C-AB230230C78A}">
      <dsp:nvSpPr>
        <dsp:cNvPr id="0" name=""/>
        <dsp:cNvSpPr/>
      </dsp:nvSpPr>
      <dsp:spPr>
        <a:xfrm>
          <a:off x="4711455" y="1507198"/>
          <a:ext cx="1682930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Утерянные соц. связи, проблемы адаптации</a:t>
          </a:r>
          <a:endParaRPr lang="ru-RU" sz="1400" kern="1200" dirty="0"/>
        </a:p>
      </dsp:txBody>
      <dsp:txXfrm>
        <a:off x="4729081" y="1524824"/>
        <a:ext cx="1647678" cy="566527"/>
      </dsp:txXfrm>
    </dsp:sp>
    <dsp:sp modelId="{2D1117CF-0A32-4D34-AAB0-BFC12A34BD4D}">
      <dsp:nvSpPr>
        <dsp:cNvPr id="0" name=""/>
        <dsp:cNvSpPr/>
      </dsp:nvSpPr>
      <dsp:spPr>
        <a:xfrm>
          <a:off x="4519009" y="604529"/>
          <a:ext cx="192446" cy="195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5782"/>
              </a:lnTo>
              <a:lnTo>
                <a:pt x="192446" y="19557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8D3F15-1187-4418-AAD2-83C49219F358}">
      <dsp:nvSpPr>
        <dsp:cNvPr id="0" name=""/>
        <dsp:cNvSpPr/>
      </dsp:nvSpPr>
      <dsp:spPr>
        <a:xfrm>
          <a:off x="4711455" y="2259422"/>
          <a:ext cx="1682930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Острые психические напряжения</a:t>
          </a:r>
          <a:endParaRPr lang="ru-RU" sz="1400" kern="1200"/>
        </a:p>
      </dsp:txBody>
      <dsp:txXfrm>
        <a:off x="4729081" y="2277048"/>
        <a:ext cx="1647678" cy="566527"/>
      </dsp:txXfrm>
    </dsp:sp>
    <dsp:sp modelId="{DA458AC3-18E0-4066-AC68-F817A2DE33A0}">
      <dsp:nvSpPr>
        <dsp:cNvPr id="0" name=""/>
        <dsp:cNvSpPr/>
      </dsp:nvSpPr>
      <dsp:spPr>
        <a:xfrm>
          <a:off x="4519009" y="604529"/>
          <a:ext cx="192446" cy="2708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8006"/>
              </a:lnTo>
              <a:lnTo>
                <a:pt x="192446" y="27080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164A34-44A7-4651-A018-5BD95FC6A34C}">
      <dsp:nvSpPr>
        <dsp:cNvPr id="0" name=""/>
        <dsp:cNvSpPr/>
      </dsp:nvSpPr>
      <dsp:spPr>
        <a:xfrm>
          <a:off x="4711455" y="3011646"/>
          <a:ext cx="1682930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Негативное отношение к обучению</a:t>
          </a:r>
          <a:endParaRPr lang="ru-RU" sz="1400" kern="1200" dirty="0"/>
        </a:p>
      </dsp:txBody>
      <dsp:txXfrm>
        <a:off x="4729081" y="3029272"/>
        <a:ext cx="1647678" cy="566527"/>
      </dsp:txXfrm>
    </dsp:sp>
    <dsp:sp modelId="{BB75525F-E08A-456E-8EB2-8028C197AC93}">
      <dsp:nvSpPr>
        <dsp:cNvPr id="0" name=""/>
        <dsp:cNvSpPr/>
      </dsp:nvSpPr>
      <dsp:spPr>
        <a:xfrm>
          <a:off x="6551917" y="2750"/>
          <a:ext cx="1971308" cy="601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Дети, проживающие в сельской местности</a:t>
          </a:r>
          <a:endParaRPr lang="ru-RU" sz="1600" b="1" kern="1200" dirty="0"/>
        </a:p>
      </dsp:txBody>
      <dsp:txXfrm>
        <a:off x="6569543" y="20376"/>
        <a:ext cx="1936056" cy="566527"/>
      </dsp:txXfrm>
    </dsp:sp>
    <dsp:sp modelId="{C6D2E83E-8BD1-40EE-8499-65AA32EE558C}">
      <dsp:nvSpPr>
        <dsp:cNvPr id="0" name=""/>
        <dsp:cNvSpPr/>
      </dsp:nvSpPr>
      <dsp:spPr>
        <a:xfrm>
          <a:off x="6749048" y="604529"/>
          <a:ext cx="197130" cy="451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334"/>
              </a:lnTo>
              <a:lnTo>
                <a:pt x="197130" y="4513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E0424-3D0C-421D-8031-BE16EC94F4E6}">
      <dsp:nvSpPr>
        <dsp:cNvPr id="0" name=""/>
        <dsp:cNvSpPr/>
      </dsp:nvSpPr>
      <dsp:spPr>
        <a:xfrm>
          <a:off x="6946179" y="754974"/>
          <a:ext cx="1547419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Условия проживания и образования</a:t>
          </a:r>
          <a:endParaRPr lang="ru-RU" sz="1400" kern="1200" dirty="0"/>
        </a:p>
      </dsp:txBody>
      <dsp:txXfrm>
        <a:off x="6963805" y="772600"/>
        <a:ext cx="1512167" cy="566527"/>
      </dsp:txXfrm>
    </dsp:sp>
    <dsp:sp modelId="{6740C65B-27B3-44B1-ABC4-9D38A147DB6E}">
      <dsp:nvSpPr>
        <dsp:cNvPr id="0" name=""/>
        <dsp:cNvSpPr/>
      </dsp:nvSpPr>
      <dsp:spPr>
        <a:xfrm>
          <a:off x="6749048" y="604529"/>
          <a:ext cx="197130" cy="1203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558"/>
              </a:lnTo>
              <a:lnTo>
                <a:pt x="197130" y="12035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E9CDB-183B-4E37-9A4D-71D05F5BA47A}">
      <dsp:nvSpPr>
        <dsp:cNvPr id="0" name=""/>
        <dsp:cNvSpPr/>
      </dsp:nvSpPr>
      <dsp:spPr>
        <a:xfrm>
          <a:off x="6946179" y="1507198"/>
          <a:ext cx="1547419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Тесные связи с социумом и семьей</a:t>
          </a:r>
          <a:endParaRPr lang="ru-RU" sz="1400" kern="1200" dirty="0"/>
        </a:p>
      </dsp:txBody>
      <dsp:txXfrm>
        <a:off x="6963805" y="1524824"/>
        <a:ext cx="1512167" cy="566527"/>
      </dsp:txXfrm>
    </dsp:sp>
    <dsp:sp modelId="{44617913-8B13-4B33-8A4E-F1168C5B7537}">
      <dsp:nvSpPr>
        <dsp:cNvPr id="0" name=""/>
        <dsp:cNvSpPr/>
      </dsp:nvSpPr>
      <dsp:spPr>
        <a:xfrm>
          <a:off x="6749048" y="604529"/>
          <a:ext cx="197130" cy="195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5782"/>
              </a:lnTo>
              <a:lnTo>
                <a:pt x="197130" y="19557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ABE2DD-72CB-46CC-971D-ACA60DCCA260}">
      <dsp:nvSpPr>
        <dsp:cNvPr id="0" name=""/>
        <dsp:cNvSpPr/>
      </dsp:nvSpPr>
      <dsp:spPr>
        <a:xfrm>
          <a:off x="6946179" y="2259422"/>
          <a:ext cx="1577046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Местные и культурные  традиции</a:t>
          </a:r>
          <a:endParaRPr lang="ru-RU" sz="1400" kern="1200" dirty="0"/>
        </a:p>
      </dsp:txBody>
      <dsp:txXfrm>
        <a:off x="6963805" y="2277048"/>
        <a:ext cx="1541794" cy="566527"/>
      </dsp:txXfrm>
    </dsp:sp>
    <dsp:sp modelId="{16E11A33-D915-4153-A6A9-63E9B7BC241E}">
      <dsp:nvSpPr>
        <dsp:cNvPr id="0" name=""/>
        <dsp:cNvSpPr/>
      </dsp:nvSpPr>
      <dsp:spPr>
        <a:xfrm>
          <a:off x="6749048" y="604529"/>
          <a:ext cx="197130" cy="2708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8006"/>
              </a:lnTo>
              <a:lnTo>
                <a:pt x="197130" y="27080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3FF7F-7504-448B-81FF-A75CA76AD9BA}">
      <dsp:nvSpPr>
        <dsp:cNvPr id="0" name=""/>
        <dsp:cNvSpPr/>
      </dsp:nvSpPr>
      <dsp:spPr>
        <a:xfrm>
          <a:off x="6946179" y="3011646"/>
          <a:ext cx="1615175" cy="6017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Проблемы социального взаимодействия</a:t>
          </a:r>
          <a:endParaRPr lang="ru-RU" sz="1400" kern="1200" dirty="0"/>
        </a:p>
      </dsp:txBody>
      <dsp:txXfrm>
        <a:off x="6963805" y="3029272"/>
        <a:ext cx="1579923" cy="5665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AACB6-8C67-4891-9E46-CC872ECE7179}">
      <dsp:nvSpPr>
        <dsp:cNvPr id="0" name=""/>
        <dsp:cNvSpPr/>
      </dsp:nvSpPr>
      <dsp:spPr>
        <a:xfrm>
          <a:off x="0" y="2439763"/>
          <a:ext cx="8808042" cy="8005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Условия</a:t>
          </a:r>
          <a:endParaRPr lang="ru-RU" sz="2000" b="1" kern="1200" dirty="0"/>
        </a:p>
      </dsp:txBody>
      <dsp:txXfrm>
        <a:off x="0" y="2439763"/>
        <a:ext cx="8808042" cy="432322"/>
      </dsp:txXfrm>
    </dsp:sp>
    <dsp:sp modelId="{ADAE2283-2F27-46AB-BA26-D503660A626F}">
      <dsp:nvSpPr>
        <dsp:cNvPr id="0" name=""/>
        <dsp:cNvSpPr/>
      </dsp:nvSpPr>
      <dsp:spPr>
        <a:xfrm>
          <a:off x="2032" y="2855500"/>
          <a:ext cx="2445132" cy="3682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Создание доступной принимающей среды</a:t>
          </a:r>
          <a:endParaRPr lang="ru-RU" sz="1400" b="1" kern="1200" dirty="0"/>
        </a:p>
      </dsp:txBody>
      <dsp:txXfrm>
        <a:off x="2032" y="2855500"/>
        <a:ext cx="2445132" cy="368274"/>
      </dsp:txXfrm>
    </dsp:sp>
    <dsp:sp modelId="{FA421E82-2F7E-4844-AAB6-3B6B3D21BBA1}">
      <dsp:nvSpPr>
        <dsp:cNvPr id="0" name=""/>
        <dsp:cNvSpPr/>
      </dsp:nvSpPr>
      <dsp:spPr>
        <a:xfrm>
          <a:off x="2447164" y="2855500"/>
          <a:ext cx="3051528" cy="3682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Использование среды специальных организаций для детей с ОВЗ</a:t>
          </a:r>
          <a:endParaRPr lang="ru-RU" sz="1400" b="1" kern="1200" dirty="0"/>
        </a:p>
      </dsp:txBody>
      <dsp:txXfrm>
        <a:off x="2447164" y="2855500"/>
        <a:ext cx="3051528" cy="368274"/>
      </dsp:txXfrm>
    </dsp:sp>
    <dsp:sp modelId="{C60BF846-7845-411B-A7C7-6C2B283C0960}">
      <dsp:nvSpPr>
        <dsp:cNvPr id="0" name=""/>
        <dsp:cNvSpPr/>
      </dsp:nvSpPr>
      <dsp:spPr>
        <a:xfrm>
          <a:off x="5500725" y="2872085"/>
          <a:ext cx="3307316" cy="3682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Применение современных </a:t>
          </a:r>
          <a:r>
            <a:rPr lang="ru-RU" sz="1400" b="1" kern="1200" dirty="0" err="1" smtClean="0"/>
            <a:t>информ</a:t>
          </a:r>
          <a:r>
            <a:rPr lang="ru-RU" sz="1400" b="1" kern="1200" dirty="0" smtClean="0"/>
            <a:t>. сервисов и технологий</a:t>
          </a:r>
          <a:endParaRPr lang="ru-RU" sz="1400" b="1" kern="1200" dirty="0"/>
        </a:p>
      </dsp:txBody>
      <dsp:txXfrm>
        <a:off x="5500725" y="2872085"/>
        <a:ext cx="3307316" cy="368274"/>
      </dsp:txXfrm>
    </dsp:sp>
    <dsp:sp modelId="{DA7A278C-D33B-4FE0-A28D-0A47E9C39E84}">
      <dsp:nvSpPr>
        <dsp:cNvPr id="0" name=""/>
        <dsp:cNvSpPr/>
      </dsp:nvSpPr>
      <dsp:spPr>
        <a:xfrm rot="10800000">
          <a:off x="0" y="1219881"/>
          <a:ext cx="8808042" cy="123131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Организация</a:t>
          </a:r>
          <a:endParaRPr lang="ru-RU" sz="2000" b="1" kern="1200" dirty="0"/>
        </a:p>
      </dsp:txBody>
      <dsp:txXfrm rot="-10800000">
        <a:off x="0" y="1219881"/>
        <a:ext cx="8808042" cy="432192"/>
      </dsp:txXfrm>
    </dsp:sp>
    <dsp:sp modelId="{6B8B8BD6-504A-49EE-97A8-43E910DFF9AD}">
      <dsp:nvSpPr>
        <dsp:cNvPr id="0" name=""/>
        <dsp:cNvSpPr/>
      </dsp:nvSpPr>
      <dsp:spPr>
        <a:xfrm>
          <a:off x="2343" y="1652074"/>
          <a:ext cx="2503182" cy="368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Реализация инклюзивных технологий</a:t>
          </a:r>
          <a:endParaRPr lang="ru-RU" sz="1400" b="1" kern="1200" dirty="0"/>
        </a:p>
      </dsp:txBody>
      <dsp:txXfrm>
        <a:off x="2343" y="1652074"/>
        <a:ext cx="2503182" cy="368164"/>
      </dsp:txXfrm>
    </dsp:sp>
    <dsp:sp modelId="{5AB4F7DB-D017-4F10-87CC-FCC19CF1B7E6}">
      <dsp:nvSpPr>
        <dsp:cNvPr id="0" name=""/>
        <dsp:cNvSpPr/>
      </dsp:nvSpPr>
      <dsp:spPr>
        <a:xfrm>
          <a:off x="2505525" y="1652074"/>
          <a:ext cx="3187153" cy="368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Создание клубных форм организации и краткосрочных событий</a:t>
          </a:r>
          <a:endParaRPr lang="ru-RU" sz="1400" b="1" kern="1200" dirty="0"/>
        </a:p>
      </dsp:txBody>
      <dsp:txXfrm>
        <a:off x="2505525" y="1652074"/>
        <a:ext cx="3187153" cy="368164"/>
      </dsp:txXfrm>
    </dsp:sp>
    <dsp:sp modelId="{5FAEEBF3-7B33-417B-878B-2CBCBC21970F}">
      <dsp:nvSpPr>
        <dsp:cNvPr id="0" name=""/>
        <dsp:cNvSpPr/>
      </dsp:nvSpPr>
      <dsp:spPr>
        <a:xfrm>
          <a:off x="5692679" y="1652074"/>
          <a:ext cx="3113019" cy="368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Построение индивидуальных образовательных маршрутов</a:t>
          </a:r>
          <a:endParaRPr lang="ru-RU" sz="1400" b="1" kern="1200" dirty="0"/>
        </a:p>
      </dsp:txBody>
      <dsp:txXfrm>
        <a:off x="5692679" y="1652074"/>
        <a:ext cx="3113019" cy="368164"/>
      </dsp:txXfrm>
    </dsp:sp>
    <dsp:sp modelId="{9986B46F-920A-48AE-81A9-F01D7EE07464}">
      <dsp:nvSpPr>
        <dsp:cNvPr id="0" name=""/>
        <dsp:cNvSpPr/>
      </dsp:nvSpPr>
      <dsp:spPr>
        <a:xfrm rot="10800000">
          <a:off x="0" y="572"/>
          <a:ext cx="8808042" cy="123131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Содержание</a:t>
          </a:r>
          <a:endParaRPr lang="ru-RU" sz="2000" b="1" kern="1200" dirty="0"/>
        </a:p>
      </dsp:txBody>
      <dsp:txXfrm rot="-10800000">
        <a:off x="0" y="572"/>
        <a:ext cx="8808042" cy="432192"/>
      </dsp:txXfrm>
    </dsp:sp>
    <dsp:sp modelId="{AE733BF6-F834-4487-9A7C-09E8AEDAD118}">
      <dsp:nvSpPr>
        <dsp:cNvPr id="0" name=""/>
        <dsp:cNvSpPr/>
      </dsp:nvSpPr>
      <dsp:spPr>
        <a:xfrm>
          <a:off x="3225" y="432765"/>
          <a:ext cx="2782618" cy="368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Создание информационного образовательного пространства</a:t>
          </a:r>
          <a:endParaRPr lang="ru-RU" sz="1400" b="1" kern="1200" dirty="0"/>
        </a:p>
      </dsp:txBody>
      <dsp:txXfrm>
        <a:off x="3225" y="432765"/>
        <a:ext cx="2782618" cy="368164"/>
      </dsp:txXfrm>
    </dsp:sp>
    <dsp:sp modelId="{5DF4EBA8-A409-46EF-A445-4102CFFA7F6A}">
      <dsp:nvSpPr>
        <dsp:cNvPr id="0" name=""/>
        <dsp:cNvSpPr/>
      </dsp:nvSpPr>
      <dsp:spPr>
        <a:xfrm>
          <a:off x="2785844" y="432765"/>
          <a:ext cx="3236352" cy="368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Акцент на  социально-педагогические функции образования</a:t>
          </a:r>
          <a:endParaRPr lang="ru-RU" sz="1400" b="1" kern="1200" dirty="0"/>
        </a:p>
      </dsp:txBody>
      <dsp:txXfrm>
        <a:off x="2785844" y="432765"/>
        <a:ext cx="3236352" cy="368164"/>
      </dsp:txXfrm>
    </dsp:sp>
    <dsp:sp modelId="{F9CA5ECB-06F0-4EC4-92AD-0794ED938380}">
      <dsp:nvSpPr>
        <dsp:cNvPr id="0" name=""/>
        <dsp:cNvSpPr/>
      </dsp:nvSpPr>
      <dsp:spPr>
        <a:xfrm>
          <a:off x="6022197" y="432765"/>
          <a:ext cx="2782618" cy="368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Коррекционно-развивающие программы</a:t>
          </a:r>
          <a:endParaRPr lang="ru-RU" sz="1400" b="1" kern="1200" dirty="0"/>
        </a:p>
      </dsp:txBody>
      <dsp:txXfrm>
        <a:off x="6022197" y="432765"/>
        <a:ext cx="2782618" cy="3681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A5619-1FCF-4942-A250-7EDF62AE364E}">
      <dsp:nvSpPr>
        <dsp:cNvPr id="0" name=""/>
        <dsp:cNvSpPr/>
      </dsp:nvSpPr>
      <dsp:spPr>
        <a:xfrm>
          <a:off x="-9335" y="273171"/>
          <a:ext cx="3054057" cy="305405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2FF8D5-C061-4B65-AFAB-612B92F33EC7}">
      <dsp:nvSpPr>
        <dsp:cNvPr id="0" name=""/>
        <dsp:cNvSpPr/>
      </dsp:nvSpPr>
      <dsp:spPr>
        <a:xfrm>
          <a:off x="1499022" y="273171"/>
          <a:ext cx="3600407" cy="30540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rgbClr val="860000"/>
              </a:solidFill>
            </a:rPr>
            <a:t>Информационный</a:t>
          </a:r>
          <a:endParaRPr lang="ru-RU" sz="2000" i="0" kern="1200" dirty="0">
            <a:solidFill>
              <a:srgbClr val="860000"/>
            </a:solidFill>
          </a:endParaRPr>
        </a:p>
      </dsp:txBody>
      <dsp:txXfrm>
        <a:off x="1499022" y="273171"/>
        <a:ext cx="3600407" cy="305405"/>
      </dsp:txXfrm>
    </dsp:sp>
    <dsp:sp modelId="{0D5B6973-6446-4872-965D-F54A4D2E0BEB}">
      <dsp:nvSpPr>
        <dsp:cNvPr id="0" name=""/>
        <dsp:cNvSpPr/>
      </dsp:nvSpPr>
      <dsp:spPr>
        <a:xfrm rot="2516045">
          <a:off x="158194" y="658038"/>
          <a:ext cx="2595948" cy="259594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159871-5C1A-4349-BEB3-B3E6B010E8E5}">
      <dsp:nvSpPr>
        <dsp:cNvPr id="0" name=""/>
        <dsp:cNvSpPr/>
      </dsp:nvSpPr>
      <dsp:spPr>
        <a:xfrm>
          <a:off x="1517693" y="578576"/>
          <a:ext cx="3563066" cy="25959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rgbClr val="860000"/>
              </a:solidFill>
            </a:rPr>
            <a:t>Экономический </a:t>
          </a:r>
          <a:endParaRPr lang="ru-RU" sz="2000" i="0" kern="1200" dirty="0">
            <a:solidFill>
              <a:srgbClr val="860000"/>
            </a:solidFill>
          </a:endParaRPr>
        </a:p>
      </dsp:txBody>
      <dsp:txXfrm>
        <a:off x="1517693" y="578576"/>
        <a:ext cx="3563066" cy="305405"/>
      </dsp:txXfrm>
    </dsp:sp>
    <dsp:sp modelId="{375D58E2-09E4-4154-A98E-86FC42A1ECBC}">
      <dsp:nvSpPr>
        <dsp:cNvPr id="0" name=""/>
        <dsp:cNvSpPr/>
      </dsp:nvSpPr>
      <dsp:spPr>
        <a:xfrm>
          <a:off x="448772" y="864923"/>
          <a:ext cx="2099723" cy="213784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AA972-6D2A-4D25-88BF-A334A231A48D}">
      <dsp:nvSpPr>
        <dsp:cNvPr id="0" name=""/>
        <dsp:cNvSpPr/>
      </dsp:nvSpPr>
      <dsp:spPr>
        <a:xfrm>
          <a:off x="1517693" y="883981"/>
          <a:ext cx="3563066" cy="21378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rgbClr val="860000"/>
              </a:solidFill>
            </a:rPr>
            <a:t>Социальный</a:t>
          </a:r>
          <a:endParaRPr lang="ru-RU" sz="2000" i="0" kern="1200" dirty="0">
            <a:solidFill>
              <a:srgbClr val="860000"/>
            </a:solidFill>
          </a:endParaRPr>
        </a:p>
      </dsp:txBody>
      <dsp:txXfrm>
        <a:off x="1517693" y="883981"/>
        <a:ext cx="3563066" cy="305405"/>
      </dsp:txXfrm>
    </dsp:sp>
    <dsp:sp modelId="{6363D128-1593-47C6-99C5-DA3CF5E61477}">
      <dsp:nvSpPr>
        <dsp:cNvPr id="0" name=""/>
        <dsp:cNvSpPr/>
      </dsp:nvSpPr>
      <dsp:spPr>
        <a:xfrm>
          <a:off x="677826" y="1189387"/>
          <a:ext cx="1679732" cy="16797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5EBAB-629F-4CEC-9320-8CFDAA573A7A}">
      <dsp:nvSpPr>
        <dsp:cNvPr id="0" name=""/>
        <dsp:cNvSpPr/>
      </dsp:nvSpPr>
      <dsp:spPr>
        <a:xfrm>
          <a:off x="1517693" y="1189387"/>
          <a:ext cx="3563066" cy="16797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rgbClr val="860000"/>
              </a:solidFill>
            </a:rPr>
            <a:t>Территориальный</a:t>
          </a:r>
          <a:endParaRPr lang="ru-RU" sz="2000" i="0" kern="1200" dirty="0">
            <a:solidFill>
              <a:srgbClr val="860000"/>
            </a:solidFill>
          </a:endParaRPr>
        </a:p>
      </dsp:txBody>
      <dsp:txXfrm>
        <a:off x="1517693" y="1189387"/>
        <a:ext cx="3563066" cy="305408"/>
      </dsp:txXfrm>
    </dsp:sp>
    <dsp:sp modelId="{1B26BC3A-BE89-4825-A9BF-B6E4F73EFFDF}">
      <dsp:nvSpPr>
        <dsp:cNvPr id="0" name=""/>
        <dsp:cNvSpPr/>
      </dsp:nvSpPr>
      <dsp:spPr>
        <a:xfrm>
          <a:off x="906882" y="1494795"/>
          <a:ext cx="1221621" cy="122162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DFFD3-E6D2-4256-8F06-24940673DA89}">
      <dsp:nvSpPr>
        <dsp:cNvPr id="0" name=""/>
        <dsp:cNvSpPr/>
      </dsp:nvSpPr>
      <dsp:spPr>
        <a:xfrm>
          <a:off x="1517693" y="1494795"/>
          <a:ext cx="3563066" cy="12216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rgbClr val="860000"/>
              </a:solidFill>
            </a:rPr>
            <a:t>Институциональный</a:t>
          </a:r>
          <a:endParaRPr lang="ru-RU" sz="2000" i="0" kern="1200" dirty="0">
            <a:solidFill>
              <a:srgbClr val="860000"/>
            </a:solidFill>
          </a:endParaRPr>
        </a:p>
      </dsp:txBody>
      <dsp:txXfrm>
        <a:off x="1517693" y="1494795"/>
        <a:ext cx="3563066" cy="305405"/>
      </dsp:txXfrm>
    </dsp:sp>
    <dsp:sp modelId="{B22CCF5F-40B3-4DE7-BE43-FFA7D9098409}">
      <dsp:nvSpPr>
        <dsp:cNvPr id="0" name=""/>
        <dsp:cNvSpPr/>
      </dsp:nvSpPr>
      <dsp:spPr>
        <a:xfrm>
          <a:off x="1135936" y="1800200"/>
          <a:ext cx="763513" cy="76351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10C19C-71E1-41C9-A4D8-FBFD446363E6}">
      <dsp:nvSpPr>
        <dsp:cNvPr id="0" name=""/>
        <dsp:cNvSpPr/>
      </dsp:nvSpPr>
      <dsp:spPr>
        <a:xfrm>
          <a:off x="1517693" y="1800200"/>
          <a:ext cx="3563066" cy="7635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rgbClr val="860000"/>
              </a:solidFill>
            </a:rPr>
            <a:t>Индивидуально-личностный </a:t>
          </a:r>
          <a:endParaRPr lang="ru-RU" sz="2000" i="0" kern="1200" dirty="0">
            <a:solidFill>
              <a:srgbClr val="860000"/>
            </a:solidFill>
          </a:endParaRPr>
        </a:p>
      </dsp:txBody>
      <dsp:txXfrm>
        <a:off x="1517693" y="1800200"/>
        <a:ext cx="3563066" cy="305405"/>
      </dsp:txXfrm>
    </dsp:sp>
    <dsp:sp modelId="{6B18A666-DB54-4504-8DB2-F4A198EB5B3D}">
      <dsp:nvSpPr>
        <dsp:cNvPr id="0" name=""/>
        <dsp:cNvSpPr/>
      </dsp:nvSpPr>
      <dsp:spPr>
        <a:xfrm>
          <a:off x="1364990" y="2105606"/>
          <a:ext cx="305405" cy="30540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C5FA3-F0F7-4BC2-89A8-E8118953CE9A}">
      <dsp:nvSpPr>
        <dsp:cNvPr id="0" name=""/>
        <dsp:cNvSpPr/>
      </dsp:nvSpPr>
      <dsp:spPr>
        <a:xfrm>
          <a:off x="1517693" y="2105606"/>
          <a:ext cx="3563066" cy="3054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rgbClr val="860000"/>
              </a:solidFill>
            </a:rPr>
            <a:t>Педагогический</a:t>
          </a:r>
          <a:r>
            <a:rPr lang="ru-RU" sz="2000" b="1" i="1" kern="1200" dirty="0" smtClean="0">
              <a:solidFill>
                <a:srgbClr val="860000"/>
              </a:solidFill>
            </a:rPr>
            <a:t> </a:t>
          </a:r>
          <a:endParaRPr lang="ru-RU" sz="2000" i="0" kern="1200" dirty="0">
            <a:solidFill>
              <a:srgbClr val="860000"/>
            </a:solidFill>
          </a:endParaRPr>
        </a:p>
      </dsp:txBody>
      <dsp:txXfrm>
        <a:off x="1517693" y="2105606"/>
        <a:ext cx="3563066" cy="3054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47365A-8293-4B12-99DF-AFFC10CAF6C9}" type="datetimeFigureOut">
              <a:rPr lang="ru-RU"/>
              <a:pPr>
                <a:defRPr/>
              </a:pPr>
              <a:t>29.06.2020</a:t>
            </a:fld>
            <a:endParaRPr lang="ru-RU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E4410D-BD23-4EAE-9D8B-5D195CFF7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160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F2C6C29-B573-4FFB-8B8B-3CB1F0FAEB6E}" type="datetimeFigureOut">
              <a:rPr lang="ru-RU"/>
              <a:pPr>
                <a:defRPr/>
              </a:pPr>
              <a:t>29.06.2020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4" tIns="46518" rIns="93034" bIns="4651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5155" y="4723462"/>
            <a:ext cx="5410869" cy="447324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EF3FD3-3BBE-47D0-8998-C4A0EE179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732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435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87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8305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7740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7175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6610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60461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54812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6675" y="746125"/>
            <a:ext cx="6627813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25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25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25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25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25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25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25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25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25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25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25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2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8" y="1597826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8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8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3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7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6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60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54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944B-E04E-48C9-B83C-6E58FC8526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D75A7-AE15-403E-8097-5663A8A9A8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CA2E-FBC4-40C1-A3CD-7A3AD84FCB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95F28-F84C-4EB8-9AB7-BFF236670C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17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48500" y="205985"/>
            <a:ext cx="2187575" cy="4376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5779" y="205985"/>
            <a:ext cx="6410325" cy="4376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E9FE-595F-4EF8-B698-286D707EA7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75CD5-CE60-40FB-B485-FF00057082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9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49FA-E064-4AFE-A8CF-0031000257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9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82"/>
            <a:ext cx="7772400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41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943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887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830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774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717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661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60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548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CF3E-BD4C-4030-8F1E-51A8F5A452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85315-E6AB-4B7D-A47F-8BEA61C6A3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577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712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18B9-2FDC-4633-837C-A8430F7CDF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1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4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78F1-8992-4C19-B012-A6C4849DFC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AFCF7-436C-4712-AEA3-D4EC63EDB3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9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288-D8AE-43F6-A8A9-3200BDED56F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7EAF3-159E-4290-9E82-DFA6264FA6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2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F37E-BBEF-42A8-B21B-57D281A14E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93DB5-C197-4DAD-A910-A95EB100EB4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2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94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31"/>
            <a:ext cx="3008313" cy="3518298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2637-64E8-4384-909B-5470DBFB2A7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5A852-9AB6-441E-9B8E-D7521EF7F85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10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6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9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94351" indent="0">
              <a:buNone/>
              <a:defRPr sz="2400"/>
            </a:lvl2pPr>
            <a:lvl3pPr marL="788703" indent="0">
              <a:buNone/>
              <a:defRPr sz="2100"/>
            </a:lvl3pPr>
            <a:lvl4pPr marL="1183054" indent="0">
              <a:buNone/>
              <a:defRPr sz="1700"/>
            </a:lvl4pPr>
            <a:lvl5pPr marL="1577406" indent="0">
              <a:buNone/>
              <a:defRPr sz="1700"/>
            </a:lvl5pPr>
            <a:lvl6pPr marL="1971758" indent="0">
              <a:buNone/>
              <a:defRPr sz="1700"/>
            </a:lvl6pPr>
            <a:lvl7pPr marL="2366108" indent="0">
              <a:buNone/>
              <a:defRPr sz="1700"/>
            </a:lvl7pPr>
            <a:lvl8pPr marL="2760461" indent="0">
              <a:buNone/>
              <a:defRPr sz="1700"/>
            </a:lvl8pPr>
            <a:lvl9pPr marL="3154812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ACC3-B1C5-4412-8541-3B2493E41A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E4A1-E0E1-49D0-BEA7-254605B0B92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  <a:prstGeom prst="rect">
            <a:avLst/>
          </a:prstGeom>
        </p:spPr>
        <p:txBody>
          <a:bodyPr vert="horz" lIns="78870" tIns="39435" rIns="78870" bIns="39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8" y="1200158"/>
            <a:ext cx="8229600" cy="3394472"/>
          </a:xfrm>
          <a:prstGeom prst="rect">
            <a:avLst/>
          </a:prstGeom>
        </p:spPr>
        <p:txBody>
          <a:bodyPr vert="horz" lIns="78870" tIns="39435" rIns="78870" bIns="39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933A-6B35-4394-B2EC-CACC2A254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9"/>
            <a:ext cx="2895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DF2FFA-F616-4108-88D1-5E6D2BB455E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</p:sldLayoutIdLst>
  <p:hf hdr="0" ftr="0" dt="0"/>
  <p:txStyles>
    <p:titleStyle>
      <a:lvl1pPr algn="ctr" defTabSz="788703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764" indent="-295764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821" indent="-246470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85879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23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7458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8934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3285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7636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1988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435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88703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3054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77406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175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6610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046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4812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50606"/>
            <a:ext cx="9071930" cy="1092893"/>
          </a:xfrm>
          <a:prstGeom prst="rect">
            <a:avLst/>
          </a:prstGeom>
        </p:spPr>
      </p:pic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884414" y="1657925"/>
            <a:ext cx="7624636" cy="2049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8876" tIns="39438" rIns="78876" bIns="39438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Повышение доступности дополнительного образования для детей с ограниченными возможностями здоровья</a:t>
            </a:r>
            <a:endParaRPr lang="ru-RU" sz="32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93" y="4042517"/>
            <a:ext cx="7738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+mn-lt"/>
              </a:rPr>
              <a:t>Золотарева Ангелина Викторовна,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+mn-lt"/>
              </a:rPr>
              <a:t>ректор ГАУ ДПО ЯО Институт развития образования, </a:t>
            </a:r>
            <a:r>
              <a:rPr lang="ru-RU" sz="1600" b="1" dirty="0" err="1" smtClean="0">
                <a:solidFill>
                  <a:srgbClr val="0070C0"/>
                </a:solidFill>
                <a:latin typeface="+mn-lt"/>
              </a:rPr>
              <a:t>д.п.н</a:t>
            </a:r>
            <a:r>
              <a:rPr lang="ru-RU" sz="1600" b="1" dirty="0" smtClean="0">
                <a:solidFill>
                  <a:srgbClr val="0070C0"/>
                </a:solidFill>
                <a:latin typeface="+mn-lt"/>
              </a:rPr>
              <a:t>., профессор</a:t>
            </a:r>
            <a:endParaRPr lang="ru-RU" sz="1600" b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82484" y="214901"/>
            <a:ext cx="2585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Автономная некоммерческая организация «ИССЛЕДОВАТЕЛЬ76»</a:t>
            </a:r>
            <a:endParaRPr lang="ru-RU" sz="1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22569"/>
            <a:ext cx="3033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Институт развития образования Ярославской области</a:t>
            </a:r>
          </a:p>
          <a:p>
            <a:r>
              <a:rPr lang="ru-RU" sz="1200" b="1" dirty="0" smtClean="0"/>
              <a:t>Региональный модельный центр  развития ДОД</a:t>
            </a:r>
            <a:endParaRPr lang="ru-RU" sz="1200" b="1" dirty="0"/>
          </a:p>
        </p:txBody>
      </p:sp>
      <p:pic>
        <p:nvPicPr>
          <p:cNvPr id="9" name="Picture 12" descr="Исследователь 7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72" y="-3315"/>
            <a:ext cx="1077468" cy="10774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69389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7478"/>
            <a:ext cx="6562772" cy="85725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Результаты исследования доступности программ ДОД для детей с ограниченными возможностями здоровья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942" y="1699820"/>
            <a:ext cx="8229600" cy="2384098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исследовании приняли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участие </a:t>
            </a:r>
            <a:r>
              <a:rPr lang="ru-RU" sz="2400" dirty="0"/>
              <a:t>861 ребёнок, 961 родитель, 445 педагогов из 5 регионов Российской Федерации (Вологодская, Челябинская, Костромская области , Алтайский край, Республика Саха (Якутия</a:t>
            </a:r>
            <a:r>
              <a:rPr lang="ru-RU" sz="2400" dirty="0" smtClean="0"/>
              <a:t>).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Методы исследования</a:t>
            </a:r>
            <a:r>
              <a:rPr lang="ru-RU" sz="2400" dirty="0" smtClean="0"/>
              <a:t>: опрос, фокус-группы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2" descr="Исследователь 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72" y="-3315"/>
            <a:ext cx="1077468" cy="10774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40231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745" y="77797"/>
            <a:ext cx="6696744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Результаты исследования доступности ДОД</a:t>
            </a:r>
            <a:b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(по критерию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нституциональной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доступности)</a:t>
            </a:r>
            <a:endParaRPr lang="ru-RU" sz="2400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Рисунок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19622"/>
            <a:ext cx="6624736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04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1357745" y="77797"/>
            <a:ext cx="6696744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Результаты исследования доступности ДОД</a:t>
            </a:r>
            <a:b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(по критерию индивидуально-личностной доступности)</a:t>
            </a:r>
            <a:endParaRPr lang="ru-RU" sz="2400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228725"/>
            <a:ext cx="7344816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6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Рисунок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75606"/>
            <a:ext cx="7336603" cy="3781663"/>
          </a:xfrm>
          <a:prstGeom prst="rect">
            <a:avLst/>
          </a:prstGeom>
        </p:spPr>
      </p:pic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1228450" y="161419"/>
            <a:ext cx="6696744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Результаты исследования доступности ДОД</a:t>
            </a:r>
            <a:b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(по критерию индивидуально-личностной доступности)</a:t>
            </a:r>
            <a:endParaRPr lang="ru-RU" sz="2400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526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0632"/>
            <a:ext cx="6696744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Результаты исследования доступности ДОД</a:t>
            </a:r>
            <a:b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 критерию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формационной </a:t>
            </a: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доступности)</a:t>
            </a:r>
            <a:endParaRPr lang="ru-RU" sz="2000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765" y="1347614"/>
            <a:ext cx="6300470" cy="3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6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75"/>
            <a:ext cx="6696744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Результаты исследования доступности ДОД</a:t>
            </a:r>
            <a:b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(по критерию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территориальной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доступности)</a:t>
            </a:r>
            <a:endParaRPr lang="ru-RU" sz="2400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Рисунок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75606"/>
            <a:ext cx="7200799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55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0367" y="161419"/>
            <a:ext cx="6696744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Результаты исследования доступности ДОД</a:t>
            </a:r>
            <a:b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(по </a:t>
            </a:r>
            <a:r>
              <a:rPr lang="ru-RU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критерию </a:t>
            </a:r>
            <a:r>
              <a:rPr lang="ru-RU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материально-технической </a:t>
            </a:r>
            <a:r>
              <a:rPr lang="ru-RU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доступности)</a:t>
            </a:r>
            <a:endParaRPr lang="ru-RU" sz="24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" name="Рисунок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19622"/>
            <a:ext cx="6444486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55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340367" y="161419"/>
            <a:ext cx="6696744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Результаты исследования доступности ДОД</a:t>
            </a:r>
            <a:b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(по </a:t>
            </a:r>
            <a:r>
              <a:rPr lang="ru-RU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критерию </a:t>
            </a:r>
            <a:r>
              <a:rPr lang="ru-RU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финансовой </a:t>
            </a:r>
            <a:r>
              <a:rPr lang="ru-RU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доступности)</a:t>
            </a:r>
            <a:endParaRPr lang="ru-RU" sz="24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Рисунок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786" y="1275606"/>
            <a:ext cx="6210300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617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77797"/>
            <a:ext cx="7128792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Результаты исследования доступности ДОД</a:t>
            </a:r>
            <a:b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(по критерию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организационно-педагогической 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доступности)</a:t>
            </a:r>
            <a:endParaRPr lang="ru-RU" sz="2400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" name="Рисунок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01809"/>
            <a:ext cx="4248472" cy="3070141"/>
          </a:xfrm>
          <a:prstGeom prst="rect">
            <a:avLst/>
          </a:prstGeom>
        </p:spPr>
      </p:pic>
      <p:pic>
        <p:nvPicPr>
          <p:cNvPr id="14" name="Рисунок 1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203598"/>
            <a:ext cx="4554116" cy="31683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90294" y="4649194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Педагоги</a:t>
            </a:r>
            <a:endParaRPr lang="ru-RU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228184" y="4649194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Родители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63055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95325"/>
            <a:ext cx="6696744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Результаты исследования доступности ДОД</a:t>
            </a:r>
            <a:b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(по критерию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педагогической 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доступности)</a:t>
            </a:r>
            <a:endParaRPr lang="ru-RU" sz="2400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079612" y="4547995"/>
            <a:ext cx="69847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Компетентностный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профиль педагога ДОД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(в %)</a:t>
            </a: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232816360"/>
              </p:ext>
            </p:extLst>
          </p:nvPr>
        </p:nvGraphicFramePr>
        <p:xfrm>
          <a:off x="441076" y="1203598"/>
          <a:ext cx="8568951" cy="3344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3055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-11318" y="1275606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81644" y="-52897"/>
            <a:ext cx="69127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проекта: </a:t>
            </a:r>
          </a:p>
          <a:p>
            <a:pPr algn="ctr"/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Создать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новые условия для повышения доступности программ ДОД для детей с</a:t>
            </a:r>
          </a:p>
          <a:p>
            <a:pPr algn="ctr"/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ограниченными возможностями здоровья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3" y="1491630"/>
            <a:ext cx="883051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проекта: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Выявить проблемы повышения доступности программ ДОД для детей с ОВЗ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Разработать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новые модели программ ДОД, обеспечивающие доступность ДОД для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детей с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разными проблемами ОВЗ и в разных условиях их реализации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Подготовить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команду педагогов для разработки новых программ ДОД для детей с ОВЗ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Апробировать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новые программы ДОД для детей с ОВЗ, обеспечивающие повышение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их доступности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(в течение одного учебного года)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Распространить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опыт доступных программ для детей с ОВЗ в Ярославской области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и регионах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РФ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Провести Фестиваль доступных программ ДОДЛ для детей с ОВЗ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Picture 12" descr="Исследователь 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72" y="-3315"/>
            <a:ext cx="1077468" cy="10774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832039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 rot="10800000" flipV="1">
            <a:off x="1828190" y="230247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Партнеры проекта</a:t>
            </a:r>
            <a:endParaRPr lang="ru-RU" sz="36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s://yarint-spd.edu.yar.ru/2_shkolakotoruyu_lyublyu_w223_h14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419622"/>
            <a:ext cx="212407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3912" y="3895252"/>
            <a:ext cx="2095738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Ярославская школа-интернат №7</a:t>
            </a:r>
            <a:endParaRPr lang="ru-RU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5575" y="2952031"/>
            <a:ext cx="2137692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Ярославская школа-интернат №6</a:t>
            </a:r>
            <a:endParaRPr lang="ru-RU" sz="1200" b="1" dirty="0"/>
          </a:p>
        </p:txBody>
      </p:sp>
      <p:pic>
        <p:nvPicPr>
          <p:cNvPr id="1030" name="Picture 6" descr="КСК Кентавр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186" y="2891519"/>
            <a:ext cx="2430194" cy="2251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cdt-yar.edu.yar.ru/malisheva/logo__nachalniy__w273_h17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853" y="1259578"/>
            <a:ext cx="19050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8" descr="https://licomkmiru.ucoz.ru/licom_k_miru.png"/>
          <p:cNvSpPr>
            <a:spLocks noChangeAspect="1" noChangeArrowheads="1"/>
          </p:cNvSpPr>
          <p:nvPr/>
        </p:nvSpPr>
        <p:spPr bwMode="auto">
          <a:xfrm>
            <a:off x="155575" y="-1143000"/>
            <a:ext cx="28575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ttps://licomkmiru.ucoz.ru/licom_k_miru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601" y="1417704"/>
            <a:ext cx="2054274" cy="1711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Исследователь 7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72" y="-3315"/>
            <a:ext cx="1077468" cy="10774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309633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394" y="161419"/>
            <a:ext cx="6450018" cy="8572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Что такое «Доступное образование»?</a:t>
            </a:r>
            <a:endParaRPr lang="ru-RU" sz="2800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03501448"/>
              </p:ext>
            </p:extLst>
          </p:nvPr>
        </p:nvGraphicFramePr>
        <p:xfrm>
          <a:off x="201985" y="1491630"/>
          <a:ext cx="4874072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085424919"/>
              </p:ext>
            </p:extLst>
          </p:nvPr>
        </p:nvGraphicFramePr>
        <p:xfrm>
          <a:off x="5169939" y="1275606"/>
          <a:ext cx="3840088" cy="3867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8" name="Picture 12" descr="Исследователь 7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72" y="-3315"/>
            <a:ext cx="1077468" cy="10774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44686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363" y="131099"/>
            <a:ext cx="7104045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Для каких целевых групп детей необходимо повышать  доступность ДОД?</a:t>
            </a:r>
            <a:b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Каковы их особенности? </a:t>
            </a:r>
            <a:endParaRPr lang="ru-RU" sz="2400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5" y="1715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45800437"/>
              </p:ext>
            </p:extLst>
          </p:nvPr>
        </p:nvGraphicFramePr>
        <p:xfrm>
          <a:off x="206177" y="1275606"/>
          <a:ext cx="8618487" cy="3616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Picture 12" descr="Исследователь 7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72" y="-3315"/>
            <a:ext cx="1077468" cy="10774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87277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394" y="161419"/>
            <a:ext cx="6450018" cy="8572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Модель повышения доступности ДОД для детей с ОВЗ</a:t>
            </a:r>
            <a:endParaRPr lang="ru-RU" sz="2800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088708381"/>
              </p:ext>
            </p:extLst>
          </p:nvPr>
        </p:nvGraphicFramePr>
        <p:xfrm>
          <a:off x="201985" y="1707654"/>
          <a:ext cx="880804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0532" y="1271110"/>
            <a:ext cx="85424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Цель – повышение доступности ДОД через создание специальных условий для детей с ОВЗ</a:t>
            </a:r>
            <a:endParaRPr lang="ru-RU" sz="1200" b="1" dirty="0"/>
          </a:p>
        </p:txBody>
      </p:sp>
      <p:pic>
        <p:nvPicPr>
          <p:cNvPr id="9" name="Picture 12" descr="Исследователь 7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72" y="-3315"/>
            <a:ext cx="1077468" cy="10774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87277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846"/>
            <a:ext cx="8229600" cy="627534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и показатели повышения доступности реализации дополнительных</a:t>
            </a:r>
            <a:br>
              <a:rPr lang="ru-RU" sz="1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общеобразовательных </a:t>
            </a:r>
            <a:r>
              <a:rPr lang="ru-RU" sz="18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 </a:t>
            </a: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093717"/>
              </p:ext>
            </p:extLst>
          </p:nvPr>
        </p:nvGraphicFramePr>
        <p:xfrm>
          <a:off x="107504" y="699542"/>
          <a:ext cx="8928992" cy="4277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7392"/>
                <a:gridCol w="7611600"/>
              </a:tblGrid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b="1" i="0" dirty="0" smtClean="0">
                          <a:effectLst/>
                          <a:latin typeface="+mn-lt"/>
                        </a:rPr>
                        <a:t>Информационный фактор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104" marR="44104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информированность населения (детей, родителей (законных представителей)) о возможностях их участия в освоении программ ДО;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действенная реклама образовательных услуг ДО;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использование современных средств связи и навигации, новых информационных технологий в процессе информирования об услугах ДО;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обеспечение информационной безопасности детей.</a:t>
                      </a:r>
                      <a:endParaRPr lang="ru-RU" sz="11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104" marR="4410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560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b="1" i="0" dirty="0" smtClean="0">
                          <a:effectLst/>
                          <a:latin typeface="+mn-lt"/>
                        </a:rPr>
                        <a:t>Экономический фактор</a:t>
                      </a:r>
                      <a:endParaRPr lang="ru-RU" sz="1100" b="1" i="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</a:rPr>
                        <a:t> 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104" marR="44104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</a:rPr>
                        <a:t>наличие возможности получения бесплатного дополнительного образования   детьми по месту жительства;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</a:rPr>
                        <a:t>современное материально-техническое обеспечение программ ДО;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</a:rPr>
                        <a:t>наличие и использование системы льгот при получении дополнительного образования;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</a:rPr>
                        <a:t>консолидация усилий общественных организаций и бизнес-сообщества для развития доступности ДО;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</a:rPr>
                        <a:t>осуществление финансовой поддержки ДО со стороны органов власти;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</a:rPr>
                        <a:t>наличие новых источников и форм  финансирования ДО.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104" marR="44104" marT="0" marB="0"/>
                </a:tc>
              </a:tr>
              <a:tr h="3128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b="1" i="0" dirty="0" smtClean="0">
                          <a:effectLst/>
                          <a:latin typeface="+mn-lt"/>
                        </a:rPr>
                        <a:t>Территориальный фактор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104" marR="44104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</a:rPr>
                        <a:t>функционирование транспортной инфраструктуры, обеспечивающей возможность получения детьми ДО;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</a:rPr>
                        <a:t>созданы мобильные (транспортные) передвижные формы ДО;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104" marR="44104" marT="0" marB="0"/>
                </a:tc>
              </a:tr>
              <a:tr h="454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b="1" i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Институциональный фактор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расширение спектра дополнительных образовательных программ, доступных для детей;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наличие нормативных документов, обеспечивающих доступность ДО;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функционирование системы связей и взаимодействий между разнообразными организациями, реализующими программы дополнительного образования детей, и социальными партнерами, местными органами власти;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функционирование структуры сетевого взаимодействия, ресурсных центров, экспериментальных площадок, научно-исследовательских практик, технических центров, спортивно-оздоровительных комплексов и др.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обеспечение взаимодействия с подведомственными структурами;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предоставление возможностей для свободного выбора программ дополнительного образования;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обеспечено объединение ресурсов различных организаций;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созданы опорные  образовательные центры и организации для получения дополнительного образования.</a:t>
                      </a:r>
                      <a:endParaRPr lang="ru-RU" sz="11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71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10846"/>
            <a:ext cx="8229600" cy="627534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и показатели повышения доступности реализации дополнительных</a:t>
            </a:r>
            <a:br>
              <a:rPr lang="ru-RU" sz="1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общеобразовательных </a:t>
            </a:r>
            <a:r>
              <a:rPr lang="ru-RU" sz="18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</a:t>
            </a:r>
            <a:endParaRPr lang="ru-RU" sz="1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633"/>
              </p:ext>
            </p:extLst>
          </p:nvPr>
        </p:nvGraphicFramePr>
        <p:xfrm>
          <a:off x="0" y="617220"/>
          <a:ext cx="9144000" cy="4526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7624"/>
                <a:gridCol w="7956376"/>
              </a:tblGrid>
              <a:tr h="7348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b="1" dirty="0" smtClean="0">
                          <a:effectLst/>
                        </a:rPr>
                        <a:t>Социальный фактор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28" marR="20928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создание и реализация взаимодействия школы с социокультурной средой в сфере ДО;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отсутствие дефицита услуг, оказываемых учреждениями ДО;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развитие взаимоотношений с социальными партнерами, увеличение числа договоров и соглашений с партнерами по организации ДО;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инициирование новых детских общественных объединений, творческих коллективов;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развитие детской инициативы, вовлечение детей и подростков в инновационную деятельность.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28" marR="209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928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b="1" dirty="0" smtClean="0">
                          <a:effectLst/>
                        </a:rPr>
                        <a:t>Индивидуально-личностный фактор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28" marR="20928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увеличение числа школьников, удовлетворяющих свои запросы на освоение программ дополнительного образования;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доминирование личностно и общественно значимых мотивов получения дополнительного образования;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наличие конкретного обоснованного заказа у ребенка, родителей (законных представителей) на программы </a:t>
                      </a:r>
                      <a:r>
                        <a:rPr lang="ru-RU" sz="1100" b="1" dirty="0" smtClean="0">
                          <a:effectLst/>
                        </a:rPr>
                        <a:t>ДО;</a:t>
                      </a:r>
                      <a:endParaRPr lang="ru-RU" sz="1100" b="1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самостоятельный выбор детьми и родителями программ ДО;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проявление инициативы в поиске программ дополнительного образования;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формирование профессиональных интересов школьников;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осознанный и адекватный выбор профессии выпускниками школ;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удовлетворённость ребёнка и его родителей (законных представителей) выбором направления деятельности и программы;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удовлетворённость ребёнка, родителей (законных представителей) деятельностью педагога, реализующего </a:t>
                      </a:r>
                      <a:r>
                        <a:rPr lang="ru-RU" sz="1100" b="1" dirty="0" smtClean="0">
                          <a:effectLst/>
                        </a:rPr>
                        <a:t>ДОП;</a:t>
                      </a:r>
                      <a:endParaRPr lang="ru-RU" sz="1100" b="1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удовлетворённость ребёнка, родителей (законных представителей) качеством реализации </a:t>
                      </a:r>
                      <a:r>
                        <a:rPr lang="ru-RU" sz="1100" b="1" dirty="0" smtClean="0">
                          <a:effectLst/>
                        </a:rPr>
                        <a:t>ДОП;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28" marR="20928" marT="0" marB="0"/>
                </a:tc>
              </a:tr>
              <a:tr h="11663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b="1" dirty="0" smtClean="0">
                          <a:effectLst/>
                        </a:rPr>
                        <a:t>Педагогический фактор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28" marR="20928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наличие программ дополнительного образования, отвечающих потребностям детей и актуальным вызовам современности;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разнообразие форм и технологий реализации программ ДО;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наличие индивидуальных программ и /или индивидуальных образовательных маршрутов у детей при освоении программ ДО;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участие детей и родителей в проектировании своей индивидуальной программы, маршрута;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проектирование индивидуальных образовательных программ и маршрутов дополнительного образования детей;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развитие взаимодействия между детьми и родителями, между школьниками, родителями (законными представителями) и педагогами повышение квалификации педагогов в сфере дополнительного образования детей;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78765" algn="l"/>
                          <a:tab pos="630555" algn="l"/>
                          <a:tab pos="99822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рост профессионального мастерства педагогов дополнительного образовании;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28" marR="2092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20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61419"/>
            <a:ext cx="6696744" cy="8572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Каковы факторы повышения доступности дополнительного образования?</a:t>
            </a:r>
            <a:endParaRPr lang="ru-RU" sz="2800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11318" y="1275606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412" y="47478"/>
            <a:ext cx="1115615" cy="108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159731831"/>
              </p:ext>
            </p:extLst>
          </p:nvPr>
        </p:nvGraphicFramePr>
        <p:xfrm>
          <a:off x="201985" y="1419622"/>
          <a:ext cx="5090095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Выгнутая вправо стрелка 7"/>
          <p:cNvSpPr/>
          <p:nvPr/>
        </p:nvSpPr>
        <p:spPr>
          <a:xfrm rot="10800000">
            <a:off x="533343" y="1905492"/>
            <a:ext cx="1300176" cy="2521174"/>
          </a:xfrm>
          <a:prstGeom prst="curved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4088" y="1509104"/>
            <a:ext cx="3645939" cy="32932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П</a:t>
            </a:r>
            <a:r>
              <a:rPr lang="ru-RU" sz="1600" dirty="0" smtClean="0"/>
              <a:t>од </a:t>
            </a:r>
            <a:r>
              <a:rPr lang="ru-RU" sz="1600" b="1" i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доступностью дополнительного образования</a:t>
            </a:r>
            <a:r>
              <a:rPr lang="ru-RU" sz="1600" i="1" dirty="0"/>
              <a:t>,</a:t>
            </a:r>
            <a:r>
              <a:rPr lang="ru-RU" sz="1600" dirty="0"/>
              <a:t> </a:t>
            </a:r>
            <a:r>
              <a:rPr lang="ru-RU" sz="1600" dirty="0" smtClean="0"/>
              <a:t>мы понимаем:</a:t>
            </a:r>
          </a:p>
          <a:p>
            <a:pPr algn="ctr"/>
            <a:r>
              <a:rPr lang="ru-RU" sz="1600" b="1" i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совокупность </a:t>
            </a:r>
            <a:r>
              <a:rPr lang="ru-RU" sz="1600" b="1" i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организационных, информационных, территориальных, финансовых, академических и педагогических условий, обеспечивающих детям в комплексе объективные и субъективные равные возможности и права получить дополнительное образование</a:t>
            </a:r>
            <a:r>
              <a:rPr lang="ru-RU" sz="16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10" name="Плюс 9"/>
          <p:cNvSpPr/>
          <p:nvPr/>
        </p:nvSpPr>
        <p:spPr>
          <a:xfrm>
            <a:off x="2699792" y="3917528"/>
            <a:ext cx="720080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справка 10">
            <a:hlinkClick r:id="" action="ppaction://noaction" highlightClick="1"/>
          </p:cNvPr>
          <p:cNvSpPr/>
          <p:nvPr/>
        </p:nvSpPr>
        <p:spPr>
          <a:xfrm>
            <a:off x="3563888" y="3917528"/>
            <a:ext cx="868838" cy="792088"/>
          </a:xfrm>
          <a:prstGeom prst="actionButtonHelp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12" descr="Исследователь 7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72" y="-3315"/>
            <a:ext cx="1077468" cy="10774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9836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6202&quot;/&gt;&lt;partner val=&quot;53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2&quot;&gt;&lt;elem&gt;&lt;m_ppcolschidx val=&quot;0&quot;/&gt;&lt;m_rgb r=&quot;ff&quot; g=&quot;99&quot; b=&quot;0&quot;/&gt;&lt;/elem&gt;&lt;elem&gt;&lt;m_ppcolschidx val=&quot;0&quot;/&gt;&lt;m_rgb r=&quot;0&quot; g=&quot;80&quot; b=&quot;80&quot;/&gt;&lt;/elem&gt;&lt;/m_vecMRU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1238"/>
</p:tagLst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 xmlns="f07adec3-9edc-4ba9-a947-c557adee0635" xsi:nil="true"/>
    <DocDate xmlns="f07adec3-9edc-4ba9-a947-c557adee0635">2016-05-03T21:00:00+00:00</DocDate>
    <docType xmlns="bf387998-361a-4211-8acf-65231cde5cba">17</docTyp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B4FFBA0ED7388418B435DAA3AFCEE7C" ma:contentTypeVersion="5" ma:contentTypeDescription="Создание документа." ma:contentTypeScope="" ma:versionID="20e6f15c70d26a55779f06a0dd9b5995">
  <xsd:schema xmlns:xsd="http://www.w3.org/2001/XMLSchema" xmlns:xs="http://www.w3.org/2001/XMLSchema" xmlns:p="http://schemas.microsoft.com/office/2006/metadata/properties" xmlns:ns2="f07adec3-9edc-4ba9-a947-c557adee0635" xmlns:ns3="bf387998-361a-4211-8acf-65231cde5cba" targetNamespace="http://schemas.microsoft.com/office/2006/metadata/properties" ma:root="true" ma:fieldsID="196038fb871006277e55b7952c423e65" ns2:_="" ns3:_="">
    <xsd:import namespace="f07adec3-9edc-4ba9-a947-c557adee0635"/>
    <xsd:import namespace="bf387998-361a-4211-8acf-65231cde5cba"/>
    <xsd:element name="properties">
      <xsd:complexType>
        <xsd:sequence>
          <xsd:element name="documentManagement">
            <xsd:complexType>
              <xsd:all>
                <xsd:element ref="ns2:DocDate" minOccurs="0"/>
                <xsd:element ref="ns2:Description" minOccurs="0"/>
                <xsd:element ref="ns3:doc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7adec3-9edc-4ba9-a947-c557adee0635" elementFormDefault="qualified">
    <xsd:import namespace="http://schemas.microsoft.com/office/2006/documentManagement/types"/>
    <xsd:import namespace="http://schemas.microsoft.com/office/infopath/2007/PartnerControls"/>
    <xsd:element name="DocDate" ma:index="2" nillable="true" ma:displayName="Дата документа" ma:format="DateOnly" ma:internalName="DocDate">
      <xsd:simpleType>
        <xsd:restriction base="dms:DateTime"/>
      </xsd:simpleType>
    </xsd:element>
    <xsd:element name="Description" ma:index="3" nillable="true" ma:displayName="Описание" ma:internalName="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87998-361a-4211-8acf-65231cde5cba" elementFormDefault="qualified">
    <xsd:import namespace="http://schemas.microsoft.com/office/2006/documentManagement/types"/>
    <xsd:import namespace="http://schemas.microsoft.com/office/infopath/2007/PartnerControls"/>
    <xsd:element name="docType" ma:index="10" nillable="true" ma:displayName="Тип документа" ma:list="{A20BBD65-6409-4692-B680-0D8EC82623CA}" ma:internalName="docType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1B1BB5-2DF2-4415-8137-D1E4E72ACE1F}">
  <ds:schemaRefs>
    <ds:schemaRef ds:uri="http://schemas.openxmlformats.org/package/2006/metadata/core-properties"/>
    <ds:schemaRef ds:uri="http://purl.org/dc/elements/1.1/"/>
    <ds:schemaRef ds:uri="http://purl.org/dc/dcmitype/"/>
    <ds:schemaRef ds:uri="f07adec3-9edc-4ba9-a947-c557adee0635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bf387998-361a-4211-8acf-65231cde5cba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749972B-3FEF-4919-A90D-C76D11A7D5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4C0B8C-A3C4-45A6-904D-315D9DC80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7adec3-9edc-4ba9-a947-c557adee0635"/>
    <ds:schemaRef ds:uri="bf387998-361a-4211-8acf-65231cde5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52570</TotalTime>
  <Words>1053</Words>
  <Application>Microsoft Office PowerPoint</Application>
  <PresentationFormat>Экран (16:9)</PresentationFormat>
  <Paragraphs>171</Paragraphs>
  <Slides>19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3_Тема Office</vt:lpstr>
      <vt:lpstr>Презентация PowerPoint</vt:lpstr>
      <vt:lpstr>Презентация PowerPoint</vt:lpstr>
      <vt:lpstr>Презентация PowerPoint</vt:lpstr>
      <vt:lpstr>Что такое «Доступное образование»?</vt:lpstr>
      <vt:lpstr>Для каких целевых групп детей необходимо повышать  доступность ДОД? Каковы их особенности? </vt:lpstr>
      <vt:lpstr>Модель повышения доступности ДОД для детей с ОВЗ</vt:lpstr>
      <vt:lpstr>Критерии и показатели повышения доступности реализации дополнительных  общеобразовательных программ </vt:lpstr>
      <vt:lpstr>Критерии и показатели повышения доступности реализации дополнительных  общеобразовательных программ</vt:lpstr>
      <vt:lpstr>Каковы факторы повышения доступности дополнительного образования?</vt:lpstr>
      <vt:lpstr>Результаты исследования доступности программ ДОД для детей с ограниченными возможностями здоровья</vt:lpstr>
      <vt:lpstr>Результаты исследования доступности ДОД (по критерию институциональной доступности)</vt:lpstr>
      <vt:lpstr>Результаты исследования доступности ДОД (по критерию индивидуально-личностной доступности)</vt:lpstr>
      <vt:lpstr>Результаты исследования доступности ДОД (по критерию индивидуально-личностной доступности)</vt:lpstr>
      <vt:lpstr>Результаты исследования доступности ДОД (по критерию информационной доступности)</vt:lpstr>
      <vt:lpstr>Результаты исследования доступности ДОД (по критерию территориальной доступности)</vt:lpstr>
      <vt:lpstr>Результаты исследования доступности ДОД (по критерию материально-технической доступности)</vt:lpstr>
      <vt:lpstr>Результаты исследования доступности ДОД (по критерию финансовой доступности)</vt:lpstr>
      <vt:lpstr>Результаты исследования доступности ДОД (по критерию организационно-педагогической  доступности)</vt:lpstr>
      <vt:lpstr>Результаты исследования доступности ДОД (по критерию педагогической  доступности)</vt:lpstr>
    </vt:vector>
  </TitlesOfParts>
  <Company>adm.local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гос регистрации док страт планирования в ГАСУ_29-04-2016</dc:title>
  <dc:creator>Krichmara</dc:creator>
  <cp:lastModifiedBy>ang</cp:lastModifiedBy>
  <cp:revision>2124</cp:revision>
  <cp:lastPrinted>2018-09-17T19:12:28Z</cp:lastPrinted>
  <dcterms:created xsi:type="dcterms:W3CDTF">2012-02-06T06:39:19Z</dcterms:created>
  <dcterms:modified xsi:type="dcterms:W3CDTF">2020-06-29T17:09:50Z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0x0101006B4FFBA0ED7388418B435DAA3AFCEE7C</vt:lpwstr>
  </property>
</Properties>
</file>