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8" r:id="rId10"/>
    <p:sldId id="266" r:id="rId11"/>
    <p:sldId id="263" r:id="rId12"/>
    <p:sldId id="267" r:id="rId13"/>
    <p:sldId id="264" r:id="rId14"/>
    <p:sldId id="262" r:id="rId15"/>
    <p:sldId id="265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5F13-6446-4E73-9D8A-85F3000DE6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695EB1-C342-4DEC-BB7D-304DB15837CE}">
      <dgm:prSet phldrT="[Текст]"/>
      <dgm:spPr/>
      <dgm:t>
        <a:bodyPr/>
        <a:lstStyle/>
        <a:p>
          <a:r>
            <a:rPr lang="ru-RU" dirty="0" smtClean="0"/>
            <a:t>социальный заказ и региональную идею развития одарённых детей</a:t>
          </a:r>
          <a:br>
            <a:rPr lang="ru-RU" dirty="0" smtClean="0"/>
          </a:br>
          <a:endParaRPr lang="ru-RU" dirty="0"/>
        </a:p>
      </dgm:t>
    </dgm:pt>
    <dgm:pt modelId="{88492302-8F24-499F-B55D-CF08DCA8A087}" type="parTrans" cxnId="{0838B6B6-17AA-471C-B70B-930DBFC8A85C}">
      <dgm:prSet/>
      <dgm:spPr/>
      <dgm:t>
        <a:bodyPr/>
        <a:lstStyle/>
        <a:p>
          <a:endParaRPr lang="ru-RU"/>
        </a:p>
      </dgm:t>
    </dgm:pt>
    <dgm:pt modelId="{BCC75A71-492C-438D-ADCD-C780CF7C0150}" type="sibTrans" cxnId="{0838B6B6-17AA-471C-B70B-930DBFC8A85C}">
      <dgm:prSet/>
      <dgm:spPr/>
      <dgm:t>
        <a:bodyPr/>
        <a:lstStyle/>
        <a:p>
          <a:endParaRPr lang="ru-RU"/>
        </a:p>
      </dgm:t>
    </dgm:pt>
    <dgm:pt modelId="{35FAD2B3-487E-4982-8C81-2FE6DB3A5ADE}">
      <dgm:prSet phldrT="[Текст]"/>
      <dgm:spPr/>
      <dgm:t>
        <a:bodyPr/>
        <a:lstStyle/>
        <a:p>
          <a:r>
            <a:rPr lang="ru-RU" dirty="0" smtClean="0"/>
            <a:t>общее понимание одарённости</a:t>
          </a:r>
          <a:br>
            <a:rPr lang="ru-RU" dirty="0" smtClean="0"/>
          </a:br>
          <a:endParaRPr lang="ru-RU" dirty="0"/>
        </a:p>
      </dgm:t>
    </dgm:pt>
    <dgm:pt modelId="{056978B6-79ED-47E8-91D9-0B8841D388D5}" type="parTrans" cxnId="{C2AE3C6B-3247-49F7-8420-31FADC42A4C0}">
      <dgm:prSet/>
      <dgm:spPr/>
      <dgm:t>
        <a:bodyPr/>
        <a:lstStyle/>
        <a:p>
          <a:endParaRPr lang="ru-RU"/>
        </a:p>
      </dgm:t>
    </dgm:pt>
    <dgm:pt modelId="{2BFDD373-1FB6-4383-82C1-90C621C5C817}" type="sibTrans" cxnId="{C2AE3C6B-3247-49F7-8420-31FADC42A4C0}">
      <dgm:prSet/>
      <dgm:spPr/>
      <dgm:t>
        <a:bodyPr/>
        <a:lstStyle/>
        <a:p>
          <a:endParaRPr lang="ru-RU"/>
        </a:p>
      </dgm:t>
    </dgm:pt>
    <dgm:pt modelId="{601668E0-11C5-4C74-8CDE-730E9A81B122}">
      <dgm:prSet phldrT="[Текст]"/>
      <dgm:spPr/>
      <dgm:t>
        <a:bodyPr/>
        <a:lstStyle/>
        <a:p>
          <a:r>
            <a:rPr lang="ru-RU" dirty="0" smtClean="0"/>
            <a:t>ресурсные центры на базе учреждений разных ведомств региона, имеющих возможности в обеспечении отдельных направлений работы с одарёнными детьми</a:t>
          </a:r>
          <a:br>
            <a:rPr lang="ru-RU" dirty="0" smtClean="0"/>
          </a:br>
          <a:endParaRPr lang="ru-RU" dirty="0"/>
        </a:p>
      </dgm:t>
    </dgm:pt>
    <dgm:pt modelId="{4F2AB96E-BBE9-4129-917F-32877B8D0F71}" type="parTrans" cxnId="{2E53A1F8-0B38-40A3-878F-5CA81D66AC9E}">
      <dgm:prSet/>
      <dgm:spPr/>
      <dgm:t>
        <a:bodyPr/>
        <a:lstStyle/>
        <a:p>
          <a:endParaRPr lang="ru-RU"/>
        </a:p>
      </dgm:t>
    </dgm:pt>
    <dgm:pt modelId="{F46A8B56-F900-4C21-8D8D-58265E8F07EB}" type="sibTrans" cxnId="{2E53A1F8-0B38-40A3-878F-5CA81D66AC9E}">
      <dgm:prSet/>
      <dgm:spPr/>
      <dgm:t>
        <a:bodyPr/>
        <a:lstStyle/>
        <a:p>
          <a:endParaRPr lang="ru-RU"/>
        </a:p>
      </dgm:t>
    </dgm:pt>
    <dgm:pt modelId="{3696FF36-3FCE-4041-B021-C341179BDBC7}">
      <dgm:prSet phldrT="[Текст]"/>
      <dgm:spPr/>
      <dgm:t>
        <a:bodyPr/>
        <a:lstStyle/>
        <a:p>
          <a:r>
            <a:rPr lang="ru-RU" dirty="0" smtClean="0"/>
            <a:t>новые формы и методы сопровождения одарённых детей, «сквозные» программы</a:t>
          </a:r>
          <a:endParaRPr lang="ru-RU" dirty="0"/>
        </a:p>
      </dgm:t>
    </dgm:pt>
    <dgm:pt modelId="{CB54227D-F429-4545-8DC0-506265F65136}" type="parTrans" cxnId="{AC3C75D7-4C52-41DA-92FA-34509EC2B7AA}">
      <dgm:prSet/>
      <dgm:spPr/>
      <dgm:t>
        <a:bodyPr/>
        <a:lstStyle/>
        <a:p>
          <a:endParaRPr lang="ru-RU"/>
        </a:p>
      </dgm:t>
    </dgm:pt>
    <dgm:pt modelId="{454BC7F9-6077-4590-9815-ED81A34DB878}" type="sibTrans" cxnId="{AC3C75D7-4C52-41DA-92FA-34509EC2B7AA}">
      <dgm:prSet/>
      <dgm:spPr/>
      <dgm:t>
        <a:bodyPr/>
        <a:lstStyle/>
        <a:p>
          <a:endParaRPr lang="ru-RU"/>
        </a:p>
      </dgm:t>
    </dgm:pt>
    <dgm:pt modelId="{5C38D01E-EC74-4D43-B46D-AAA131CBF563}">
      <dgm:prSet phldrT="[Текст]"/>
      <dgm:spPr/>
      <dgm:t>
        <a:bodyPr/>
        <a:lstStyle/>
        <a:p>
          <a:r>
            <a:rPr lang="ru-RU" dirty="0" smtClean="0"/>
            <a:t>экспериментальные площадки по отработке новых технологий социально-педагогического адресного сопровождения одарённых детей</a:t>
          </a:r>
          <a:endParaRPr lang="ru-RU" dirty="0"/>
        </a:p>
      </dgm:t>
    </dgm:pt>
    <dgm:pt modelId="{DBB3FD15-BD05-4EEE-B0EF-9D247F1D39D5}" type="parTrans" cxnId="{D21472CE-62BB-4A8B-8828-190919C06A35}">
      <dgm:prSet/>
      <dgm:spPr/>
      <dgm:t>
        <a:bodyPr/>
        <a:lstStyle/>
        <a:p>
          <a:endParaRPr lang="ru-RU"/>
        </a:p>
      </dgm:t>
    </dgm:pt>
    <dgm:pt modelId="{9F2411F8-F178-4413-B904-32267588B87E}" type="sibTrans" cxnId="{D21472CE-62BB-4A8B-8828-190919C06A35}">
      <dgm:prSet/>
      <dgm:spPr/>
      <dgm:t>
        <a:bodyPr/>
        <a:lstStyle/>
        <a:p>
          <a:endParaRPr lang="ru-RU"/>
        </a:p>
      </dgm:t>
    </dgm:pt>
    <dgm:pt modelId="{38E11529-ACF7-4AF1-8B9F-936B1AE4D904}">
      <dgm:prSet/>
      <dgm:spPr/>
      <dgm:t>
        <a:bodyPr/>
        <a:lstStyle/>
        <a:p>
          <a:r>
            <a:rPr lang="ru-RU" dirty="0" smtClean="0"/>
            <a:t>пропаганда детских достижений в социуме через средства массовой информации</a:t>
          </a:r>
          <a:endParaRPr lang="ru-RU" dirty="0"/>
        </a:p>
      </dgm:t>
    </dgm:pt>
    <dgm:pt modelId="{02244912-78B9-489B-B036-EB1C0E887EA8}" type="parTrans" cxnId="{E018BA87-4463-498B-B2BA-F6CD88AE4A21}">
      <dgm:prSet/>
      <dgm:spPr/>
      <dgm:t>
        <a:bodyPr/>
        <a:lstStyle/>
        <a:p>
          <a:endParaRPr lang="ru-RU"/>
        </a:p>
      </dgm:t>
    </dgm:pt>
    <dgm:pt modelId="{75495C66-15CB-476F-8673-691FF09287AE}" type="sibTrans" cxnId="{E018BA87-4463-498B-B2BA-F6CD88AE4A21}">
      <dgm:prSet/>
      <dgm:spPr/>
      <dgm:t>
        <a:bodyPr/>
        <a:lstStyle/>
        <a:p>
          <a:endParaRPr lang="ru-RU"/>
        </a:p>
      </dgm:t>
    </dgm:pt>
    <dgm:pt modelId="{128D2680-1262-4070-BABD-EF94C0E48AF6}">
      <dgm:prSet/>
      <dgm:spPr/>
      <dgm:t>
        <a:bodyPr/>
        <a:lstStyle/>
        <a:p>
          <a:r>
            <a:rPr lang="ru-RU" smtClean="0"/>
            <a:t>критерии и показатели эффективности </a:t>
          </a:r>
          <a:endParaRPr lang="ru-RU"/>
        </a:p>
      </dgm:t>
    </dgm:pt>
    <dgm:pt modelId="{3F194405-C699-4C60-83B8-CDB4660EE42B}" type="parTrans" cxnId="{586B4EFB-DB53-4782-AF17-40DBE2C253B1}">
      <dgm:prSet/>
      <dgm:spPr/>
      <dgm:t>
        <a:bodyPr/>
        <a:lstStyle/>
        <a:p>
          <a:endParaRPr lang="ru-RU"/>
        </a:p>
      </dgm:t>
    </dgm:pt>
    <dgm:pt modelId="{6E014E08-AB97-4105-9C8D-96EBFE9E12F3}" type="sibTrans" cxnId="{586B4EFB-DB53-4782-AF17-40DBE2C253B1}">
      <dgm:prSet/>
      <dgm:spPr/>
      <dgm:t>
        <a:bodyPr/>
        <a:lstStyle/>
        <a:p>
          <a:endParaRPr lang="ru-RU"/>
        </a:p>
      </dgm:t>
    </dgm:pt>
    <dgm:pt modelId="{D86D0891-6EE0-4A4D-BC87-09F2AAA5C882}" type="pres">
      <dgm:prSet presAssocID="{79F85F13-6446-4E73-9D8A-85F3000DE681}" presName="diagram" presStyleCnt="0">
        <dgm:presLayoutVars>
          <dgm:dir/>
          <dgm:resizeHandles val="exact"/>
        </dgm:presLayoutVars>
      </dgm:prSet>
      <dgm:spPr/>
    </dgm:pt>
    <dgm:pt modelId="{A5DBA47A-FE1E-456F-B555-8424BA5C0D5C}" type="pres">
      <dgm:prSet presAssocID="{CB695EB1-C342-4DEC-BB7D-304DB15837C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5FA69-3898-4276-A2E3-625A7DA3B3DF}" type="pres">
      <dgm:prSet presAssocID="{BCC75A71-492C-438D-ADCD-C780CF7C0150}" presName="sibTrans" presStyleCnt="0"/>
      <dgm:spPr/>
    </dgm:pt>
    <dgm:pt modelId="{D4B79753-3E4D-4D26-9431-EBB7627746F1}" type="pres">
      <dgm:prSet presAssocID="{35FAD2B3-487E-4982-8C81-2FE6DB3A5A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B8029-4B9A-4F2F-8A22-9AD46F05998E}" type="pres">
      <dgm:prSet presAssocID="{2BFDD373-1FB6-4383-82C1-90C621C5C817}" presName="sibTrans" presStyleCnt="0"/>
      <dgm:spPr/>
    </dgm:pt>
    <dgm:pt modelId="{756A4116-D2D2-43B9-B6C1-7D63E93265E9}" type="pres">
      <dgm:prSet presAssocID="{601668E0-11C5-4C74-8CDE-730E9A81B12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42F5D-1DC1-419D-80E9-45237ACD4957}" type="pres">
      <dgm:prSet presAssocID="{F46A8B56-F900-4C21-8D8D-58265E8F07EB}" presName="sibTrans" presStyleCnt="0"/>
      <dgm:spPr/>
    </dgm:pt>
    <dgm:pt modelId="{46EBEF65-EBE4-4212-851F-1A0E038B1BDA}" type="pres">
      <dgm:prSet presAssocID="{3696FF36-3FCE-4041-B021-C341179BDB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A60F3-0076-4E05-9399-19D3B0765D6A}" type="pres">
      <dgm:prSet presAssocID="{454BC7F9-6077-4590-9815-ED81A34DB878}" presName="sibTrans" presStyleCnt="0"/>
      <dgm:spPr/>
    </dgm:pt>
    <dgm:pt modelId="{D10E5845-3F8F-4A22-9716-85CF1D60D166}" type="pres">
      <dgm:prSet presAssocID="{5C38D01E-EC74-4D43-B46D-AAA131CBF56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92C74-E131-4997-8F24-7EA57F7E299E}" type="pres">
      <dgm:prSet presAssocID="{9F2411F8-F178-4413-B904-32267588B87E}" presName="sibTrans" presStyleCnt="0"/>
      <dgm:spPr/>
    </dgm:pt>
    <dgm:pt modelId="{C60AA437-0E6D-48FF-8A4D-84E3A52C440F}" type="pres">
      <dgm:prSet presAssocID="{38E11529-ACF7-4AF1-8B9F-936B1AE4D904}" presName="node" presStyleLbl="node1" presStyleIdx="5" presStyleCnt="7">
        <dgm:presLayoutVars>
          <dgm:bulletEnabled val="1"/>
        </dgm:presLayoutVars>
      </dgm:prSet>
      <dgm:spPr/>
    </dgm:pt>
    <dgm:pt modelId="{4CD0422C-205C-4E0E-A8A9-5AD30909BC9A}" type="pres">
      <dgm:prSet presAssocID="{75495C66-15CB-476F-8673-691FF09287AE}" presName="sibTrans" presStyleCnt="0"/>
      <dgm:spPr/>
    </dgm:pt>
    <dgm:pt modelId="{C59C7681-D583-4A75-B917-9A5A28DD27B6}" type="pres">
      <dgm:prSet presAssocID="{128D2680-1262-4070-BABD-EF94C0E48AF6}" presName="node" presStyleLbl="node1" presStyleIdx="6" presStyleCnt="7">
        <dgm:presLayoutVars>
          <dgm:bulletEnabled val="1"/>
        </dgm:presLayoutVars>
      </dgm:prSet>
      <dgm:spPr/>
    </dgm:pt>
  </dgm:ptLst>
  <dgm:cxnLst>
    <dgm:cxn modelId="{8CAB34F0-3EAB-43FE-B24E-075AF4547CFC}" type="presOf" srcId="{35FAD2B3-487E-4982-8C81-2FE6DB3A5ADE}" destId="{D4B79753-3E4D-4D26-9431-EBB7627746F1}" srcOrd="0" destOrd="0" presId="urn:microsoft.com/office/officeart/2005/8/layout/default"/>
    <dgm:cxn modelId="{75B362A0-D369-4F03-A3A0-83263DB942FB}" type="presOf" srcId="{3696FF36-3FCE-4041-B021-C341179BDBC7}" destId="{46EBEF65-EBE4-4212-851F-1A0E038B1BDA}" srcOrd="0" destOrd="0" presId="urn:microsoft.com/office/officeart/2005/8/layout/default"/>
    <dgm:cxn modelId="{E018BA87-4463-498B-B2BA-F6CD88AE4A21}" srcId="{79F85F13-6446-4E73-9D8A-85F3000DE681}" destId="{38E11529-ACF7-4AF1-8B9F-936B1AE4D904}" srcOrd="5" destOrd="0" parTransId="{02244912-78B9-489B-B036-EB1C0E887EA8}" sibTransId="{75495C66-15CB-476F-8673-691FF09287AE}"/>
    <dgm:cxn modelId="{AC3C75D7-4C52-41DA-92FA-34509EC2B7AA}" srcId="{79F85F13-6446-4E73-9D8A-85F3000DE681}" destId="{3696FF36-3FCE-4041-B021-C341179BDBC7}" srcOrd="3" destOrd="0" parTransId="{CB54227D-F429-4545-8DC0-506265F65136}" sibTransId="{454BC7F9-6077-4590-9815-ED81A34DB878}"/>
    <dgm:cxn modelId="{B347F38B-E2D0-4A91-B87D-22C2B10DC248}" type="presOf" srcId="{CB695EB1-C342-4DEC-BB7D-304DB15837CE}" destId="{A5DBA47A-FE1E-456F-B555-8424BA5C0D5C}" srcOrd="0" destOrd="0" presId="urn:microsoft.com/office/officeart/2005/8/layout/default"/>
    <dgm:cxn modelId="{936F6DE5-15C1-409E-9ADD-07AD75344277}" type="presOf" srcId="{38E11529-ACF7-4AF1-8B9F-936B1AE4D904}" destId="{C60AA437-0E6D-48FF-8A4D-84E3A52C440F}" srcOrd="0" destOrd="0" presId="urn:microsoft.com/office/officeart/2005/8/layout/default"/>
    <dgm:cxn modelId="{D21472CE-62BB-4A8B-8828-190919C06A35}" srcId="{79F85F13-6446-4E73-9D8A-85F3000DE681}" destId="{5C38D01E-EC74-4D43-B46D-AAA131CBF563}" srcOrd="4" destOrd="0" parTransId="{DBB3FD15-BD05-4EEE-B0EF-9D247F1D39D5}" sibTransId="{9F2411F8-F178-4413-B904-32267588B87E}"/>
    <dgm:cxn modelId="{2E53A1F8-0B38-40A3-878F-5CA81D66AC9E}" srcId="{79F85F13-6446-4E73-9D8A-85F3000DE681}" destId="{601668E0-11C5-4C74-8CDE-730E9A81B122}" srcOrd="2" destOrd="0" parTransId="{4F2AB96E-BBE9-4129-917F-32877B8D0F71}" sibTransId="{F46A8B56-F900-4C21-8D8D-58265E8F07EB}"/>
    <dgm:cxn modelId="{69AFEAF1-27AE-4078-B965-D42378C0E334}" type="presOf" srcId="{5C38D01E-EC74-4D43-B46D-AAA131CBF563}" destId="{D10E5845-3F8F-4A22-9716-85CF1D60D166}" srcOrd="0" destOrd="0" presId="urn:microsoft.com/office/officeart/2005/8/layout/default"/>
    <dgm:cxn modelId="{0838B6B6-17AA-471C-B70B-930DBFC8A85C}" srcId="{79F85F13-6446-4E73-9D8A-85F3000DE681}" destId="{CB695EB1-C342-4DEC-BB7D-304DB15837CE}" srcOrd="0" destOrd="0" parTransId="{88492302-8F24-499F-B55D-CF08DCA8A087}" sibTransId="{BCC75A71-492C-438D-ADCD-C780CF7C0150}"/>
    <dgm:cxn modelId="{D4880D02-CACE-4C53-A674-3C8BA0C1A9B1}" type="presOf" srcId="{601668E0-11C5-4C74-8CDE-730E9A81B122}" destId="{756A4116-D2D2-43B9-B6C1-7D63E93265E9}" srcOrd="0" destOrd="0" presId="urn:microsoft.com/office/officeart/2005/8/layout/default"/>
    <dgm:cxn modelId="{C2AE3C6B-3247-49F7-8420-31FADC42A4C0}" srcId="{79F85F13-6446-4E73-9D8A-85F3000DE681}" destId="{35FAD2B3-487E-4982-8C81-2FE6DB3A5ADE}" srcOrd="1" destOrd="0" parTransId="{056978B6-79ED-47E8-91D9-0B8841D388D5}" sibTransId="{2BFDD373-1FB6-4383-82C1-90C621C5C817}"/>
    <dgm:cxn modelId="{B355FF83-D3BD-435F-89DB-0F850D9EA3E4}" type="presOf" srcId="{128D2680-1262-4070-BABD-EF94C0E48AF6}" destId="{C59C7681-D583-4A75-B917-9A5A28DD27B6}" srcOrd="0" destOrd="0" presId="urn:microsoft.com/office/officeart/2005/8/layout/default"/>
    <dgm:cxn modelId="{586B4EFB-DB53-4782-AF17-40DBE2C253B1}" srcId="{79F85F13-6446-4E73-9D8A-85F3000DE681}" destId="{128D2680-1262-4070-BABD-EF94C0E48AF6}" srcOrd="6" destOrd="0" parTransId="{3F194405-C699-4C60-83B8-CDB4660EE42B}" sibTransId="{6E014E08-AB97-4105-9C8D-96EBFE9E12F3}"/>
    <dgm:cxn modelId="{490E1C3B-3484-4E7E-9078-281F4C518F43}" type="presOf" srcId="{79F85F13-6446-4E73-9D8A-85F3000DE681}" destId="{D86D0891-6EE0-4A4D-BC87-09F2AAA5C882}" srcOrd="0" destOrd="0" presId="urn:microsoft.com/office/officeart/2005/8/layout/default"/>
    <dgm:cxn modelId="{B269323C-0E88-46B2-9304-F67A44719847}" type="presParOf" srcId="{D86D0891-6EE0-4A4D-BC87-09F2AAA5C882}" destId="{A5DBA47A-FE1E-456F-B555-8424BA5C0D5C}" srcOrd="0" destOrd="0" presId="urn:microsoft.com/office/officeart/2005/8/layout/default"/>
    <dgm:cxn modelId="{88D117A8-3D91-4E08-B1F1-82F32ACD99C6}" type="presParOf" srcId="{D86D0891-6EE0-4A4D-BC87-09F2AAA5C882}" destId="{4915FA69-3898-4276-A2E3-625A7DA3B3DF}" srcOrd="1" destOrd="0" presId="urn:microsoft.com/office/officeart/2005/8/layout/default"/>
    <dgm:cxn modelId="{69B74387-C374-442D-82AD-86118792F4C0}" type="presParOf" srcId="{D86D0891-6EE0-4A4D-BC87-09F2AAA5C882}" destId="{D4B79753-3E4D-4D26-9431-EBB7627746F1}" srcOrd="2" destOrd="0" presId="urn:microsoft.com/office/officeart/2005/8/layout/default"/>
    <dgm:cxn modelId="{83B6B0D5-FA86-43FA-AA69-96A58A1A365B}" type="presParOf" srcId="{D86D0891-6EE0-4A4D-BC87-09F2AAA5C882}" destId="{564B8029-4B9A-4F2F-8A22-9AD46F05998E}" srcOrd="3" destOrd="0" presId="urn:microsoft.com/office/officeart/2005/8/layout/default"/>
    <dgm:cxn modelId="{57944DD3-7E2A-4166-9020-CED495F6FC44}" type="presParOf" srcId="{D86D0891-6EE0-4A4D-BC87-09F2AAA5C882}" destId="{756A4116-D2D2-43B9-B6C1-7D63E93265E9}" srcOrd="4" destOrd="0" presId="urn:microsoft.com/office/officeart/2005/8/layout/default"/>
    <dgm:cxn modelId="{EDD14591-5E28-4BEF-8FC1-BD10F77C6CF3}" type="presParOf" srcId="{D86D0891-6EE0-4A4D-BC87-09F2AAA5C882}" destId="{64C42F5D-1DC1-419D-80E9-45237ACD4957}" srcOrd="5" destOrd="0" presId="urn:microsoft.com/office/officeart/2005/8/layout/default"/>
    <dgm:cxn modelId="{CAF6237D-6CCB-4073-B97F-FA4086F10897}" type="presParOf" srcId="{D86D0891-6EE0-4A4D-BC87-09F2AAA5C882}" destId="{46EBEF65-EBE4-4212-851F-1A0E038B1BDA}" srcOrd="6" destOrd="0" presId="urn:microsoft.com/office/officeart/2005/8/layout/default"/>
    <dgm:cxn modelId="{3EF20313-9A0B-415B-AF3B-2531A9856FCA}" type="presParOf" srcId="{D86D0891-6EE0-4A4D-BC87-09F2AAA5C882}" destId="{CA5A60F3-0076-4E05-9399-19D3B0765D6A}" srcOrd="7" destOrd="0" presId="urn:microsoft.com/office/officeart/2005/8/layout/default"/>
    <dgm:cxn modelId="{2079FC18-FA11-4233-A017-D9CBE14E9C93}" type="presParOf" srcId="{D86D0891-6EE0-4A4D-BC87-09F2AAA5C882}" destId="{D10E5845-3F8F-4A22-9716-85CF1D60D166}" srcOrd="8" destOrd="0" presId="urn:microsoft.com/office/officeart/2005/8/layout/default"/>
    <dgm:cxn modelId="{76721F0A-3A8E-484F-9D27-BCAF84BCAAF4}" type="presParOf" srcId="{D86D0891-6EE0-4A4D-BC87-09F2AAA5C882}" destId="{EB492C74-E131-4997-8F24-7EA57F7E299E}" srcOrd="9" destOrd="0" presId="urn:microsoft.com/office/officeart/2005/8/layout/default"/>
    <dgm:cxn modelId="{3512D555-FB1C-4239-86DA-5B7FEE02C05B}" type="presParOf" srcId="{D86D0891-6EE0-4A4D-BC87-09F2AAA5C882}" destId="{C60AA437-0E6D-48FF-8A4D-84E3A52C440F}" srcOrd="10" destOrd="0" presId="urn:microsoft.com/office/officeart/2005/8/layout/default"/>
    <dgm:cxn modelId="{7CEF989C-9EFF-4CF4-89F0-4E43AA21E7A6}" type="presParOf" srcId="{D86D0891-6EE0-4A4D-BC87-09F2AAA5C882}" destId="{4CD0422C-205C-4E0E-A8A9-5AD30909BC9A}" srcOrd="11" destOrd="0" presId="urn:microsoft.com/office/officeart/2005/8/layout/default"/>
    <dgm:cxn modelId="{0797F3B5-61A6-452C-A9CC-4D64C04D3700}" type="presParOf" srcId="{D86D0891-6EE0-4A4D-BC87-09F2AAA5C882}" destId="{C59C7681-D583-4A75-B917-9A5A28DD27B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84D27-FB00-4953-87BC-C32E9C3D752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93785-E078-4BD2-822B-B224D93EC22A}">
      <dgm:prSet phldrT="[Текст]"/>
      <dgm:spPr/>
      <dgm:t>
        <a:bodyPr/>
        <a:lstStyle/>
        <a:p>
          <a:pPr algn="ctr"/>
          <a:r>
            <a:rPr lang="ru-RU"/>
            <a:t>Кластер ключевых компетенций</a:t>
          </a:r>
        </a:p>
      </dgm:t>
    </dgm:pt>
    <dgm:pt modelId="{8D27BAFB-DE49-48EB-AFA8-5E4C2093CBFD}" type="parTrans" cxnId="{59707DE9-D47A-463A-870C-1436A33E6335}">
      <dgm:prSet/>
      <dgm:spPr/>
      <dgm:t>
        <a:bodyPr/>
        <a:lstStyle/>
        <a:p>
          <a:pPr algn="ctr"/>
          <a:endParaRPr lang="ru-RU"/>
        </a:p>
      </dgm:t>
    </dgm:pt>
    <dgm:pt modelId="{40C5EF1E-CF4E-4AB2-B32F-D32284C6E25A}" type="sibTrans" cxnId="{59707DE9-D47A-463A-870C-1436A33E6335}">
      <dgm:prSet/>
      <dgm:spPr/>
      <dgm:t>
        <a:bodyPr/>
        <a:lstStyle/>
        <a:p>
          <a:pPr algn="ctr"/>
          <a:endParaRPr lang="ru-RU"/>
        </a:p>
      </dgm:t>
    </dgm:pt>
    <dgm:pt modelId="{5160A20A-4A2D-42CE-904A-6F7C58D44249}">
      <dgm:prSet phldrT="[Текст]" custT="1"/>
      <dgm:spPr/>
      <dgm:t>
        <a:bodyPr/>
        <a:lstStyle/>
        <a:p>
          <a:pPr algn="ctr"/>
          <a:r>
            <a:rPr lang="ru-RU" sz="1100" b="1" dirty="0"/>
            <a:t>Общенаучные компетенции</a:t>
          </a:r>
        </a:p>
      </dgm:t>
    </dgm:pt>
    <dgm:pt modelId="{4EBB77FF-33CC-48EF-B351-C6B9116FFB11}" type="parTrans" cxnId="{99B51253-A970-47E5-89F5-6E8DA20B780C}">
      <dgm:prSet/>
      <dgm:spPr/>
      <dgm:t>
        <a:bodyPr/>
        <a:lstStyle/>
        <a:p>
          <a:pPr algn="ctr"/>
          <a:endParaRPr lang="ru-RU"/>
        </a:p>
      </dgm:t>
    </dgm:pt>
    <dgm:pt modelId="{8322C32C-6F58-481E-80FE-6C72759F56B2}" type="sibTrans" cxnId="{99B51253-A970-47E5-89F5-6E8DA20B780C}">
      <dgm:prSet/>
      <dgm:spPr/>
      <dgm:t>
        <a:bodyPr/>
        <a:lstStyle/>
        <a:p>
          <a:pPr algn="ctr"/>
          <a:endParaRPr lang="ru-RU"/>
        </a:p>
      </dgm:t>
    </dgm:pt>
    <dgm:pt modelId="{DFE93EAB-945F-4AD8-8A9B-02A2BB280694}">
      <dgm:prSet phldrT="[Текст]" custT="1"/>
      <dgm:spPr/>
      <dgm:t>
        <a:bodyPr/>
        <a:lstStyle/>
        <a:p>
          <a:pPr algn="ctr"/>
          <a:r>
            <a:rPr lang="ru-RU" sz="1100" b="1" dirty="0"/>
            <a:t>Инструментальные компетенции</a:t>
          </a:r>
        </a:p>
      </dgm:t>
    </dgm:pt>
    <dgm:pt modelId="{8DE5F5FB-8462-4E65-BE88-ED562E3DCC2B}" type="parTrans" cxnId="{890AEAE4-0937-4F53-897E-84BA85E5BB10}">
      <dgm:prSet/>
      <dgm:spPr/>
      <dgm:t>
        <a:bodyPr/>
        <a:lstStyle/>
        <a:p>
          <a:pPr algn="ctr"/>
          <a:endParaRPr lang="ru-RU"/>
        </a:p>
      </dgm:t>
    </dgm:pt>
    <dgm:pt modelId="{FDFD2E46-09E8-4178-B840-BDA081B33AA7}" type="sibTrans" cxnId="{890AEAE4-0937-4F53-897E-84BA85E5BB10}">
      <dgm:prSet/>
      <dgm:spPr/>
      <dgm:t>
        <a:bodyPr/>
        <a:lstStyle/>
        <a:p>
          <a:pPr algn="ctr"/>
          <a:endParaRPr lang="ru-RU"/>
        </a:p>
      </dgm:t>
    </dgm:pt>
    <dgm:pt modelId="{BD696CBF-1A34-4EAC-870B-D11136CED670}">
      <dgm:prSet phldrT="[Текст]"/>
      <dgm:spPr/>
      <dgm:t>
        <a:bodyPr/>
        <a:lstStyle/>
        <a:p>
          <a:pPr algn="ctr"/>
          <a:r>
            <a:rPr lang="ru-RU"/>
            <a:t>Кластер общих профессиональных (метапредмтеных) компетенций</a:t>
          </a:r>
        </a:p>
      </dgm:t>
    </dgm:pt>
    <dgm:pt modelId="{19812017-9CA2-4F4A-A820-65FF5DF10413}" type="parTrans" cxnId="{0FA03498-8A3A-43F8-8206-BAA901D6B318}">
      <dgm:prSet/>
      <dgm:spPr/>
      <dgm:t>
        <a:bodyPr/>
        <a:lstStyle/>
        <a:p>
          <a:pPr algn="ctr"/>
          <a:endParaRPr lang="ru-RU"/>
        </a:p>
      </dgm:t>
    </dgm:pt>
    <dgm:pt modelId="{549D9E65-AE23-4785-A476-053C97D21516}" type="sibTrans" cxnId="{0FA03498-8A3A-43F8-8206-BAA901D6B318}">
      <dgm:prSet/>
      <dgm:spPr/>
      <dgm:t>
        <a:bodyPr/>
        <a:lstStyle/>
        <a:p>
          <a:pPr algn="ctr"/>
          <a:endParaRPr lang="ru-RU"/>
        </a:p>
      </dgm:t>
    </dgm:pt>
    <dgm:pt modelId="{0CDEE25D-E34B-4F8A-987B-176B690615D9}">
      <dgm:prSet phldrT="[Текст]" custT="1"/>
      <dgm:spPr/>
      <dgm:t>
        <a:bodyPr/>
        <a:lstStyle/>
        <a:p>
          <a:pPr algn="ctr"/>
          <a:r>
            <a:rPr lang="ru-RU" sz="1000" b="1" dirty="0"/>
            <a:t>Информационная</a:t>
          </a:r>
          <a:endParaRPr lang="ru-RU" sz="900" b="1" dirty="0"/>
        </a:p>
      </dgm:t>
    </dgm:pt>
    <dgm:pt modelId="{75E9B9A8-9D60-4BFA-BECC-0D576FCD9A77}" type="parTrans" cxnId="{5E39885E-E87A-4602-B14F-069D85DE90BC}">
      <dgm:prSet/>
      <dgm:spPr/>
      <dgm:t>
        <a:bodyPr/>
        <a:lstStyle/>
        <a:p>
          <a:pPr algn="ctr"/>
          <a:endParaRPr lang="ru-RU"/>
        </a:p>
      </dgm:t>
    </dgm:pt>
    <dgm:pt modelId="{721E1475-1436-4ED4-B427-E556D9C52ECF}" type="sibTrans" cxnId="{5E39885E-E87A-4602-B14F-069D85DE90BC}">
      <dgm:prSet/>
      <dgm:spPr/>
      <dgm:t>
        <a:bodyPr/>
        <a:lstStyle/>
        <a:p>
          <a:pPr algn="ctr"/>
          <a:endParaRPr lang="ru-RU"/>
        </a:p>
      </dgm:t>
    </dgm:pt>
    <dgm:pt modelId="{363C4DCD-921E-4F93-944A-E25D11E2245E}">
      <dgm:prSet phldrT="[Текст]" custT="1"/>
      <dgm:spPr/>
      <dgm:t>
        <a:bodyPr/>
        <a:lstStyle/>
        <a:p>
          <a:pPr algn="ctr"/>
          <a:r>
            <a:rPr lang="ru-RU" sz="1000" b="1" dirty="0"/>
            <a:t>Мотивирующая</a:t>
          </a:r>
          <a:endParaRPr lang="ru-RU" sz="900" b="1" dirty="0"/>
        </a:p>
      </dgm:t>
    </dgm:pt>
    <dgm:pt modelId="{35534E8C-A601-4788-AFAF-2CF512A77BD5}" type="parTrans" cxnId="{FC2C6D51-E6C4-43ED-82CD-C7C094D9B40F}">
      <dgm:prSet/>
      <dgm:spPr/>
      <dgm:t>
        <a:bodyPr/>
        <a:lstStyle/>
        <a:p>
          <a:pPr algn="ctr"/>
          <a:endParaRPr lang="ru-RU"/>
        </a:p>
      </dgm:t>
    </dgm:pt>
    <dgm:pt modelId="{AF995175-8A98-4415-8DB4-4A6277D57895}" type="sibTrans" cxnId="{FC2C6D51-E6C4-43ED-82CD-C7C094D9B40F}">
      <dgm:prSet/>
      <dgm:spPr/>
      <dgm:t>
        <a:bodyPr/>
        <a:lstStyle/>
        <a:p>
          <a:pPr algn="ctr"/>
          <a:endParaRPr lang="ru-RU"/>
        </a:p>
      </dgm:t>
    </dgm:pt>
    <dgm:pt modelId="{F050F1F1-09B3-40A5-82FB-0B1E4E01AA81}">
      <dgm:prSet phldrT="[Текст]"/>
      <dgm:spPr/>
      <dgm:t>
        <a:bodyPr/>
        <a:lstStyle/>
        <a:p>
          <a:pPr algn="ctr"/>
          <a:r>
            <a:rPr lang="ru-RU"/>
            <a:t>Кластер специальных профессиональных компетенций</a:t>
          </a:r>
        </a:p>
      </dgm:t>
    </dgm:pt>
    <dgm:pt modelId="{089F5D9E-C18A-4A0A-9DBE-754051B8747D}" type="parTrans" cxnId="{E1940CEE-42C9-49E7-8FE6-87A7BF5C9224}">
      <dgm:prSet/>
      <dgm:spPr/>
      <dgm:t>
        <a:bodyPr/>
        <a:lstStyle/>
        <a:p>
          <a:pPr algn="ctr"/>
          <a:endParaRPr lang="ru-RU"/>
        </a:p>
      </dgm:t>
    </dgm:pt>
    <dgm:pt modelId="{83084CAD-4112-4D95-ADC0-E71B71617B03}" type="sibTrans" cxnId="{E1940CEE-42C9-49E7-8FE6-87A7BF5C9224}">
      <dgm:prSet/>
      <dgm:spPr/>
      <dgm:t>
        <a:bodyPr/>
        <a:lstStyle/>
        <a:p>
          <a:pPr algn="ctr"/>
          <a:endParaRPr lang="ru-RU"/>
        </a:p>
      </dgm:t>
    </dgm:pt>
    <dgm:pt modelId="{3BBDF9BD-AAE9-4BCC-84A7-EE75DC458E3C}">
      <dgm:prSet phldrT="[Текст]" custT="1"/>
      <dgm:spPr/>
      <dgm:t>
        <a:bodyPr/>
        <a:lstStyle/>
        <a:p>
          <a:pPr algn="ctr"/>
          <a:r>
            <a:rPr lang="ru-RU" sz="900"/>
            <a:t>Педагогов, работающих</a:t>
          </a:r>
          <a:r>
            <a:rPr lang="ru-RU" sz="900" b="1"/>
            <a:t> </a:t>
          </a:r>
          <a:r>
            <a:rPr lang="ru-RU" sz="900" b="0"/>
            <a:t>в </a:t>
          </a:r>
          <a:r>
            <a:rPr lang="ru-RU" sz="900" b="1"/>
            <a:t>разных</a:t>
          </a:r>
          <a:r>
            <a:rPr lang="ru-RU" sz="900" b="0"/>
            <a:t> </a:t>
          </a:r>
          <a:r>
            <a:rPr lang="ru-RU" sz="900" b="1"/>
            <a:t>предметных областях общего образования</a:t>
          </a:r>
        </a:p>
      </dgm:t>
    </dgm:pt>
    <dgm:pt modelId="{70D14EA8-F0D7-40F4-A0C7-9FE0E3DE2F43}" type="parTrans" cxnId="{9874BBEF-0EEF-4A84-AF82-856C27A4185C}">
      <dgm:prSet/>
      <dgm:spPr/>
      <dgm:t>
        <a:bodyPr/>
        <a:lstStyle/>
        <a:p>
          <a:pPr algn="ctr"/>
          <a:endParaRPr lang="ru-RU"/>
        </a:p>
      </dgm:t>
    </dgm:pt>
    <dgm:pt modelId="{4FDA9D20-4A9B-4D79-AB83-37639A8E07DA}" type="sibTrans" cxnId="{9874BBEF-0EEF-4A84-AF82-856C27A4185C}">
      <dgm:prSet/>
      <dgm:spPr/>
      <dgm:t>
        <a:bodyPr/>
        <a:lstStyle/>
        <a:p>
          <a:pPr algn="ctr"/>
          <a:endParaRPr lang="ru-RU"/>
        </a:p>
      </dgm:t>
    </dgm:pt>
    <dgm:pt modelId="{D8CDA249-A312-4B7F-AC89-D62A08DCE4D9}">
      <dgm:prSet phldrT="[Текст]" custT="1"/>
      <dgm:spPr/>
      <dgm:t>
        <a:bodyPr/>
        <a:lstStyle/>
        <a:p>
          <a:pPr algn="ctr"/>
          <a:r>
            <a:rPr lang="ru-RU" sz="900"/>
            <a:t>Педагогов, работающих в </a:t>
          </a:r>
          <a:r>
            <a:rPr lang="ru-RU" sz="900" b="1"/>
            <a:t>разных направленностях ДОД</a:t>
          </a:r>
        </a:p>
      </dgm:t>
    </dgm:pt>
    <dgm:pt modelId="{3EF79742-B1D8-4337-B2C9-9AFBBC947BDF}" type="parTrans" cxnId="{8E600282-070D-4783-984E-AFB43373EAB1}">
      <dgm:prSet/>
      <dgm:spPr/>
      <dgm:t>
        <a:bodyPr/>
        <a:lstStyle/>
        <a:p>
          <a:pPr algn="ctr"/>
          <a:endParaRPr lang="ru-RU"/>
        </a:p>
      </dgm:t>
    </dgm:pt>
    <dgm:pt modelId="{FF71EBAA-6F42-4E35-9108-0FE22A7EE5E0}" type="sibTrans" cxnId="{8E600282-070D-4783-984E-AFB43373EAB1}">
      <dgm:prSet/>
      <dgm:spPr/>
      <dgm:t>
        <a:bodyPr/>
        <a:lstStyle/>
        <a:p>
          <a:pPr algn="ctr"/>
          <a:endParaRPr lang="ru-RU"/>
        </a:p>
      </dgm:t>
    </dgm:pt>
    <dgm:pt modelId="{FD19C16B-28B9-408E-B4CB-EE18D05AE6A7}">
      <dgm:prSet custT="1"/>
      <dgm:spPr/>
      <dgm:t>
        <a:bodyPr/>
        <a:lstStyle/>
        <a:p>
          <a:pPr algn="ctr"/>
          <a:r>
            <a:rPr lang="ru-RU" sz="1000" b="1" dirty="0"/>
            <a:t>Социально-личностные и общекультурные </a:t>
          </a:r>
          <a:r>
            <a:rPr lang="ru-RU" sz="1000" b="1" dirty="0" err="1"/>
            <a:t>кометенции</a:t>
          </a:r>
          <a:endParaRPr lang="ru-RU" sz="1000" b="1" dirty="0"/>
        </a:p>
      </dgm:t>
    </dgm:pt>
    <dgm:pt modelId="{98C10AC4-6862-4781-9921-63D8C9B3626E}" type="parTrans" cxnId="{662FAC33-8F3F-426B-AC0B-4F865758A6E3}">
      <dgm:prSet/>
      <dgm:spPr/>
      <dgm:t>
        <a:bodyPr/>
        <a:lstStyle/>
        <a:p>
          <a:pPr algn="ctr"/>
          <a:endParaRPr lang="ru-RU"/>
        </a:p>
      </dgm:t>
    </dgm:pt>
    <dgm:pt modelId="{6225902E-7D29-4437-80FB-1F3FA5224F5C}" type="sibTrans" cxnId="{662FAC33-8F3F-426B-AC0B-4F865758A6E3}">
      <dgm:prSet/>
      <dgm:spPr/>
      <dgm:t>
        <a:bodyPr/>
        <a:lstStyle/>
        <a:p>
          <a:pPr algn="ctr"/>
          <a:endParaRPr lang="ru-RU"/>
        </a:p>
      </dgm:t>
    </dgm:pt>
    <dgm:pt modelId="{FC01C118-576F-47FF-B2E9-2B0A233B7C39}">
      <dgm:prSet custT="1"/>
      <dgm:spPr/>
      <dgm:t>
        <a:bodyPr/>
        <a:lstStyle/>
        <a:p>
          <a:pPr algn="ctr"/>
          <a:r>
            <a:rPr lang="ru-RU" sz="1000" b="1" dirty="0"/>
            <a:t>Организационная</a:t>
          </a:r>
          <a:endParaRPr lang="ru-RU" sz="900" b="1" dirty="0"/>
        </a:p>
      </dgm:t>
    </dgm:pt>
    <dgm:pt modelId="{161FF431-65F9-4BAD-972B-74290CED5ACF}" type="parTrans" cxnId="{55EF2826-2E33-4783-9C41-2AB4C6C6FD26}">
      <dgm:prSet/>
      <dgm:spPr/>
      <dgm:t>
        <a:bodyPr/>
        <a:lstStyle/>
        <a:p>
          <a:pPr algn="ctr"/>
          <a:endParaRPr lang="ru-RU"/>
        </a:p>
      </dgm:t>
    </dgm:pt>
    <dgm:pt modelId="{A37E03F0-722E-44F0-A41B-B5B6485E1BC2}" type="sibTrans" cxnId="{55EF2826-2E33-4783-9C41-2AB4C6C6FD26}">
      <dgm:prSet/>
      <dgm:spPr/>
      <dgm:t>
        <a:bodyPr/>
        <a:lstStyle/>
        <a:p>
          <a:pPr algn="ctr"/>
          <a:endParaRPr lang="ru-RU"/>
        </a:p>
      </dgm:t>
    </dgm:pt>
    <dgm:pt modelId="{03FEF6F9-B3DD-43F7-940D-0E21A58C026E}">
      <dgm:prSet custT="1"/>
      <dgm:spPr/>
      <dgm:t>
        <a:bodyPr/>
        <a:lstStyle/>
        <a:p>
          <a:pPr algn="ctr"/>
          <a:r>
            <a:rPr lang="ru-RU" sz="1000" b="1" dirty="0"/>
            <a:t>Исследовательская</a:t>
          </a:r>
          <a:endParaRPr lang="ru-RU" sz="900" b="1" dirty="0"/>
        </a:p>
      </dgm:t>
    </dgm:pt>
    <dgm:pt modelId="{6E49DEAA-49C3-466A-95A7-C8C3AD9926D5}" type="parTrans" cxnId="{8735F20D-4B91-4C88-A3DB-40B06B0BFC1B}">
      <dgm:prSet/>
      <dgm:spPr/>
      <dgm:t>
        <a:bodyPr/>
        <a:lstStyle/>
        <a:p>
          <a:pPr algn="ctr"/>
          <a:endParaRPr lang="ru-RU"/>
        </a:p>
      </dgm:t>
    </dgm:pt>
    <dgm:pt modelId="{A9A240AE-D528-4823-8C00-34B5C3989AFB}" type="sibTrans" cxnId="{8735F20D-4B91-4C88-A3DB-40B06B0BFC1B}">
      <dgm:prSet/>
      <dgm:spPr/>
      <dgm:t>
        <a:bodyPr/>
        <a:lstStyle/>
        <a:p>
          <a:pPr algn="ctr"/>
          <a:endParaRPr lang="ru-RU"/>
        </a:p>
      </dgm:t>
    </dgm:pt>
    <dgm:pt modelId="{A47A6504-4BF3-419A-A5C2-EDE97C13CBCD}">
      <dgm:prSet custT="1"/>
      <dgm:spPr/>
      <dgm:t>
        <a:bodyPr/>
        <a:lstStyle/>
        <a:p>
          <a:pPr algn="ctr"/>
          <a:r>
            <a:rPr lang="ru-RU" sz="1000" b="1" dirty="0"/>
            <a:t>Коммуникативная</a:t>
          </a:r>
          <a:r>
            <a:rPr lang="ru-RU" sz="900" dirty="0"/>
            <a:t> </a:t>
          </a:r>
        </a:p>
      </dgm:t>
    </dgm:pt>
    <dgm:pt modelId="{DEAB09A1-9399-45AD-B4A8-38D6068799F5}" type="parTrans" cxnId="{7C3B3B70-9D16-460B-9C6F-C1BFC0F1D3F6}">
      <dgm:prSet/>
      <dgm:spPr/>
      <dgm:t>
        <a:bodyPr/>
        <a:lstStyle/>
        <a:p>
          <a:pPr algn="ctr"/>
          <a:endParaRPr lang="ru-RU"/>
        </a:p>
      </dgm:t>
    </dgm:pt>
    <dgm:pt modelId="{8A350708-39D6-46D4-A97E-9064513606BE}" type="sibTrans" cxnId="{7C3B3B70-9D16-460B-9C6F-C1BFC0F1D3F6}">
      <dgm:prSet/>
      <dgm:spPr/>
      <dgm:t>
        <a:bodyPr/>
        <a:lstStyle/>
        <a:p>
          <a:pPr algn="ctr"/>
          <a:endParaRPr lang="ru-RU"/>
        </a:p>
      </dgm:t>
    </dgm:pt>
    <dgm:pt modelId="{9082D61F-9D17-406B-B2CF-2BFD760044D7}">
      <dgm:prSet custT="1"/>
      <dgm:spPr/>
      <dgm:t>
        <a:bodyPr/>
        <a:lstStyle/>
        <a:p>
          <a:pPr algn="ctr"/>
          <a:r>
            <a:rPr lang="ru-RU" sz="1000" b="1" dirty="0"/>
            <a:t>Методическая</a:t>
          </a:r>
          <a:endParaRPr lang="ru-RU" sz="900" b="1" dirty="0"/>
        </a:p>
      </dgm:t>
    </dgm:pt>
    <dgm:pt modelId="{DC85D965-1683-49DD-8C30-93E2EA37038F}" type="parTrans" cxnId="{13C038A4-3C09-45C6-9B5B-C7D927E865CA}">
      <dgm:prSet/>
      <dgm:spPr/>
      <dgm:t>
        <a:bodyPr/>
        <a:lstStyle/>
        <a:p>
          <a:pPr algn="ctr"/>
          <a:endParaRPr lang="ru-RU"/>
        </a:p>
      </dgm:t>
    </dgm:pt>
    <dgm:pt modelId="{EF8336A0-69A0-4AA0-9AEA-26F4792F3BF4}" type="sibTrans" cxnId="{13C038A4-3C09-45C6-9B5B-C7D927E865CA}">
      <dgm:prSet/>
      <dgm:spPr/>
      <dgm:t>
        <a:bodyPr/>
        <a:lstStyle/>
        <a:p>
          <a:pPr algn="ctr"/>
          <a:endParaRPr lang="ru-RU"/>
        </a:p>
      </dgm:t>
    </dgm:pt>
    <dgm:pt modelId="{C3951CF3-1105-4F8D-8FB8-D3DEFD806E7B}">
      <dgm:prSet custT="1"/>
      <dgm:spPr/>
      <dgm:t>
        <a:bodyPr/>
        <a:lstStyle/>
        <a:p>
          <a:pPr algn="ctr"/>
          <a:r>
            <a:rPr lang="ru-RU" sz="1000" b="1" dirty="0" err="1"/>
            <a:t>Тьюторская</a:t>
          </a:r>
          <a:endParaRPr lang="ru-RU" sz="900" b="1" dirty="0"/>
        </a:p>
      </dgm:t>
    </dgm:pt>
    <dgm:pt modelId="{3DBBE10E-E5C7-4A35-8C15-6916F893D74D}" type="parTrans" cxnId="{3C83C86B-4D15-4DB3-85C0-34314E5EC617}">
      <dgm:prSet/>
      <dgm:spPr/>
      <dgm:t>
        <a:bodyPr/>
        <a:lstStyle/>
        <a:p>
          <a:pPr algn="ctr"/>
          <a:endParaRPr lang="ru-RU"/>
        </a:p>
      </dgm:t>
    </dgm:pt>
    <dgm:pt modelId="{90948F1F-6C03-4736-81D4-3E57A503B786}" type="sibTrans" cxnId="{3C83C86B-4D15-4DB3-85C0-34314E5EC617}">
      <dgm:prSet/>
      <dgm:spPr/>
      <dgm:t>
        <a:bodyPr/>
        <a:lstStyle/>
        <a:p>
          <a:pPr algn="ctr"/>
          <a:endParaRPr lang="ru-RU"/>
        </a:p>
      </dgm:t>
    </dgm:pt>
    <dgm:pt modelId="{F0D878BA-8090-49BA-9D8F-32B300F98925}">
      <dgm:prSet custT="1"/>
      <dgm:spPr/>
      <dgm:t>
        <a:bodyPr/>
        <a:lstStyle/>
        <a:p>
          <a:pPr algn="ctr"/>
          <a:r>
            <a:rPr lang="ru-RU" sz="900" b="1" dirty="0" smtClean="0"/>
            <a:t>Самосовершенствования</a:t>
          </a:r>
          <a:endParaRPr lang="ru-RU" sz="800" b="1" dirty="0"/>
        </a:p>
      </dgm:t>
    </dgm:pt>
    <dgm:pt modelId="{2A2C1215-846C-4057-A103-0EFCCE7F5134}" type="parTrans" cxnId="{843B4D58-958D-4ABC-A029-61089BF12DC0}">
      <dgm:prSet/>
      <dgm:spPr/>
      <dgm:t>
        <a:bodyPr/>
        <a:lstStyle/>
        <a:p>
          <a:pPr algn="ctr"/>
          <a:endParaRPr lang="ru-RU"/>
        </a:p>
      </dgm:t>
    </dgm:pt>
    <dgm:pt modelId="{6F7F9A0C-9E73-48EB-A6CA-C9F8D7CDD642}" type="sibTrans" cxnId="{843B4D58-958D-4ABC-A029-61089BF12DC0}">
      <dgm:prSet/>
      <dgm:spPr/>
      <dgm:t>
        <a:bodyPr/>
        <a:lstStyle/>
        <a:p>
          <a:pPr algn="ctr"/>
          <a:endParaRPr lang="ru-RU"/>
        </a:p>
      </dgm:t>
    </dgm:pt>
    <dgm:pt modelId="{6495B316-426B-46B2-BB4A-6EFD6F83209E}">
      <dgm:prSet custT="1"/>
      <dgm:spPr/>
      <dgm:t>
        <a:bodyPr/>
        <a:lstStyle/>
        <a:p>
          <a:pPr algn="ctr"/>
          <a:r>
            <a:rPr lang="ru-RU" sz="900" b="0"/>
            <a:t>Педагогов, работающих с </a:t>
          </a:r>
          <a:r>
            <a:rPr lang="ru-RU" sz="900" b="1"/>
            <a:t>детьми разного возраста </a:t>
          </a:r>
        </a:p>
      </dgm:t>
    </dgm:pt>
    <dgm:pt modelId="{4E2D21CC-34C6-4895-8F71-6776BF0A422B}" type="parTrans" cxnId="{96C7DB03-ABC9-49EF-8FCE-457286F3F096}">
      <dgm:prSet/>
      <dgm:spPr/>
      <dgm:t>
        <a:bodyPr/>
        <a:lstStyle/>
        <a:p>
          <a:pPr algn="ctr"/>
          <a:endParaRPr lang="ru-RU"/>
        </a:p>
      </dgm:t>
    </dgm:pt>
    <dgm:pt modelId="{A5C84476-F2EE-4891-A4C2-B6DC55DB8C20}" type="sibTrans" cxnId="{96C7DB03-ABC9-49EF-8FCE-457286F3F096}">
      <dgm:prSet/>
      <dgm:spPr/>
      <dgm:t>
        <a:bodyPr/>
        <a:lstStyle/>
        <a:p>
          <a:pPr algn="ctr"/>
          <a:endParaRPr lang="ru-RU"/>
        </a:p>
      </dgm:t>
    </dgm:pt>
    <dgm:pt modelId="{FD8329FE-F401-4439-8C99-EBE14E55A5B1}">
      <dgm:prSet custT="1"/>
      <dgm:spPr/>
      <dgm:t>
        <a:bodyPr/>
        <a:lstStyle/>
        <a:p>
          <a:pPr algn="ctr"/>
          <a:r>
            <a:rPr lang="ru-RU" sz="900"/>
            <a:t>Педагогов  </a:t>
          </a:r>
          <a:r>
            <a:rPr lang="ru-RU" sz="900" b="1"/>
            <a:t>разных педагогических должностей</a:t>
          </a:r>
          <a:r>
            <a:rPr lang="ru-RU" sz="900"/>
            <a:t> </a:t>
          </a:r>
        </a:p>
      </dgm:t>
    </dgm:pt>
    <dgm:pt modelId="{701DB54F-B0AD-48BE-87F0-77EDF1941438}" type="parTrans" cxnId="{DF194FAE-A9BB-4A9C-ABDD-FA6EAD77136E}">
      <dgm:prSet/>
      <dgm:spPr/>
      <dgm:t>
        <a:bodyPr/>
        <a:lstStyle/>
        <a:p>
          <a:pPr algn="ctr"/>
          <a:endParaRPr lang="ru-RU"/>
        </a:p>
      </dgm:t>
    </dgm:pt>
    <dgm:pt modelId="{23BF9C76-6CF0-4AEE-A011-995F56252239}" type="sibTrans" cxnId="{DF194FAE-A9BB-4A9C-ABDD-FA6EAD77136E}">
      <dgm:prSet/>
      <dgm:spPr/>
      <dgm:t>
        <a:bodyPr/>
        <a:lstStyle/>
        <a:p>
          <a:pPr algn="ctr"/>
          <a:endParaRPr lang="ru-RU"/>
        </a:p>
      </dgm:t>
    </dgm:pt>
    <dgm:pt modelId="{51F9928D-DF86-4E14-A75C-6318AF0CC465}">
      <dgm:prSet custT="1"/>
      <dgm:spPr/>
      <dgm:t>
        <a:bodyPr/>
        <a:lstStyle/>
        <a:p>
          <a:pPr algn="ctr"/>
          <a:r>
            <a:rPr lang="ru-RU" sz="1000" b="1" dirty="0"/>
            <a:t>Креативная</a:t>
          </a:r>
          <a:endParaRPr lang="ru-RU" sz="900" b="1" dirty="0"/>
        </a:p>
      </dgm:t>
    </dgm:pt>
    <dgm:pt modelId="{B850C2D0-188F-4876-851C-C135796FABF3}" type="parTrans" cxnId="{29E88575-0D55-416C-9516-7310F83F6764}">
      <dgm:prSet/>
      <dgm:spPr/>
      <dgm:t>
        <a:bodyPr/>
        <a:lstStyle/>
        <a:p>
          <a:pPr algn="ctr"/>
          <a:endParaRPr lang="ru-RU"/>
        </a:p>
      </dgm:t>
    </dgm:pt>
    <dgm:pt modelId="{3005E013-0F94-4F28-9158-459D201A6AE8}" type="sibTrans" cxnId="{29E88575-0D55-416C-9516-7310F83F6764}">
      <dgm:prSet/>
      <dgm:spPr/>
      <dgm:t>
        <a:bodyPr/>
        <a:lstStyle/>
        <a:p>
          <a:pPr algn="ctr"/>
          <a:endParaRPr lang="ru-RU"/>
        </a:p>
      </dgm:t>
    </dgm:pt>
    <dgm:pt modelId="{31B729EA-272D-4375-9A5A-393D21C00EB3}" type="pres">
      <dgm:prSet presAssocID="{B0A84D27-FB00-4953-87BC-C32E9C3D7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AB19A-CCFD-4341-B08D-BD13C025CBD3}" type="pres">
      <dgm:prSet presAssocID="{F050F1F1-09B3-40A5-82FB-0B1E4E01AA81}" presName="boxAndChildren" presStyleCnt="0"/>
      <dgm:spPr/>
    </dgm:pt>
    <dgm:pt modelId="{49684C44-C92A-4EC9-81E8-EF9A2F0F5C3D}" type="pres">
      <dgm:prSet presAssocID="{F050F1F1-09B3-40A5-82FB-0B1E4E01AA81}" presName="parentTextBox" presStyleLbl="node1" presStyleIdx="0" presStyleCnt="3"/>
      <dgm:spPr/>
      <dgm:t>
        <a:bodyPr/>
        <a:lstStyle/>
        <a:p>
          <a:endParaRPr lang="ru-RU"/>
        </a:p>
      </dgm:t>
    </dgm:pt>
    <dgm:pt modelId="{4EBE226E-1D53-4BA1-AF98-B2506D9F5A43}" type="pres">
      <dgm:prSet presAssocID="{F050F1F1-09B3-40A5-82FB-0B1E4E01AA81}" presName="entireBox" presStyleLbl="node1" presStyleIdx="0" presStyleCnt="3" custLinFactNeighborY="29858"/>
      <dgm:spPr/>
      <dgm:t>
        <a:bodyPr/>
        <a:lstStyle/>
        <a:p>
          <a:endParaRPr lang="ru-RU"/>
        </a:p>
      </dgm:t>
    </dgm:pt>
    <dgm:pt modelId="{AAEB1DCC-7A6C-4977-956A-9D33C50003F0}" type="pres">
      <dgm:prSet presAssocID="{F050F1F1-09B3-40A5-82FB-0B1E4E01AA81}" presName="descendantBox" presStyleCnt="0"/>
      <dgm:spPr/>
    </dgm:pt>
    <dgm:pt modelId="{999295A4-8963-4373-B055-4B2896B4BC79}" type="pres">
      <dgm:prSet presAssocID="{3BBDF9BD-AAE9-4BCC-84A7-EE75DC458E3C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459A9-768F-4998-A994-CD6B6F32C582}" type="pres">
      <dgm:prSet presAssocID="{D8CDA249-A312-4B7F-AC89-D62A08DCE4D9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B89F9-AC6A-45C7-BE6F-E7C323BA486E}" type="pres">
      <dgm:prSet presAssocID="{6495B316-426B-46B2-BB4A-6EFD6F83209E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E93F5-3902-479E-B62B-7DCFFAA72721}" type="pres">
      <dgm:prSet presAssocID="{FD8329FE-F401-4439-8C99-EBE14E55A5B1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4144-A2D7-48D2-97BE-6EDDC3D42A65}" type="pres">
      <dgm:prSet presAssocID="{549D9E65-AE23-4785-A476-053C97D21516}" presName="sp" presStyleCnt="0"/>
      <dgm:spPr/>
    </dgm:pt>
    <dgm:pt modelId="{D72838AA-B319-42DD-BE81-A745613E0949}" type="pres">
      <dgm:prSet presAssocID="{BD696CBF-1A34-4EAC-870B-D11136CED670}" presName="arrowAndChildren" presStyleCnt="0"/>
      <dgm:spPr/>
    </dgm:pt>
    <dgm:pt modelId="{F34DB45B-73E2-4643-90F2-72F637B15513}" type="pres">
      <dgm:prSet presAssocID="{BD696CBF-1A34-4EAC-870B-D11136CED67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98AE5C6-D61A-485A-B667-EC77EF05AA05}" type="pres">
      <dgm:prSet presAssocID="{BD696CBF-1A34-4EAC-870B-D11136CED670}" presName="arrow" presStyleLbl="node1" presStyleIdx="1" presStyleCnt="3" custScaleY="98216" custLinFactNeighborX="228"/>
      <dgm:spPr/>
      <dgm:t>
        <a:bodyPr/>
        <a:lstStyle/>
        <a:p>
          <a:endParaRPr lang="ru-RU"/>
        </a:p>
      </dgm:t>
    </dgm:pt>
    <dgm:pt modelId="{C0B07AF8-AFB9-4153-A20F-BB1E7D680764}" type="pres">
      <dgm:prSet presAssocID="{BD696CBF-1A34-4EAC-870B-D11136CED670}" presName="descendantArrow" presStyleCnt="0"/>
      <dgm:spPr/>
    </dgm:pt>
    <dgm:pt modelId="{018AA5B9-8C73-4DFC-A2A3-E5C9B48640D1}" type="pres">
      <dgm:prSet presAssocID="{0CDEE25D-E34B-4F8A-987B-176B690615D9}" presName="childTextArrow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C23FB-ED73-400B-8A75-B33BF445465B}" type="pres">
      <dgm:prSet presAssocID="{363C4DCD-921E-4F93-944A-E25D11E2245E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AA320-1B45-4F27-9134-22D62EE0ACC0}" type="pres">
      <dgm:prSet presAssocID="{FC01C118-576F-47FF-B2E9-2B0A233B7C39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8D9EE-C60E-49D6-9C10-F7B7A4B5A7CE}" type="pres">
      <dgm:prSet presAssocID="{03FEF6F9-B3DD-43F7-940D-0E21A58C026E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62A9-88EE-4548-90D8-7B4A9648C620}" type="pres">
      <dgm:prSet presAssocID="{A47A6504-4BF3-419A-A5C2-EDE97C13CBCD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DD746-70F3-4BC8-97AF-979985DD0E2A}" type="pres">
      <dgm:prSet presAssocID="{9082D61F-9D17-406B-B2CF-2BFD760044D7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C7884-A303-43EC-AC62-5A1246EBB036}" type="pres">
      <dgm:prSet presAssocID="{51F9928D-DF86-4E14-A75C-6318AF0CC465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0CC6B-81C8-4198-BC9E-71ECACE1EC4D}" type="pres">
      <dgm:prSet presAssocID="{C3951CF3-1105-4F8D-8FB8-D3DEFD806E7B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85B47-019D-4BDF-8703-37A3D5663A83}" type="pres">
      <dgm:prSet presAssocID="{F0D878BA-8090-49BA-9D8F-32B300F98925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35D42-7817-438E-8B85-72822A11DC7D}" type="pres">
      <dgm:prSet presAssocID="{40C5EF1E-CF4E-4AB2-B32F-D32284C6E25A}" presName="sp" presStyleCnt="0"/>
      <dgm:spPr/>
    </dgm:pt>
    <dgm:pt modelId="{C9E7E38E-840B-41E6-8110-8120E7913F01}" type="pres">
      <dgm:prSet presAssocID="{59E93785-E078-4BD2-822B-B224D93EC22A}" presName="arrowAndChildren" presStyleCnt="0"/>
      <dgm:spPr/>
    </dgm:pt>
    <dgm:pt modelId="{F0207FA9-CFE9-409C-8DF9-ADC8FAF0C155}" type="pres">
      <dgm:prSet presAssocID="{59E93785-E078-4BD2-822B-B224D93EC22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C7B0A02-137E-4673-B6AB-B3A8E45707B8}" type="pres">
      <dgm:prSet presAssocID="{59E93785-E078-4BD2-822B-B224D93EC22A}" presName="arrow" presStyleLbl="node1" presStyleIdx="2" presStyleCnt="3"/>
      <dgm:spPr/>
      <dgm:t>
        <a:bodyPr/>
        <a:lstStyle/>
        <a:p>
          <a:endParaRPr lang="ru-RU"/>
        </a:p>
      </dgm:t>
    </dgm:pt>
    <dgm:pt modelId="{B1CBB150-9A6F-409F-B902-66C76ECE9B1B}" type="pres">
      <dgm:prSet presAssocID="{59E93785-E078-4BD2-822B-B224D93EC22A}" presName="descendantArrow" presStyleCnt="0"/>
      <dgm:spPr/>
    </dgm:pt>
    <dgm:pt modelId="{8E89E4E0-68D2-4CAD-AE47-F7EEC431DA25}" type="pres">
      <dgm:prSet presAssocID="{5160A20A-4A2D-42CE-904A-6F7C58D44249}" presName="childTextArrow" presStyleLbl="fgAccFollowNode1" presStyleIdx="13" presStyleCnt="16" custLinFactNeighborX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A34B9-9D4E-46E5-9C5D-6D9B610BDAD3}" type="pres">
      <dgm:prSet presAssocID="{DFE93EAB-945F-4AD8-8A9B-02A2BB280694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D263D-139E-4D5A-B3A9-B0449A08514D}" type="pres">
      <dgm:prSet presAssocID="{FD19C16B-28B9-408E-B4CB-EE18D05AE6A7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B4D58-958D-4ABC-A029-61089BF12DC0}" srcId="{BD696CBF-1A34-4EAC-870B-D11136CED670}" destId="{F0D878BA-8090-49BA-9D8F-32B300F98925}" srcOrd="8" destOrd="0" parTransId="{2A2C1215-846C-4057-A103-0EFCCE7F5134}" sibTransId="{6F7F9A0C-9E73-48EB-A6CA-C9F8D7CDD642}"/>
    <dgm:cxn modelId="{7083087A-66C0-48D2-A0A1-326153613DE9}" type="presOf" srcId="{FD19C16B-28B9-408E-B4CB-EE18D05AE6A7}" destId="{6BDD263D-139E-4D5A-B3A9-B0449A08514D}" srcOrd="0" destOrd="0" presId="urn:microsoft.com/office/officeart/2005/8/layout/process4"/>
    <dgm:cxn modelId="{0765FC79-348E-4656-81DE-209A4DDA1B27}" type="presOf" srcId="{5160A20A-4A2D-42CE-904A-6F7C58D44249}" destId="{8E89E4E0-68D2-4CAD-AE47-F7EEC431DA25}" srcOrd="0" destOrd="0" presId="urn:microsoft.com/office/officeart/2005/8/layout/process4"/>
    <dgm:cxn modelId="{37302969-AAAB-459E-8CE4-A553456882B5}" type="presOf" srcId="{B0A84D27-FB00-4953-87BC-C32E9C3D7528}" destId="{31B729EA-272D-4375-9A5A-393D21C00EB3}" srcOrd="0" destOrd="0" presId="urn:microsoft.com/office/officeart/2005/8/layout/process4"/>
    <dgm:cxn modelId="{633071AE-4EC5-4447-AD83-F45211E5CCBE}" type="presOf" srcId="{FD8329FE-F401-4439-8C99-EBE14E55A5B1}" destId="{6CDE93F5-3902-479E-B62B-7DCFFAA72721}" srcOrd="0" destOrd="0" presId="urn:microsoft.com/office/officeart/2005/8/layout/process4"/>
    <dgm:cxn modelId="{8E600282-070D-4783-984E-AFB43373EAB1}" srcId="{F050F1F1-09B3-40A5-82FB-0B1E4E01AA81}" destId="{D8CDA249-A312-4B7F-AC89-D62A08DCE4D9}" srcOrd="1" destOrd="0" parTransId="{3EF79742-B1D8-4337-B2C9-9AFBBC947BDF}" sibTransId="{FF71EBAA-6F42-4E35-9108-0FE22A7EE5E0}"/>
    <dgm:cxn modelId="{6FE82228-F6D8-4000-8F50-6B4B88C65A66}" type="presOf" srcId="{0CDEE25D-E34B-4F8A-987B-176B690615D9}" destId="{018AA5B9-8C73-4DFC-A2A3-E5C9B48640D1}" srcOrd="0" destOrd="0" presId="urn:microsoft.com/office/officeart/2005/8/layout/process4"/>
    <dgm:cxn modelId="{0CA7960F-9A5E-4E6F-AE28-53E8F758FCA2}" type="presOf" srcId="{F050F1F1-09B3-40A5-82FB-0B1E4E01AA81}" destId="{49684C44-C92A-4EC9-81E8-EF9A2F0F5C3D}" srcOrd="0" destOrd="0" presId="urn:microsoft.com/office/officeart/2005/8/layout/process4"/>
    <dgm:cxn modelId="{55EF2826-2E33-4783-9C41-2AB4C6C6FD26}" srcId="{BD696CBF-1A34-4EAC-870B-D11136CED670}" destId="{FC01C118-576F-47FF-B2E9-2B0A233B7C39}" srcOrd="2" destOrd="0" parTransId="{161FF431-65F9-4BAD-972B-74290CED5ACF}" sibTransId="{A37E03F0-722E-44F0-A41B-B5B6485E1BC2}"/>
    <dgm:cxn modelId="{13F69663-ADC3-4ADE-9158-EE0C4FDEE493}" type="presOf" srcId="{363C4DCD-921E-4F93-944A-E25D11E2245E}" destId="{959C23FB-ED73-400B-8A75-B33BF445465B}" srcOrd="0" destOrd="0" presId="urn:microsoft.com/office/officeart/2005/8/layout/process4"/>
    <dgm:cxn modelId="{890AEAE4-0937-4F53-897E-84BA85E5BB10}" srcId="{59E93785-E078-4BD2-822B-B224D93EC22A}" destId="{DFE93EAB-945F-4AD8-8A9B-02A2BB280694}" srcOrd="1" destOrd="0" parTransId="{8DE5F5FB-8462-4E65-BE88-ED562E3DCC2B}" sibTransId="{FDFD2E46-09E8-4178-B840-BDA081B33AA7}"/>
    <dgm:cxn modelId="{934F8BC4-E8E1-4C35-A29D-3666D612D4F3}" type="presOf" srcId="{DFE93EAB-945F-4AD8-8A9B-02A2BB280694}" destId="{9BCA34B9-9D4E-46E5-9C5D-6D9B610BDAD3}" srcOrd="0" destOrd="0" presId="urn:microsoft.com/office/officeart/2005/8/layout/process4"/>
    <dgm:cxn modelId="{27FCE3B0-9738-4B07-8E07-350447935697}" type="presOf" srcId="{C3951CF3-1105-4F8D-8FB8-D3DEFD806E7B}" destId="{A180CC6B-81C8-4198-BC9E-71ECACE1EC4D}" srcOrd="0" destOrd="0" presId="urn:microsoft.com/office/officeart/2005/8/layout/process4"/>
    <dgm:cxn modelId="{6921721F-3AAC-41ED-BAC7-1B5FFA768694}" type="presOf" srcId="{59E93785-E078-4BD2-822B-B224D93EC22A}" destId="{2C7B0A02-137E-4673-B6AB-B3A8E45707B8}" srcOrd="1" destOrd="0" presId="urn:microsoft.com/office/officeart/2005/8/layout/process4"/>
    <dgm:cxn modelId="{59707DE9-D47A-463A-870C-1436A33E6335}" srcId="{B0A84D27-FB00-4953-87BC-C32E9C3D7528}" destId="{59E93785-E078-4BD2-822B-B224D93EC22A}" srcOrd="0" destOrd="0" parTransId="{8D27BAFB-DE49-48EB-AFA8-5E4C2093CBFD}" sibTransId="{40C5EF1E-CF4E-4AB2-B32F-D32284C6E25A}"/>
    <dgm:cxn modelId="{09FDAC7B-05E3-4D39-9C2B-36C73BD975D2}" type="presOf" srcId="{03FEF6F9-B3DD-43F7-940D-0E21A58C026E}" destId="{5E48D9EE-C60E-49D6-9C10-F7B7A4B5A7CE}" srcOrd="0" destOrd="0" presId="urn:microsoft.com/office/officeart/2005/8/layout/process4"/>
    <dgm:cxn modelId="{8735F20D-4B91-4C88-A3DB-40B06B0BFC1B}" srcId="{BD696CBF-1A34-4EAC-870B-D11136CED670}" destId="{03FEF6F9-B3DD-43F7-940D-0E21A58C026E}" srcOrd="3" destOrd="0" parTransId="{6E49DEAA-49C3-466A-95A7-C8C3AD9926D5}" sibTransId="{A9A240AE-D528-4823-8C00-34B5C3989AFB}"/>
    <dgm:cxn modelId="{E1940CEE-42C9-49E7-8FE6-87A7BF5C9224}" srcId="{B0A84D27-FB00-4953-87BC-C32E9C3D7528}" destId="{F050F1F1-09B3-40A5-82FB-0B1E4E01AA81}" srcOrd="2" destOrd="0" parTransId="{089F5D9E-C18A-4A0A-9DBE-754051B8747D}" sibTransId="{83084CAD-4112-4D95-ADC0-E71B71617B03}"/>
    <dgm:cxn modelId="{96C7DB03-ABC9-49EF-8FCE-457286F3F096}" srcId="{F050F1F1-09B3-40A5-82FB-0B1E4E01AA81}" destId="{6495B316-426B-46B2-BB4A-6EFD6F83209E}" srcOrd="2" destOrd="0" parTransId="{4E2D21CC-34C6-4895-8F71-6776BF0A422B}" sibTransId="{A5C84476-F2EE-4891-A4C2-B6DC55DB8C20}"/>
    <dgm:cxn modelId="{BCF0E6EB-AB62-4865-BF8D-1FFC70DFA8C4}" type="presOf" srcId="{BD696CBF-1A34-4EAC-870B-D11136CED670}" destId="{F34DB45B-73E2-4643-90F2-72F637B15513}" srcOrd="0" destOrd="0" presId="urn:microsoft.com/office/officeart/2005/8/layout/process4"/>
    <dgm:cxn modelId="{7A9292DA-6424-49F5-A444-C60BD11B0A24}" type="presOf" srcId="{6495B316-426B-46B2-BB4A-6EFD6F83209E}" destId="{581B89F9-AC6A-45C7-BE6F-E7C323BA486E}" srcOrd="0" destOrd="0" presId="urn:microsoft.com/office/officeart/2005/8/layout/process4"/>
    <dgm:cxn modelId="{DF194FAE-A9BB-4A9C-ABDD-FA6EAD77136E}" srcId="{F050F1F1-09B3-40A5-82FB-0B1E4E01AA81}" destId="{FD8329FE-F401-4439-8C99-EBE14E55A5B1}" srcOrd="3" destOrd="0" parTransId="{701DB54F-B0AD-48BE-87F0-77EDF1941438}" sibTransId="{23BF9C76-6CF0-4AEE-A011-995F56252239}"/>
    <dgm:cxn modelId="{9874BBEF-0EEF-4A84-AF82-856C27A4185C}" srcId="{F050F1F1-09B3-40A5-82FB-0B1E4E01AA81}" destId="{3BBDF9BD-AAE9-4BCC-84A7-EE75DC458E3C}" srcOrd="0" destOrd="0" parTransId="{70D14EA8-F0D7-40F4-A0C7-9FE0E3DE2F43}" sibTransId="{4FDA9D20-4A9B-4D79-AB83-37639A8E07DA}"/>
    <dgm:cxn modelId="{C8AFCC14-01B6-426F-A526-B52BBEC79E18}" type="presOf" srcId="{FC01C118-576F-47FF-B2E9-2B0A233B7C39}" destId="{266AA320-1B45-4F27-9134-22D62EE0ACC0}" srcOrd="0" destOrd="0" presId="urn:microsoft.com/office/officeart/2005/8/layout/process4"/>
    <dgm:cxn modelId="{FC2C6D51-E6C4-43ED-82CD-C7C094D9B40F}" srcId="{BD696CBF-1A34-4EAC-870B-D11136CED670}" destId="{363C4DCD-921E-4F93-944A-E25D11E2245E}" srcOrd="1" destOrd="0" parTransId="{35534E8C-A601-4788-AFAF-2CF512A77BD5}" sibTransId="{AF995175-8A98-4415-8DB4-4A6277D57895}"/>
    <dgm:cxn modelId="{3AEE7727-E5C1-4DEA-B551-1D5A6F489D24}" type="presOf" srcId="{3BBDF9BD-AAE9-4BCC-84A7-EE75DC458E3C}" destId="{999295A4-8963-4373-B055-4B2896B4BC79}" srcOrd="0" destOrd="0" presId="urn:microsoft.com/office/officeart/2005/8/layout/process4"/>
    <dgm:cxn modelId="{5E39885E-E87A-4602-B14F-069D85DE90BC}" srcId="{BD696CBF-1A34-4EAC-870B-D11136CED670}" destId="{0CDEE25D-E34B-4F8A-987B-176B690615D9}" srcOrd="0" destOrd="0" parTransId="{75E9B9A8-9D60-4BFA-BECC-0D576FCD9A77}" sibTransId="{721E1475-1436-4ED4-B427-E556D9C52ECF}"/>
    <dgm:cxn modelId="{13C038A4-3C09-45C6-9B5B-C7D927E865CA}" srcId="{BD696CBF-1A34-4EAC-870B-D11136CED670}" destId="{9082D61F-9D17-406B-B2CF-2BFD760044D7}" srcOrd="5" destOrd="0" parTransId="{DC85D965-1683-49DD-8C30-93E2EA37038F}" sibTransId="{EF8336A0-69A0-4AA0-9AEA-26F4792F3BF4}"/>
    <dgm:cxn modelId="{2181A9DB-B35F-433C-8FA5-08D6A5910DFD}" type="presOf" srcId="{59E93785-E078-4BD2-822B-B224D93EC22A}" destId="{F0207FA9-CFE9-409C-8DF9-ADC8FAF0C155}" srcOrd="0" destOrd="0" presId="urn:microsoft.com/office/officeart/2005/8/layout/process4"/>
    <dgm:cxn modelId="{0239BEAC-6953-4608-8037-39ECFCF6747C}" type="presOf" srcId="{BD696CBF-1A34-4EAC-870B-D11136CED670}" destId="{F98AE5C6-D61A-485A-B667-EC77EF05AA05}" srcOrd="1" destOrd="0" presId="urn:microsoft.com/office/officeart/2005/8/layout/process4"/>
    <dgm:cxn modelId="{B80D9FF9-4CC5-45E2-992D-CC7F38FBC68F}" type="presOf" srcId="{51F9928D-DF86-4E14-A75C-6318AF0CC465}" destId="{DE0C7884-A303-43EC-AC62-5A1246EBB036}" srcOrd="0" destOrd="0" presId="urn:microsoft.com/office/officeart/2005/8/layout/process4"/>
    <dgm:cxn modelId="{99B51253-A970-47E5-89F5-6E8DA20B780C}" srcId="{59E93785-E078-4BD2-822B-B224D93EC22A}" destId="{5160A20A-4A2D-42CE-904A-6F7C58D44249}" srcOrd="0" destOrd="0" parTransId="{4EBB77FF-33CC-48EF-B351-C6B9116FFB11}" sibTransId="{8322C32C-6F58-481E-80FE-6C72759F56B2}"/>
    <dgm:cxn modelId="{0FA03498-8A3A-43F8-8206-BAA901D6B318}" srcId="{B0A84D27-FB00-4953-87BC-C32E9C3D7528}" destId="{BD696CBF-1A34-4EAC-870B-D11136CED670}" srcOrd="1" destOrd="0" parTransId="{19812017-9CA2-4F4A-A820-65FF5DF10413}" sibTransId="{549D9E65-AE23-4785-A476-053C97D21516}"/>
    <dgm:cxn modelId="{662FAC33-8F3F-426B-AC0B-4F865758A6E3}" srcId="{59E93785-E078-4BD2-822B-B224D93EC22A}" destId="{FD19C16B-28B9-408E-B4CB-EE18D05AE6A7}" srcOrd="2" destOrd="0" parTransId="{98C10AC4-6862-4781-9921-63D8C9B3626E}" sibTransId="{6225902E-7D29-4437-80FB-1F3FA5224F5C}"/>
    <dgm:cxn modelId="{8C9A49B9-9767-4A7F-B2A3-7159ACAD5D51}" type="presOf" srcId="{F0D878BA-8090-49BA-9D8F-32B300F98925}" destId="{19685B47-019D-4BDF-8703-37A3D5663A83}" srcOrd="0" destOrd="0" presId="urn:microsoft.com/office/officeart/2005/8/layout/process4"/>
    <dgm:cxn modelId="{0CF31C56-AD9F-48B6-A16C-F41645A99718}" type="presOf" srcId="{D8CDA249-A312-4B7F-AC89-D62A08DCE4D9}" destId="{1C8459A9-768F-4998-A994-CD6B6F32C582}" srcOrd="0" destOrd="0" presId="urn:microsoft.com/office/officeart/2005/8/layout/process4"/>
    <dgm:cxn modelId="{3C83C86B-4D15-4DB3-85C0-34314E5EC617}" srcId="{BD696CBF-1A34-4EAC-870B-D11136CED670}" destId="{C3951CF3-1105-4F8D-8FB8-D3DEFD806E7B}" srcOrd="7" destOrd="0" parTransId="{3DBBE10E-E5C7-4A35-8C15-6916F893D74D}" sibTransId="{90948F1F-6C03-4736-81D4-3E57A503B786}"/>
    <dgm:cxn modelId="{FD8E9B67-B2B1-4356-AAFD-AFD4BDD79B8E}" type="presOf" srcId="{F050F1F1-09B3-40A5-82FB-0B1E4E01AA81}" destId="{4EBE226E-1D53-4BA1-AF98-B2506D9F5A43}" srcOrd="1" destOrd="0" presId="urn:microsoft.com/office/officeart/2005/8/layout/process4"/>
    <dgm:cxn modelId="{7C3B3B70-9D16-460B-9C6F-C1BFC0F1D3F6}" srcId="{BD696CBF-1A34-4EAC-870B-D11136CED670}" destId="{A47A6504-4BF3-419A-A5C2-EDE97C13CBCD}" srcOrd="4" destOrd="0" parTransId="{DEAB09A1-9399-45AD-B4A8-38D6068799F5}" sibTransId="{8A350708-39D6-46D4-A97E-9064513606BE}"/>
    <dgm:cxn modelId="{29E88575-0D55-416C-9516-7310F83F6764}" srcId="{BD696CBF-1A34-4EAC-870B-D11136CED670}" destId="{51F9928D-DF86-4E14-A75C-6318AF0CC465}" srcOrd="6" destOrd="0" parTransId="{B850C2D0-188F-4876-851C-C135796FABF3}" sibTransId="{3005E013-0F94-4F28-9158-459D201A6AE8}"/>
    <dgm:cxn modelId="{594D8186-3D01-4DE1-96BB-FF8589D774C2}" type="presOf" srcId="{9082D61F-9D17-406B-B2CF-2BFD760044D7}" destId="{368DD746-70F3-4BC8-97AF-979985DD0E2A}" srcOrd="0" destOrd="0" presId="urn:microsoft.com/office/officeart/2005/8/layout/process4"/>
    <dgm:cxn modelId="{6309B055-E980-4698-BA8B-348302FCDEC8}" type="presOf" srcId="{A47A6504-4BF3-419A-A5C2-EDE97C13CBCD}" destId="{34CA62A9-88EE-4548-90D8-7B4A9648C620}" srcOrd="0" destOrd="0" presId="urn:microsoft.com/office/officeart/2005/8/layout/process4"/>
    <dgm:cxn modelId="{BE47CD8A-7767-4FA9-A9A7-9E3632940846}" type="presParOf" srcId="{31B729EA-272D-4375-9A5A-393D21C00EB3}" destId="{8FAAB19A-CCFD-4341-B08D-BD13C025CBD3}" srcOrd="0" destOrd="0" presId="urn:microsoft.com/office/officeart/2005/8/layout/process4"/>
    <dgm:cxn modelId="{61456BF2-3FCA-47CC-BD4D-9D2B8B106BE8}" type="presParOf" srcId="{8FAAB19A-CCFD-4341-B08D-BD13C025CBD3}" destId="{49684C44-C92A-4EC9-81E8-EF9A2F0F5C3D}" srcOrd="0" destOrd="0" presId="urn:microsoft.com/office/officeart/2005/8/layout/process4"/>
    <dgm:cxn modelId="{D71C79A2-0BD3-4424-8518-5E5273D5EC61}" type="presParOf" srcId="{8FAAB19A-CCFD-4341-B08D-BD13C025CBD3}" destId="{4EBE226E-1D53-4BA1-AF98-B2506D9F5A43}" srcOrd="1" destOrd="0" presId="urn:microsoft.com/office/officeart/2005/8/layout/process4"/>
    <dgm:cxn modelId="{749EAE24-6BF1-43BD-9159-407AC8BF1A16}" type="presParOf" srcId="{8FAAB19A-CCFD-4341-B08D-BD13C025CBD3}" destId="{AAEB1DCC-7A6C-4977-956A-9D33C50003F0}" srcOrd="2" destOrd="0" presId="urn:microsoft.com/office/officeart/2005/8/layout/process4"/>
    <dgm:cxn modelId="{055050CA-DABD-4C92-867B-CDB2804B185F}" type="presParOf" srcId="{AAEB1DCC-7A6C-4977-956A-9D33C50003F0}" destId="{999295A4-8963-4373-B055-4B2896B4BC79}" srcOrd="0" destOrd="0" presId="urn:microsoft.com/office/officeart/2005/8/layout/process4"/>
    <dgm:cxn modelId="{EF5D7002-A4BD-4D7F-8D51-7B25B9D15582}" type="presParOf" srcId="{AAEB1DCC-7A6C-4977-956A-9D33C50003F0}" destId="{1C8459A9-768F-4998-A994-CD6B6F32C582}" srcOrd="1" destOrd="0" presId="urn:microsoft.com/office/officeart/2005/8/layout/process4"/>
    <dgm:cxn modelId="{9FFB5FF3-1066-4044-BC2F-30D7D7CEE63C}" type="presParOf" srcId="{AAEB1DCC-7A6C-4977-956A-9D33C50003F0}" destId="{581B89F9-AC6A-45C7-BE6F-E7C323BA486E}" srcOrd="2" destOrd="0" presId="urn:microsoft.com/office/officeart/2005/8/layout/process4"/>
    <dgm:cxn modelId="{ACB255FA-E0F4-42A0-855D-5A8467E69299}" type="presParOf" srcId="{AAEB1DCC-7A6C-4977-956A-9D33C50003F0}" destId="{6CDE93F5-3902-479E-B62B-7DCFFAA72721}" srcOrd="3" destOrd="0" presId="urn:microsoft.com/office/officeart/2005/8/layout/process4"/>
    <dgm:cxn modelId="{EE344A19-5EFD-4C77-9D65-36BC102A4AFB}" type="presParOf" srcId="{31B729EA-272D-4375-9A5A-393D21C00EB3}" destId="{707C4144-A2D7-48D2-97BE-6EDDC3D42A65}" srcOrd="1" destOrd="0" presId="urn:microsoft.com/office/officeart/2005/8/layout/process4"/>
    <dgm:cxn modelId="{37748E37-DB9F-48CF-A025-2A2E2AC8339A}" type="presParOf" srcId="{31B729EA-272D-4375-9A5A-393D21C00EB3}" destId="{D72838AA-B319-42DD-BE81-A745613E0949}" srcOrd="2" destOrd="0" presId="urn:microsoft.com/office/officeart/2005/8/layout/process4"/>
    <dgm:cxn modelId="{751A653A-A643-4DEB-8AE6-466142D07820}" type="presParOf" srcId="{D72838AA-B319-42DD-BE81-A745613E0949}" destId="{F34DB45B-73E2-4643-90F2-72F637B15513}" srcOrd="0" destOrd="0" presId="urn:microsoft.com/office/officeart/2005/8/layout/process4"/>
    <dgm:cxn modelId="{28D35956-256C-41E6-B507-EBCBCD3A9BA7}" type="presParOf" srcId="{D72838AA-B319-42DD-BE81-A745613E0949}" destId="{F98AE5C6-D61A-485A-B667-EC77EF05AA05}" srcOrd="1" destOrd="0" presId="urn:microsoft.com/office/officeart/2005/8/layout/process4"/>
    <dgm:cxn modelId="{17A2FCC0-B7DA-4DD1-8BD1-1090F51B57DB}" type="presParOf" srcId="{D72838AA-B319-42DD-BE81-A745613E0949}" destId="{C0B07AF8-AFB9-4153-A20F-BB1E7D680764}" srcOrd="2" destOrd="0" presId="urn:microsoft.com/office/officeart/2005/8/layout/process4"/>
    <dgm:cxn modelId="{9AF69F7B-4C91-46D8-892F-FBA3AF4AC0BF}" type="presParOf" srcId="{C0B07AF8-AFB9-4153-A20F-BB1E7D680764}" destId="{018AA5B9-8C73-4DFC-A2A3-E5C9B48640D1}" srcOrd="0" destOrd="0" presId="urn:microsoft.com/office/officeart/2005/8/layout/process4"/>
    <dgm:cxn modelId="{EC7D3275-2013-4205-9E9E-453E9D05EE65}" type="presParOf" srcId="{C0B07AF8-AFB9-4153-A20F-BB1E7D680764}" destId="{959C23FB-ED73-400B-8A75-B33BF445465B}" srcOrd="1" destOrd="0" presId="urn:microsoft.com/office/officeart/2005/8/layout/process4"/>
    <dgm:cxn modelId="{4CAF9964-43AF-473B-9AC4-AE435947D94F}" type="presParOf" srcId="{C0B07AF8-AFB9-4153-A20F-BB1E7D680764}" destId="{266AA320-1B45-4F27-9134-22D62EE0ACC0}" srcOrd="2" destOrd="0" presId="urn:microsoft.com/office/officeart/2005/8/layout/process4"/>
    <dgm:cxn modelId="{EFBC0F08-9327-486A-8C83-1B1CF6D74A05}" type="presParOf" srcId="{C0B07AF8-AFB9-4153-A20F-BB1E7D680764}" destId="{5E48D9EE-C60E-49D6-9C10-F7B7A4B5A7CE}" srcOrd="3" destOrd="0" presId="urn:microsoft.com/office/officeart/2005/8/layout/process4"/>
    <dgm:cxn modelId="{8CED326E-2144-47CB-BF3A-4DF8AD7920DE}" type="presParOf" srcId="{C0B07AF8-AFB9-4153-A20F-BB1E7D680764}" destId="{34CA62A9-88EE-4548-90D8-7B4A9648C620}" srcOrd="4" destOrd="0" presId="urn:microsoft.com/office/officeart/2005/8/layout/process4"/>
    <dgm:cxn modelId="{39732A93-2DC3-4F96-8B24-1A8AD5B735C3}" type="presParOf" srcId="{C0B07AF8-AFB9-4153-A20F-BB1E7D680764}" destId="{368DD746-70F3-4BC8-97AF-979985DD0E2A}" srcOrd="5" destOrd="0" presId="urn:microsoft.com/office/officeart/2005/8/layout/process4"/>
    <dgm:cxn modelId="{B4ABFC8B-AC39-47DC-805C-2A844A7F619C}" type="presParOf" srcId="{C0B07AF8-AFB9-4153-A20F-BB1E7D680764}" destId="{DE0C7884-A303-43EC-AC62-5A1246EBB036}" srcOrd="6" destOrd="0" presId="urn:microsoft.com/office/officeart/2005/8/layout/process4"/>
    <dgm:cxn modelId="{9F971E4B-4807-48D5-BCB0-75FBDBD242C1}" type="presParOf" srcId="{C0B07AF8-AFB9-4153-A20F-BB1E7D680764}" destId="{A180CC6B-81C8-4198-BC9E-71ECACE1EC4D}" srcOrd="7" destOrd="0" presId="urn:microsoft.com/office/officeart/2005/8/layout/process4"/>
    <dgm:cxn modelId="{FA541789-0717-4FAF-9492-67D1AE27A07C}" type="presParOf" srcId="{C0B07AF8-AFB9-4153-A20F-BB1E7D680764}" destId="{19685B47-019D-4BDF-8703-37A3D5663A83}" srcOrd="8" destOrd="0" presId="urn:microsoft.com/office/officeart/2005/8/layout/process4"/>
    <dgm:cxn modelId="{724E0AC2-0C68-48D4-8707-10A22875C4C0}" type="presParOf" srcId="{31B729EA-272D-4375-9A5A-393D21C00EB3}" destId="{1C435D42-7817-438E-8B85-72822A11DC7D}" srcOrd="3" destOrd="0" presId="urn:microsoft.com/office/officeart/2005/8/layout/process4"/>
    <dgm:cxn modelId="{F30DCBB5-0C6A-419D-AC65-5251F7388AE2}" type="presParOf" srcId="{31B729EA-272D-4375-9A5A-393D21C00EB3}" destId="{C9E7E38E-840B-41E6-8110-8120E7913F01}" srcOrd="4" destOrd="0" presId="urn:microsoft.com/office/officeart/2005/8/layout/process4"/>
    <dgm:cxn modelId="{C5D56A91-6261-4AD2-BAAE-D7B5D034F79A}" type="presParOf" srcId="{C9E7E38E-840B-41E6-8110-8120E7913F01}" destId="{F0207FA9-CFE9-409C-8DF9-ADC8FAF0C155}" srcOrd="0" destOrd="0" presId="urn:microsoft.com/office/officeart/2005/8/layout/process4"/>
    <dgm:cxn modelId="{41988B79-4757-47D1-944C-1104896CC54A}" type="presParOf" srcId="{C9E7E38E-840B-41E6-8110-8120E7913F01}" destId="{2C7B0A02-137E-4673-B6AB-B3A8E45707B8}" srcOrd="1" destOrd="0" presId="urn:microsoft.com/office/officeart/2005/8/layout/process4"/>
    <dgm:cxn modelId="{793A442F-5556-4D69-AC21-219D7F4F44B9}" type="presParOf" srcId="{C9E7E38E-840B-41E6-8110-8120E7913F01}" destId="{B1CBB150-9A6F-409F-B902-66C76ECE9B1B}" srcOrd="2" destOrd="0" presId="urn:microsoft.com/office/officeart/2005/8/layout/process4"/>
    <dgm:cxn modelId="{69693553-5B66-4FFF-822D-F5FAAD17AE3B}" type="presParOf" srcId="{B1CBB150-9A6F-409F-B902-66C76ECE9B1B}" destId="{8E89E4E0-68D2-4CAD-AE47-F7EEC431DA25}" srcOrd="0" destOrd="0" presId="urn:microsoft.com/office/officeart/2005/8/layout/process4"/>
    <dgm:cxn modelId="{B2F4A2F7-EC8E-4337-84B0-18C31B3C3394}" type="presParOf" srcId="{B1CBB150-9A6F-409F-B902-66C76ECE9B1B}" destId="{9BCA34B9-9D4E-46E5-9C5D-6D9B610BDAD3}" srcOrd="1" destOrd="0" presId="urn:microsoft.com/office/officeart/2005/8/layout/process4"/>
    <dgm:cxn modelId="{1A43A896-B1EE-47B6-A046-6225CC9D9CFB}" type="presParOf" srcId="{B1CBB150-9A6F-409F-B902-66C76ECE9B1B}" destId="{6BDD263D-139E-4D5A-B3A9-B0449A08514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BA47A-FE1E-456F-B555-8424BA5C0D5C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социальный заказ и региональную идею развития одарённых детей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0" y="169333"/>
        <a:ext cx="2539999" cy="1524000"/>
      </dsp:txXfrm>
    </dsp:sp>
    <dsp:sp modelId="{D4B79753-3E4D-4D26-9431-EBB7627746F1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общее понимание одарённости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2794000" y="169333"/>
        <a:ext cx="2539999" cy="1524000"/>
      </dsp:txXfrm>
    </dsp:sp>
    <dsp:sp modelId="{756A4116-D2D2-43B9-B6C1-7D63E93265E9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ресурсные центры на базе учреждений разных ведомств региона, имеющих возможности в обеспечении отдельных направлений работы с одарёнными детьми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5587999" y="169333"/>
        <a:ext cx="2539999" cy="1524000"/>
      </dsp:txXfrm>
    </dsp:sp>
    <dsp:sp modelId="{46EBEF65-EBE4-4212-851F-1A0E038B1BDA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новые формы и методы сопровождения одарённых детей, «сквозные» программы</a:t>
          </a:r>
          <a:endParaRPr lang="ru-RU" sz="1200" kern="1200" dirty="0"/>
        </a:p>
      </dsp:txBody>
      <dsp:txXfrm>
        <a:off x="0" y="1947333"/>
        <a:ext cx="2539999" cy="1524000"/>
      </dsp:txXfrm>
    </dsp:sp>
    <dsp:sp modelId="{D10E5845-3F8F-4A22-9716-85CF1D60D166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экспериментальные площадки по отработке новых технологий социально-педагогического адресного сопровождения одарённых детей</a:t>
          </a:r>
          <a:endParaRPr lang="ru-RU" sz="1200" kern="1200" dirty="0"/>
        </a:p>
      </dsp:txBody>
      <dsp:txXfrm>
        <a:off x="2794000" y="1947333"/>
        <a:ext cx="2539999" cy="1524000"/>
      </dsp:txXfrm>
    </dsp:sp>
    <dsp:sp modelId="{C60AA437-0E6D-48FF-8A4D-84E3A52C440F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пропаганда детских достижений в социуме через средства массовой информации</a:t>
          </a:r>
          <a:endParaRPr lang="ru-RU" sz="1200" kern="1200" dirty="0"/>
        </a:p>
      </dsp:txBody>
      <dsp:txXfrm>
        <a:off x="5587999" y="1947333"/>
        <a:ext cx="2539999" cy="1524000"/>
      </dsp:txXfrm>
    </dsp:sp>
    <dsp:sp modelId="{C59C7681-D583-4A75-B917-9A5A28DD27B6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критерии и показатели эффективности </a:t>
          </a:r>
          <a:endParaRPr lang="ru-RU" sz="1200" kern="1200"/>
        </a:p>
      </dsp:txBody>
      <dsp:txXfrm>
        <a:off x="2794000" y="3725333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26E-1D53-4BA1-AF98-B2506D9F5A43}">
      <dsp:nvSpPr>
        <dsp:cNvPr id="0" name=""/>
        <dsp:cNvSpPr/>
      </dsp:nvSpPr>
      <dsp:spPr>
        <a:xfrm>
          <a:off x="0" y="4842759"/>
          <a:ext cx="11125200" cy="160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Кластер специальных профессиональных компетенций</a:t>
          </a:r>
        </a:p>
      </dsp:txBody>
      <dsp:txXfrm>
        <a:off x="0" y="4842759"/>
        <a:ext cx="11125200" cy="866030"/>
      </dsp:txXfrm>
    </dsp:sp>
    <dsp:sp modelId="{999295A4-8963-4373-B055-4B2896B4BC79}">
      <dsp:nvSpPr>
        <dsp:cNvPr id="0" name=""/>
        <dsp:cNvSpPr/>
      </dsp:nvSpPr>
      <dsp:spPr>
        <a:xfrm>
          <a:off x="0" y="5675860"/>
          <a:ext cx="2781300" cy="737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Педагогов, работающих</a:t>
          </a:r>
          <a:r>
            <a:rPr lang="ru-RU" sz="900" b="1" kern="1200"/>
            <a:t> </a:t>
          </a:r>
          <a:r>
            <a:rPr lang="ru-RU" sz="900" b="0" kern="1200"/>
            <a:t>в </a:t>
          </a:r>
          <a:r>
            <a:rPr lang="ru-RU" sz="900" b="1" kern="1200"/>
            <a:t>разных</a:t>
          </a:r>
          <a:r>
            <a:rPr lang="ru-RU" sz="900" b="0" kern="1200"/>
            <a:t> </a:t>
          </a:r>
          <a:r>
            <a:rPr lang="ru-RU" sz="900" b="1" kern="1200"/>
            <a:t>предметных областях общего образования</a:t>
          </a:r>
        </a:p>
      </dsp:txBody>
      <dsp:txXfrm>
        <a:off x="0" y="5675860"/>
        <a:ext cx="2781300" cy="737729"/>
      </dsp:txXfrm>
    </dsp:sp>
    <dsp:sp modelId="{1C8459A9-768F-4998-A994-CD6B6F32C582}">
      <dsp:nvSpPr>
        <dsp:cNvPr id="0" name=""/>
        <dsp:cNvSpPr/>
      </dsp:nvSpPr>
      <dsp:spPr>
        <a:xfrm>
          <a:off x="2781300" y="5675860"/>
          <a:ext cx="2781300" cy="737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Педагогов, работающих в </a:t>
          </a:r>
          <a:r>
            <a:rPr lang="ru-RU" sz="900" b="1" kern="1200"/>
            <a:t>разных направленностях ДОД</a:t>
          </a:r>
        </a:p>
      </dsp:txBody>
      <dsp:txXfrm>
        <a:off x="2781300" y="5675860"/>
        <a:ext cx="2781300" cy="737729"/>
      </dsp:txXfrm>
    </dsp:sp>
    <dsp:sp modelId="{581B89F9-AC6A-45C7-BE6F-E7C323BA486E}">
      <dsp:nvSpPr>
        <dsp:cNvPr id="0" name=""/>
        <dsp:cNvSpPr/>
      </dsp:nvSpPr>
      <dsp:spPr>
        <a:xfrm>
          <a:off x="5562600" y="5675860"/>
          <a:ext cx="2781300" cy="737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/>
            <a:t>Педагогов, работающих с </a:t>
          </a:r>
          <a:r>
            <a:rPr lang="ru-RU" sz="900" b="1" kern="1200"/>
            <a:t>детьми разного возраста </a:t>
          </a:r>
        </a:p>
      </dsp:txBody>
      <dsp:txXfrm>
        <a:off x="5562600" y="5675860"/>
        <a:ext cx="2781300" cy="737729"/>
      </dsp:txXfrm>
    </dsp:sp>
    <dsp:sp modelId="{6CDE93F5-3902-479E-B62B-7DCFFAA72721}">
      <dsp:nvSpPr>
        <dsp:cNvPr id="0" name=""/>
        <dsp:cNvSpPr/>
      </dsp:nvSpPr>
      <dsp:spPr>
        <a:xfrm>
          <a:off x="8343900" y="5675860"/>
          <a:ext cx="2781300" cy="737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Педагогов  </a:t>
          </a:r>
          <a:r>
            <a:rPr lang="ru-RU" sz="900" b="1" kern="1200"/>
            <a:t>разных педагогических должностей</a:t>
          </a:r>
          <a:r>
            <a:rPr lang="ru-RU" sz="900" kern="1200"/>
            <a:t> </a:t>
          </a:r>
        </a:p>
      </dsp:txBody>
      <dsp:txXfrm>
        <a:off x="8343900" y="5675860"/>
        <a:ext cx="2781300" cy="737729"/>
      </dsp:txXfrm>
    </dsp:sp>
    <dsp:sp modelId="{F98AE5C6-D61A-485A-B667-EC77EF05AA05}">
      <dsp:nvSpPr>
        <dsp:cNvPr id="0" name=""/>
        <dsp:cNvSpPr/>
      </dsp:nvSpPr>
      <dsp:spPr>
        <a:xfrm rot="10800000">
          <a:off x="0" y="2443381"/>
          <a:ext cx="11125200" cy="24225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Кластер общих профессиональных (метапредмтеных) компетенций</a:t>
          </a:r>
        </a:p>
      </dsp:txBody>
      <dsp:txXfrm rot="-10800000">
        <a:off x="0" y="2443381"/>
        <a:ext cx="11125200" cy="850325"/>
      </dsp:txXfrm>
    </dsp:sp>
    <dsp:sp modelId="{018AA5B9-8C73-4DFC-A2A3-E5C9B48640D1}">
      <dsp:nvSpPr>
        <dsp:cNvPr id="0" name=""/>
        <dsp:cNvSpPr/>
      </dsp:nvSpPr>
      <dsp:spPr>
        <a:xfrm>
          <a:off x="1358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Информационная</a:t>
          </a:r>
          <a:endParaRPr lang="ru-RU" sz="900" b="1" kern="1200" dirty="0"/>
        </a:p>
      </dsp:txBody>
      <dsp:txXfrm>
        <a:off x="1358" y="3287150"/>
        <a:ext cx="1235831" cy="737508"/>
      </dsp:txXfrm>
    </dsp:sp>
    <dsp:sp modelId="{959C23FB-ED73-400B-8A75-B33BF445465B}">
      <dsp:nvSpPr>
        <dsp:cNvPr id="0" name=""/>
        <dsp:cNvSpPr/>
      </dsp:nvSpPr>
      <dsp:spPr>
        <a:xfrm>
          <a:off x="1237189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Мотивирующая</a:t>
          </a:r>
          <a:endParaRPr lang="ru-RU" sz="900" b="1" kern="1200" dirty="0"/>
        </a:p>
      </dsp:txBody>
      <dsp:txXfrm>
        <a:off x="1237189" y="3287150"/>
        <a:ext cx="1235831" cy="737508"/>
      </dsp:txXfrm>
    </dsp:sp>
    <dsp:sp modelId="{266AA320-1B45-4F27-9134-22D62EE0ACC0}">
      <dsp:nvSpPr>
        <dsp:cNvPr id="0" name=""/>
        <dsp:cNvSpPr/>
      </dsp:nvSpPr>
      <dsp:spPr>
        <a:xfrm>
          <a:off x="2473021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Организационная</a:t>
          </a:r>
          <a:endParaRPr lang="ru-RU" sz="900" b="1" kern="1200" dirty="0"/>
        </a:p>
      </dsp:txBody>
      <dsp:txXfrm>
        <a:off x="2473021" y="3287150"/>
        <a:ext cx="1235831" cy="737508"/>
      </dsp:txXfrm>
    </dsp:sp>
    <dsp:sp modelId="{5E48D9EE-C60E-49D6-9C10-F7B7A4B5A7CE}">
      <dsp:nvSpPr>
        <dsp:cNvPr id="0" name=""/>
        <dsp:cNvSpPr/>
      </dsp:nvSpPr>
      <dsp:spPr>
        <a:xfrm>
          <a:off x="3708852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Исследовательская</a:t>
          </a:r>
          <a:endParaRPr lang="ru-RU" sz="900" b="1" kern="1200" dirty="0"/>
        </a:p>
      </dsp:txBody>
      <dsp:txXfrm>
        <a:off x="3708852" y="3287150"/>
        <a:ext cx="1235831" cy="737508"/>
      </dsp:txXfrm>
    </dsp:sp>
    <dsp:sp modelId="{34CA62A9-88EE-4548-90D8-7B4A9648C620}">
      <dsp:nvSpPr>
        <dsp:cNvPr id="0" name=""/>
        <dsp:cNvSpPr/>
      </dsp:nvSpPr>
      <dsp:spPr>
        <a:xfrm>
          <a:off x="4944684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Коммуникативная</a:t>
          </a:r>
          <a:r>
            <a:rPr lang="ru-RU" sz="900" kern="1200" dirty="0"/>
            <a:t> </a:t>
          </a:r>
        </a:p>
      </dsp:txBody>
      <dsp:txXfrm>
        <a:off x="4944684" y="3287150"/>
        <a:ext cx="1235831" cy="737508"/>
      </dsp:txXfrm>
    </dsp:sp>
    <dsp:sp modelId="{368DD746-70F3-4BC8-97AF-979985DD0E2A}">
      <dsp:nvSpPr>
        <dsp:cNvPr id="0" name=""/>
        <dsp:cNvSpPr/>
      </dsp:nvSpPr>
      <dsp:spPr>
        <a:xfrm>
          <a:off x="6180515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Методическая</a:t>
          </a:r>
          <a:endParaRPr lang="ru-RU" sz="900" b="1" kern="1200" dirty="0"/>
        </a:p>
      </dsp:txBody>
      <dsp:txXfrm>
        <a:off x="6180515" y="3287150"/>
        <a:ext cx="1235831" cy="737508"/>
      </dsp:txXfrm>
    </dsp:sp>
    <dsp:sp modelId="{DE0C7884-A303-43EC-AC62-5A1246EBB036}">
      <dsp:nvSpPr>
        <dsp:cNvPr id="0" name=""/>
        <dsp:cNvSpPr/>
      </dsp:nvSpPr>
      <dsp:spPr>
        <a:xfrm>
          <a:off x="7416347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Креативная</a:t>
          </a:r>
          <a:endParaRPr lang="ru-RU" sz="900" b="1" kern="1200" dirty="0"/>
        </a:p>
      </dsp:txBody>
      <dsp:txXfrm>
        <a:off x="7416347" y="3287150"/>
        <a:ext cx="1235831" cy="737508"/>
      </dsp:txXfrm>
    </dsp:sp>
    <dsp:sp modelId="{A180CC6B-81C8-4198-BC9E-71ECACE1EC4D}">
      <dsp:nvSpPr>
        <dsp:cNvPr id="0" name=""/>
        <dsp:cNvSpPr/>
      </dsp:nvSpPr>
      <dsp:spPr>
        <a:xfrm>
          <a:off x="8652178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/>
            <a:t>Тьюторская</a:t>
          </a:r>
          <a:endParaRPr lang="ru-RU" sz="900" b="1" kern="1200" dirty="0"/>
        </a:p>
      </dsp:txBody>
      <dsp:txXfrm>
        <a:off x="8652178" y="3287150"/>
        <a:ext cx="1235831" cy="737508"/>
      </dsp:txXfrm>
    </dsp:sp>
    <dsp:sp modelId="{19685B47-019D-4BDF-8703-37A3D5663A83}">
      <dsp:nvSpPr>
        <dsp:cNvPr id="0" name=""/>
        <dsp:cNvSpPr/>
      </dsp:nvSpPr>
      <dsp:spPr>
        <a:xfrm>
          <a:off x="9888010" y="3287150"/>
          <a:ext cx="1235831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Самосовершенствования</a:t>
          </a:r>
          <a:endParaRPr lang="ru-RU" sz="800" b="1" kern="1200" dirty="0"/>
        </a:p>
      </dsp:txBody>
      <dsp:txXfrm>
        <a:off x="9888010" y="3287150"/>
        <a:ext cx="1235831" cy="737508"/>
      </dsp:txXfrm>
    </dsp:sp>
    <dsp:sp modelId="{2C7B0A02-137E-4673-B6AB-B3A8E45707B8}">
      <dsp:nvSpPr>
        <dsp:cNvPr id="0" name=""/>
        <dsp:cNvSpPr/>
      </dsp:nvSpPr>
      <dsp:spPr>
        <a:xfrm rot="10800000">
          <a:off x="0" y="854"/>
          <a:ext cx="11125200" cy="24665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Кластер ключевых компетенций</a:t>
          </a:r>
        </a:p>
      </dsp:txBody>
      <dsp:txXfrm rot="-10800000">
        <a:off x="0" y="854"/>
        <a:ext cx="11125200" cy="865770"/>
      </dsp:txXfrm>
    </dsp:sp>
    <dsp:sp modelId="{8E89E4E0-68D2-4CAD-AE47-F7EEC431DA25}">
      <dsp:nvSpPr>
        <dsp:cNvPr id="0" name=""/>
        <dsp:cNvSpPr/>
      </dsp:nvSpPr>
      <dsp:spPr>
        <a:xfrm>
          <a:off x="0" y="866624"/>
          <a:ext cx="3704778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Общенаучные компетенции</a:t>
          </a:r>
        </a:p>
      </dsp:txBody>
      <dsp:txXfrm>
        <a:off x="0" y="866624"/>
        <a:ext cx="3704778" cy="737508"/>
      </dsp:txXfrm>
    </dsp:sp>
    <dsp:sp modelId="{9BCA34B9-9D4E-46E5-9C5D-6D9B610BDAD3}">
      <dsp:nvSpPr>
        <dsp:cNvPr id="0" name=""/>
        <dsp:cNvSpPr/>
      </dsp:nvSpPr>
      <dsp:spPr>
        <a:xfrm>
          <a:off x="3710210" y="866624"/>
          <a:ext cx="3704778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Инструментальные компетенции</a:t>
          </a:r>
        </a:p>
      </dsp:txBody>
      <dsp:txXfrm>
        <a:off x="3710210" y="866624"/>
        <a:ext cx="3704778" cy="737508"/>
      </dsp:txXfrm>
    </dsp:sp>
    <dsp:sp modelId="{6BDD263D-139E-4D5A-B3A9-B0449A08514D}">
      <dsp:nvSpPr>
        <dsp:cNvPr id="0" name=""/>
        <dsp:cNvSpPr/>
      </dsp:nvSpPr>
      <dsp:spPr>
        <a:xfrm>
          <a:off x="7414989" y="866624"/>
          <a:ext cx="3704778" cy="73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Социально-личностные и общекультурные </a:t>
          </a:r>
          <a:r>
            <a:rPr lang="ru-RU" sz="1000" b="1" kern="1200" dirty="0" err="1"/>
            <a:t>кометенции</a:t>
          </a:r>
          <a:endParaRPr lang="ru-RU" sz="1000" b="1" kern="1200" dirty="0"/>
        </a:p>
      </dsp:txBody>
      <dsp:txXfrm>
        <a:off x="7414989" y="866624"/>
        <a:ext cx="3704778" cy="737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7703" y="2479764"/>
            <a:ext cx="6429692" cy="16132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для самореализации и развития талантов в ресурсных центрах дополнительного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65326" y="3951404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Региональный семинар</a:t>
            </a:r>
          </a:p>
          <a:p>
            <a:r>
              <a:rPr lang="ru-RU" dirty="0" smtClean="0"/>
              <a:t>28 сентября 2021 года</a:t>
            </a:r>
          </a:p>
          <a:p>
            <a:endParaRPr lang="ru-RU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283618" y="4528458"/>
            <a:ext cx="7327673" cy="2229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Спикеры</a:t>
            </a:r>
          </a:p>
          <a:p>
            <a:r>
              <a:rPr lang="ru-RU" sz="1600" b="1" dirty="0" err="1" smtClean="0"/>
              <a:t>И.С</a:t>
            </a:r>
            <a:r>
              <a:rPr lang="ru-RU" sz="1600" b="1" dirty="0" smtClean="0"/>
              <a:t>. Леонова, директор </a:t>
            </a:r>
            <a:r>
              <a:rPr lang="ru-RU" sz="1600" b="1" dirty="0" err="1" smtClean="0"/>
              <a:t>ЯРИОЦ</a:t>
            </a:r>
            <a:r>
              <a:rPr lang="ru-RU" sz="1600" b="1" dirty="0" smtClean="0"/>
              <a:t> «Новая школа»</a:t>
            </a:r>
          </a:p>
          <a:p>
            <a:r>
              <a:rPr lang="ru-RU" sz="1600" b="1" dirty="0" err="1" smtClean="0"/>
              <a:t>Н.А</a:t>
            </a:r>
            <a:r>
              <a:rPr lang="ru-RU" sz="1600" b="1" dirty="0" smtClean="0"/>
              <a:t>. Гусева, старший преподаватель </a:t>
            </a:r>
            <a:r>
              <a:rPr lang="ru-RU" sz="1600" b="1" dirty="0" err="1" smtClean="0"/>
              <a:t>РМЦ</a:t>
            </a:r>
            <a:r>
              <a:rPr lang="ru-RU" sz="1600" b="1" dirty="0" smtClean="0"/>
              <a:t> ИРО</a:t>
            </a:r>
          </a:p>
          <a:p>
            <a:r>
              <a:rPr lang="ru-RU" sz="1600" b="1" dirty="0" err="1" smtClean="0"/>
              <a:t>Л.А</a:t>
            </a:r>
            <a:r>
              <a:rPr lang="ru-RU" sz="1600" b="1" dirty="0" smtClean="0"/>
              <a:t>. Давыдова, заместитель директора ЦДЮТТ</a:t>
            </a:r>
          </a:p>
          <a:p>
            <a:r>
              <a:rPr lang="ru-RU" sz="1600" b="1" dirty="0" smtClean="0"/>
              <a:t>Е. И. Кузнецова, </a:t>
            </a:r>
            <a:r>
              <a:rPr lang="ru-RU" sz="1600" b="1" dirty="0" err="1" smtClean="0"/>
              <a:t>Н.И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Кладухина</a:t>
            </a:r>
            <a:r>
              <a:rPr lang="ru-RU" sz="1600" b="1" dirty="0" smtClean="0"/>
              <a:t>, методисты ЦДЮТурЭк</a:t>
            </a:r>
          </a:p>
          <a:p>
            <a:r>
              <a:rPr lang="ru-RU" sz="1600" b="1" dirty="0" err="1" smtClean="0"/>
              <a:t>О.А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Аганина</a:t>
            </a:r>
            <a:r>
              <a:rPr lang="ru-RU" sz="1600" b="1" dirty="0" smtClean="0"/>
              <a:t>, заместитель директора </a:t>
            </a:r>
            <a:r>
              <a:rPr lang="ru-RU" sz="1600" b="1" dirty="0" err="1" smtClean="0"/>
              <a:t>СОШ</a:t>
            </a:r>
            <a:r>
              <a:rPr lang="ru-RU" sz="1600" b="1" dirty="0" smtClean="0"/>
              <a:t> № 6, г. Рыбинск</a:t>
            </a:r>
            <a:endParaRPr lang="ru-RU" sz="16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93186" y="1854403"/>
            <a:ext cx="2463215" cy="2238626"/>
            <a:chOff x="539552" y="1224455"/>
            <a:chExt cx="1736254" cy="148643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7" b="20605"/>
            <a:stretch/>
          </p:blipFill>
          <p:spPr>
            <a:xfrm>
              <a:off x="539552" y="1224455"/>
              <a:ext cx="1736254" cy="148643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39552" y="2211710"/>
              <a:ext cx="504056" cy="49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540" y="4824549"/>
            <a:ext cx="3723164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33" t="26148" r="15333" b="8815"/>
          <a:stretch/>
        </p:blipFill>
        <p:spPr>
          <a:xfrm>
            <a:off x="1173480" y="82972"/>
            <a:ext cx="9936480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334" t="28222" r="13667" b="13111"/>
          <a:stretch/>
        </p:blipFill>
        <p:spPr>
          <a:xfrm>
            <a:off x="944880" y="685800"/>
            <a:ext cx="98755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43" t="32322" r="16266" b="11836"/>
          <a:stretch/>
        </p:blipFill>
        <p:spPr>
          <a:xfrm>
            <a:off x="211772" y="121920"/>
            <a:ext cx="10561154" cy="6248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563880"/>
            <a:ext cx="1264920" cy="4800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8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66" t="19630" r="15500" b="9259"/>
          <a:stretch/>
        </p:blipFill>
        <p:spPr>
          <a:xfrm>
            <a:off x="1828800" y="30480"/>
            <a:ext cx="9144000" cy="67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7453948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00" t="35630" r="16500" b="12518"/>
          <a:stretch/>
        </p:blipFill>
        <p:spPr>
          <a:xfrm>
            <a:off x="1988690" y="975359"/>
            <a:ext cx="8862189" cy="50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01" t="34147" r="14499" b="8964"/>
          <a:stretch/>
        </p:blipFill>
        <p:spPr>
          <a:xfrm>
            <a:off x="684211" y="142238"/>
            <a:ext cx="11066147" cy="63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4386557"/>
              </p:ext>
            </p:extLst>
          </p:nvPr>
        </p:nvGraphicFramePr>
        <p:xfrm>
          <a:off x="396240" y="228600"/>
          <a:ext cx="11125200" cy="644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1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08064"/>
            <a:ext cx="8534400" cy="1507067"/>
          </a:xfrm>
        </p:spPr>
        <p:txBody>
          <a:bodyPr/>
          <a:lstStyle/>
          <a:p>
            <a:r>
              <a:rPr lang="ru-RU" dirty="0" err="1" smtClean="0"/>
              <a:t>ППК</a:t>
            </a:r>
            <a:r>
              <a:rPr lang="ru-RU" dirty="0" smtClean="0"/>
              <a:t> ИРО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компетенции педагога, работающего с талантливыми детьми (модульная)</a:t>
            </a:r>
          </a:p>
          <a:p>
            <a:endParaRPr lang="ru-RU" dirty="0" smtClean="0"/>
          </a:p>
          <a:p>
            <a:r>
              <a:rPr lang="ru-RU" dirty="0" smtClean="0"/>
              <a:t>Психолого-педагогический инструментарий в работе с одаренными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6091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 лет Концепции </a:t>
            </a:r>
            <a:r>
              <a:rPr lang="ru-RU" b="1" dirty="0"/>
              <a:t>межведомственного взаимодействия в процессе сопровождения</a:t>
            </a:r>
            <a:br>
              <a:rPr lang="ru-RU" b="1" dirty="0"/>
            </a:br>
            <a:r>
              <a:rPr lang="ru-RU" b="1" dirty="0"/>
              <a:t>одарённых детей в Ярославской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275114"/>
          </a:xfrm>
        </p:spPr>
        <p:txBody>
          <a:bodyPr/>
          <a:lstStyle/>
          <a:p>
            <a:r>
              <a:rPr lang="ru-RU" dirty="0" smtClean="0"/>
              <a:t>Гусева Наталья 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3" y="0"/>
            <a:ext cx="1114697" cy="1110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3" y="89263"/>
            <a:ext cx="1000898" cy="10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400314" cy="794657"/>
          </a:xfrm>
        </p:spPr>
        <p:txBody>
          <a:bodyPr/>
          <a:lstStyle/>
          <a:p>
            <a:r>
              <a:rPr lang="ru-RU" dirty="0"/>
              <a:t>ПОСТАНОВЛЕНИЕ </a:t>
            </a:r>
            <a:r>
              <a:rPr lang="ru-RU" dirty="0" smtClean="0"/>
              <a:t>Правительства ЯО от </a:t>
            </a:r>
            <a:r>
              <a:rPr lang="ru-RU" dirty="0"/>
              <a:t>15 апреля 2011 года N </a:t>
            </a:r>
            <a:r>
              <a:rPr lang="ru-RU" dirty="0" smtClean="0"/>
              <a:t>245-п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8513" y="1246389"/>
            <a:ext cx="557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.. </a:t>
            </a:r>
            <a:r>
              <a:rPr lang="ru-RU" sz="1400" dirty="0" smtClean="0"/>
              <a:t>.формирования </a:t>
            </a:r>
            <a:r>
              <a:rPr lang="ru-RU" sz="1400" dirty="0"/>
              <a:t>инновационного образовательного пространства региона на основе межведомственного взаимодействия систем образования, культуры, спорта, работы с </a:t>
            </a:r>
            <a:r>
              <a:rPr lang="ru-RU" sz="1400" dirty="0" smtClean="0"/>
              <a:t>молодежью…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513" y="2200496"/>
            <a:ext cx="114953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Проблемы 2011 года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отсутствие </a:t>
            </a:r>
            <a:r>
              <a:rPr lang="ru-RU" b="1" dirty="0" smtClean="0"/>
              <a:t>межведомственного </a:t>
            </a:r>
            <a:r>
              <a:rPr lang="ru-RU" b="1" dirty="0"/>
              <a:t>взаимодействия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недостаточно </a:t>
            </a:r>
            <a:r>
              <a:rPr lang="ru-RU" b="1" dirty="0" smtClean="0"/>
              <a:t>межведомственная </a:t>
            </a:r>
            <a:r>
              <a:rPr lang="ru-RU" b="1" dirty="0"/>
              <a:t>и внутриотраслевая </a:t>
            </a:r>
            <a:r>
              <a:rPr lang="ru-RU" b="1" dirty="0" smtClean="0"/>
              <a:t>интеграция;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недостаточно </a:t>
            </a:r>
            <a:r>
              <a:rPr lang="ru-RU" b="1" dirty="0"/>
              <a:t>выстроены связи в структуре регион - муниципальное образование - образовательное учреждение, обеспечивающие непрерывное социально-педагогическое сопровождение одарённого ребёнка в социуме и регионе</a:t>
            </a:r>
            <a:r>
              <a:rPr lang="ru-RU" b="1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отсутствует </a:t>
            </a:r>
            <a:r>
              <a:rPr lang="ru-RU" b="1" dirty="0"/>
              <a:t>система в подготовке педагогических и управленческих кадров разных </a:t>
            </a:r>
            <a:r>
              <a:rPr lang="ru-RU" b="1" dirty="0" smtClean="0"/>
              <a:t>ведомств;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слабо </a:t>
            </a:r>
            <a:r>
              <a:rPr lang="ru-RU" b="1" dirty="0"/>
              <a:t>ведётся работа по организации взаимодействия с родителями в вопросах поддержки и сопровождения одарённости</a:t>
            </a:r>
            <a:r>
              <a:rPr lang="ru-RU" b="1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недостаточна мотивационная </a:t>
            </a:r>
            <a:r>
              <a:rPr lang="ru-RU" b="1" dirty="0"/>
              <a:t>поддержка работы с одарёнными детьми в регионе</a:t>
            </a:r>
            <a:r>
              <a:rPr lang="ru-RU" b="1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не </a:t>
            </a:r>
            <a:r>
              <a:rPr lang="ru-RU" b="1" dirty="0"/>
              <a:t>отработана система диагностических процедур и методов, направленных на выявление одарённых детей, отсутствует мониторинг их продвижения в социуме и регионе</a:t>
            </a:r>
            <a:r>
              <a:rPr lang="ru-RU" b="1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не </a:t>
            </a:r>
            <a:r>
              <a:rPr lang="ru-RU" b="1" dirty="0"/>
              <a:t>создана информационная база сопровождения одарённых детей в </a:t>
            </a:r>
            <a:r>
              <a:rPr lang="ru-RU" b="1" dirty="0" smtClean="0"/>
              <a:t>регионе.</a:t>
            </a: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22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96" y="0"/>
            <a:ext cx="11469190" cy="87956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Модель процесса сопровождения одарённых детей</a:t>
            </a:r>
          </a:p>
          <a:p>
            <a:pPr marL="0" indent="0" algn="ctr">
              <a:buNone/>
            </a:pPr>
            <a:r>
              <a:rPr lang="ru-RU" sz="1800" dirty="0" smtClean="0"/>
              <a:t>(региональные особенности)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75680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85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00" t="29259" r="20917" b="6000"/>
          <a:stretch/>
        </p:blipFill>
        <p:spPr>
          <a:xfrm>
            <a:off x="659893" y="8708"/>
            <a:ext cx="10713501" cy="68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 err="1" smtClean="0"/>
              <a:t>сопроовждения</a:t>
            </a:r>
            <a:r>
              <a:rPr lang="ru-RU" dirty="0" smtClean="0"/>
              <a:t> одаренных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Создание комплекса методов, направленных на раннее выявление и отслеживание развития одарённых детей региона </a:t>
            </a:r>
          </a:p>
          <a:p>
            <a:r>
              <a:rPr lang="ru-RU" dirty="0"/>
              <a:t>Интеграция различных субъектов образовательной деятельности в рамках региональной системы образования, создание педагогических комплексов для работы с одарёнными детьми </a:t>
            </a:r>
          </a:p>
          <a:p>
            <a:r>
              <a:rPr lang="ru-RU" dirty="0"/>
              <a:t>Непрерывное социально-педагогическое сопровождение одарённых детей в рамках региональной системы образования </a:t>
            </a:r>
          </a:p>
          <a:p>
            <a:r>
              <a:rPr lang="ru-RU" dirty="0"/>
              <a:t>Подготовка педагогических кадров к работе с одарёнными детьми </a:t>
            </a:r>
          </a:p>
          <a:p>
            <a:r>
              <a:rPr lang="ru-RU" dirty="0"/>
              <a:t>Мотивационная поддержка работы с одарёнными детьми в регионе</a:t>
            </a:r>
            <a:endParaRPr lang="ru-RU" dirty="0" smtClean="0"/>
          </a:p>
          <a:p>
            <a:r>
              <a:rPr lang="ru-RU" dirty="0"/>
              <a:t>Информационное обеспечение процесса выявления, поддержки и развития одарённых детей в региональной системе образования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67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452" y="6104466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7278"/>
            <a:ext cx="6035040" cy="5817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Ожидаемые результаты: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сохранение </a:t>
            </a:r>
            <a:r>
              <a:rPr lang="ru-RU" sz="1800" dirty="0">
                <a:solidFill>
                  <a:schemeClr val="tx1"/>
                </a:solidFill>
              </a:rPr>
              <a:t>и развитие сложившейся сети образовательных учреждений, учреждений культуры и спорта, делающих ставку на развитие талантливой молодежи Ярославской области.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800" dirty="0">
                <a:solidFill>
                  <a:schemeClr val="tx1"/>
                </a:solidFill>
              </a:rPr>
              <a:t>государственного и социального заказов на работу с одарёнными детьми в регионе (муниципальном образовании области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появление </a:t>
            </a:r>
            <a:r>
              <a:rPr lang="ru-RU" sz="1800" dirty="0">
                <a:solidFill>
                  <a:schemeClr val="tx1"/>
                </a:solidFill>
              </a:rPr>
              <a:t>новых педагогических комплексов по работе с одарёнными детьми (лицея, центра дистанционного обучения и др</a:t>
            </a:r>
            <a:r>
              <a:rPr lang="ru-RU" sz="1800" dirty="0" smtClean="0">
                <a:solidFill>
                  <a:schemeClr val="tx1"/>
                </a:solidFill>
              </a:rPr>
              <a:t>.);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открытие </a:t>
            </a:r>
            <a:r>
              <a:rPr lang="ru-RU" sz="1800" dirty="0">
                <a:solidFill>
                  <a:schemeClr val="tx1"/>
                </a:solidFill>
              </a:rPr>
              <a:t>региональных (муниципальных) инновационных площадок по отработке диагностики одарённости и технологий социально-педагогического сопровождения одарённых детей;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4045" y="1001384"/>
            <a:ext cx="58086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сети ресурсных центров по работе с одарёнными детьми, поддерживающей деятельность образовательных учреждений всех типов, учреждений культуры, спорта на территории Ярославской </a:t>
            </a:r>
            <a:r>
              <a:rPr lang="ru-RU" dirty="0" smtClean="0"/>
              <a:t>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единого регионального информационного банка данных, интернет-портала о талантливых и одарённых детях дошкольного и школьного возраста Ярославской </a:t>
            </a:r>
            <a:r>
              <a:rPr lang="ru-RU" dirty="0" smtClean="0"/>
              <a:t>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материально-техническое </a:t>
            </a:r>
            <a:r>
              <a:rPr lang="ru-RU" dirty="0"/>
              <a:t>оснащение учреждений, работающих с одарёнными детьми, соответствующее современным </a:t>
            </a:r>
            <a:r>
              <a:rPr lang="ru-RU" dirty="0" smtClean="0"/>
              <a:t>требованиям;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региональной (муниципальной) системы мотивационной поддержки работы с одарёнными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29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28519" cy="59152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формирование политики научно-методического, социально-педагогического сопровождения развития одарённых детей в условиях межведомственного взаимодействия; </a:t>
            </a:r>
            <a:br>
              <a:rPr lang="ru-RU" dirty="0"/>
            </a:br>
            <a:r>
              <a:rPr lang="ru-RU" dirty="0"/>
              <a:t>- отработка механизмов оценки эффективности, мониторинг работы с одарёнными детьми в условиях взаимодействия учреждений различных ведомств региона;</a:t>
            </a:r>
            <a:br>
              <a:rPr lang="ru-RU" dirty="0"/>
            </a:br>
            <a:r>
              <a:rPr lang="ru-RU" dirty="0"/>
              <a:t>- создание комплексной межведомственной системы повышения квалификации и переподготовки кадров, осуществляющих работу с одарёнными детьми, с учётом реальных потребностей общества, новых тенденций в развитии российской культуры, спорта, образования, а также мирового опыта;</a:t>
            </a:r>
            <a:br>
              <a:rPr lang="ru-RU" dirty="0"/>
            </a:br>
            <a:r>
              <a:rPr lang="ru-RU" dirty="0"/>
              <a:t>- совершенствование нормативно-правовой базы сопровождения одарённых детей в регионе;</a:t>
            </a:r>
            <a:br>
              <a:rPr lang="ru-RU" dirty="0"/>
            </a:br>
            <a:r>
              <a:rPr lang="ru-RU" dirty="0"/>
              <a:t>- совершенствование и укрепление региональной межведомственной системы диагностики, выявления, развития и поддержки одарённых детей;</a:t>
            </a:r>
            <a:br>
              <a:rPr lang="ru-RU" dirty="0"/>
            </a:br>
            <a:r>
              <a:rPr lang="ru-RU" dirty="0"/>
              <a:t>- создание механизма скоординированного и оперативного межведомственного взаимодействия научных, образовательных учреждений, учреждений культуры и спорта, других организаций в вопросах сопровождения одарённых детей на территории Ярославской области;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34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16" t="37111" r="21333" b="29260"/>
          <a:stretch/>
        </p:blipFill>
        <p:spPr>
          <a:xfrm>
            <a:off x="198120" y="499534"/>
            <a:ext cx="11407640" cy="5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39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536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Сектор</vt:lpstr>
      <vt:lpstr>Возможности для самореализации и развития талантов в ресурсных центрах дополнительного образования</vt:lpstr>
      <vt:lpstr>10 лет Концепции межведомственного взаимодействия в процессе сопровождения одарённых детей в Ярославской области</vt:lpstr>
      <vt:lpstr>Презентация PowerPoint</vt:lpstr>
      <vt:lpstr>Презентация PowerPoint</vt:lpstr>
      <vt:lpstr>Презентация PowerPoint</vt:lpstr>
      <vt:lpstr>Направления сопроовждения одаренных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ППК ИРО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Гусева</dc:creator>
  <cp:lastModifiedBy>Наталья Александровна Гусева</cp:lastModifiedBy>
  <cp:revision>33</cp:revision>
  <dcterms:created xsi:type="dcterms:W3CDTF">2021-09-27T07:24:00Z</dcterms:created>
  <dcterms:modified xsi:type="dcterms:W3CDTF">2021-09-28T06:11:49Z</dcterms:modified>
</cp:coreProperties>
</file>