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 u="sng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68768" y="124968"/>
            <a:ext cx="1121664" cy="128930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7576" y="286575"/>
            <a:ext cx="7005701" cy="11565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6244" y="1725549"/>
            <a:ext cx="3999865" cy="4063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heavy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60035" y="1702307"/>
            <a:ext cx="3892550" cy="4535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39767" y="1609382"/>
            <a:ext cx="3704590" cy="79079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3695" y="1609382"/>
            <a:ext cx="580415" cy="79079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11879" y="2036102"/>
            <a:ext cx="5149341" cy="79079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55463" y="2462822"/>
            <a:ext cx="2473197" cy="79079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0" y="2462822"/>
            <a:ext cx="580415" cy="7907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86655" y="2889542"/>
            <a:ext cx="3390646" cy="7907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40935" y="3316262"/>
            <a:ext cx="3482086" cy="79079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76799" y="3742982"/>
            <a:ext cx="2622677" cy="79079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94631" y="4169702"/>
            <a:ext cx="3704590" cy="79079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9429" y="529285"/>
            <a:ext cx="7705140" cy="880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4550" y="1980169"/>
            <a:ext cx="7454899" cy="3903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 u="sng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26" Type="http://schemas.openxmlformats.org/officeDocument/2006/relationships/image" Target="../media/image124.png"/><Relationship Id="rId39" Type="http://schemas.openxmlformats.org/officeDocument/2006/relationships/hyperlink" Target="https://cloud.mail.ru/public/Xda4/WPyVUUYuf" TargetMode="External"/><Relationship Id="rId3" Type="http://schemas.openxmlformats.org/officeDocument/2006/relationships/image" Target="../media/image103.png"/><Relationship Id="rId21" Type="http://schemas.openxmlformats.org/officeDocument/2006/relationships/image" Target="../media/image121.png"/><Relationship Id="rId34" Type="http://schemas.openxmlformats.org/officeDocument/2006/relationships/image" Target="../media/image129.png"/><Relationship Id="rId42" Type="http://schemas.openxmlformats.org/officeDocument/2006/relationships/image" Target="../media/image13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5" Type="http://schemas.openxmlformats.org/officeDocument/2006/relationships/image" Target="../media/image123.png"/><Relationship Id="rId33" Type="http://schemas.openxmlformats.org/officeDocument/2006/relationships/hyperlink" Target="https://cloud.mail.ru/public/XAs6/ApLuKUhWd" TargetMode="External"/><Relationship Id="rId38" Type="http://schemas.openxmlformats.org/officeDocument/2006/relationships/image" Target="../media/image132.png"/><Relationship Id="rId2" Type="http://schemas.openxmlformats.org/officeDocument/2006/relationships/image" Target="../media/image102.png"/><Relationship Id="rId16" Type="http://schemas.openxmlformats.org/officeDocument/2006/relationships/image" Target="../media/image116.png"/><Relationship Id="rId20" Type="http://schemas.openxmlformats.org/officeDocument/2006/relationships/image" Target="../media/image120.png"/><Relationship Id="rId29" Type="http://schemas.openxmlformats.org/officeDocument/2006/relationships/image" Target="../media/image126.png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24" Type="http://schemas.openxmlformats.org/officeDocument/2006/relationships/hyperlink" Target="https://cloud.mail.ru/public/YMa6/C3oig7ice" TargetMode="External"/><Relationship Id="rId32" Type="http://schemas.openxmlformats.org/officeDocument/2006/relationships/image" Target="../media/image128.png"/><Relationship Id="rId37" Type="http://schemas.openxmlformats.org/officeDocument/2006/relationships/image" Target="../media/image131.png"/><Relationship Id="rId40" Type="http://schemas.openxmlformats.org/officeDocument/2006/relationships/image" Target="../media/image51.png"/><Relationship Id="rId45" Type="http://schemas.openxmlformats.org/officeDocument/2006/relationships/image" Target="../media/image135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23" Type="http://schemas.openxmlformats.org/officeDocument/2006/relationships/hyperlink" Target="https://cloud.mail.ru/public/LXZd/bVXrH1Yfa" TargetMode="External"/><Relationship Id="rId28" Type="http://schemas.openxmlformats.org/officeDocument/2006/relationships/image" Target="../media/image125.png"/><Relationship Id="rId36" Type="http://schemas.openxmlformats.org/officeDocument/2006/relationships/hyperlink" Target="https://cloud.mail.ru/public/ZcVk/drJLv3A6y" TargetMode="External"/><Relationship Id="rId10" Type="http://schemas.openxmlformats.org/officeDocument/2006/relationships/image" Target="../media/image110.png"/><Relationship Id="rId19" Type="http://schemas.openxmlformats.org/officeDocument/2006/relationships/image" Target="../media/image119.png"/><Relationship Id="rId31" Type="http://schemas.openxmlformats.org/officeDocument/2006/relationships/image" Target="../media/image127.png"/><Relationship Id="rId44" Type="http://schemas.openxmlformats.org/officeDocument/2006/relationships/hyperlink" Target="https://cloud.mail.ru/public/njRR/oBp9ekpys" TargetMode="External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Relationship Id="rId22" Type="http://schemas.openxmlformats.org/officeDocument/2006/relationships/image" Target="../media/image122.png"/><Relationship Id="rId27" Type="http://schemas.openxmlformats.org/officeDocument/2006/relationships/hyperlink" Target="https://cloud.mail.ru/public/QLMk/CS5r2RFpA" TargetMode="External"/><Relationship Id="rId30" Type="http://schemas.openxmlformats.org/officeDocument/2006/relationships/hyperlink" Target="https://cloud.mail.ru/public/VYwM/XqUna21xr" TargetMode="External"/><Relationship Id="rId35" Type="http://schemas.openxmlformats.org/officeDocument/2006/relationships/image" Target="../media/image130.png"/><Relationship Id="rId43" Type="http://schemas.openxmlformats.org/officeDocument/2006/relationships/image" Target="../media/image1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3.png"/><Relationship Id="rId3" Type="http://schemas.openxmlformats.org/officeDocument/2006/relationships/image" Target="../media/image137.png"/><Relationship Id="rId7" Type="http://schemas.openxmlformats.org/officeDocument/2006/relationships/image" Target="../media/image140.png"/><Relationship Id="rId12" Type="http://schemas.openxmlformats.org/officeDocument/2006/relationships/image" Target="../media/image51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mail.ru/public/93Fk/d9guvSdrn" TargetMode="External"/><Relationship Id="rId11" Type="http://schemas.openxmlformats.org/officeDocument/2006/relationships/image" Target="../media/image2.png"/><Relationship Id="rId5" Type="http://schemas.openxmlformats.org/officeDocument/2006/relationships/image" Target="../media/image139.png"/><Relationship Id="rId10" Type="http://schemas.openxmlformats.org/officeDocument/2006/relationships/image" Target="../media/image142.png"/><Relationship Id="rId4" Type="http://schemas.openxmlformats.org/officeDocument/2006/relationships/image" Target="../media/image138.png"/><Relationship Id="rId9" Type="http://schemas.openxmlformats.org/officeDocument/2006/relationships/hyperlink" Target="https://cloud.mail.ru/public/cWNX/bUj7HUmZi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loud.mail.ru/public/wXZR/Xuf1HCaGk" TargetMode="External"/><Relationship Id="rId13" Type="http://schemas.openxmlformats.org/officeDocument/2006/relationships/image" Target="../media/image149.png"/><Relationship Id="rId3" Type="http://schemas.openxmlformats.org/officeDocument/2006/relationships/image" Target="../media/image145.png"/><Relationship Id="rId7" Type="http://schemas.openxmlformats.org/officeDocument/2006/relationships/hyperlink" Target="https://cloud.mail.ru/public/dzi2/KpLDSvsid" TargetMode="External"/><Relationship Id="rId12" Type="http://schemas.openxmlformats.org/officeDocument/2006/relationships/image" Target="../media/image2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11" Type="http://schemas.openxmlformats.org/officeDocument/2006/relationships/image" Target="../media/image51.png"/><Relationship Id="rId5" Type="http://schemas.openxmlformats.org/officeDocument/2006/relationships/image" Target="../media/image147.png"/><Relationship Id="rId10" Type="http://schemas.openxmlformats.org/officeDocument/2006/relationships/hyperlink" Target="https://cloud.mail.ru/public/93Fk/d9guvSdrn" TargetMode="External"/><Relationship Id="rId4" Type="http://schemas.openxmlformats.org/officeDocument/2006/relationships/image" Target="../media/image146.png"/><Relationship Id="rId9" Type="http://schemas.openxmlformats.org/officeDocument/2006/relationships/hyperlink" Target="https://cloud.mail.ru/public/bpc8/xrU5RmSQi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51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12" Type="http://schemas.openxmlformats.org/officeDocument/2006/relationships/hyperlink" Target="https://cloud.mail.ru/public/fmQ4/iNGwjZSBy" TargetMode="External"/><Relationship Id="rId2" Type="http://schemas.openxmlformats.org/officeDocument/2006/relationships/image" Target="../media/image150.png"/><Relationship Id="rId16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hyperlink" Target="https://cloud.mail.ru/public/Qd2Y/X7yGsRfYY" TargetMode="External"/><Relationship Id="rId5" Type="http://schemas.openxmlformats.org/officeDocument/2006/relationships/image" Target="../media/image153.png"/><Relationship Id="rId15" Type="http://schemas.openxmlformats.org/officeDocument/2006/relationships/image" Target="../media/image157.png"/><Relationship Id="rId10" Type="http://schemas.openxmlformats.org/officeDocument/2006/relationships/hyperlink" Target="https://cloud.mail.ru/public/Vevx/cZeZxYwzm" TargetMode="External"/><Relationship Id="rId4" Type="http://schemas.openxmlformats.org/officeDocument/2006/relationships/image" Target="../media/image152.png"/><Relationship Id="rId9" Type="http://schemas.openxmlformats.org/officeDocument/2006/relationships/hyperlink" Target="https://cloud.mail.ru/public/44zF/uHXtz16iF" TargetMode="External"/><Relationship Id="rId1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hyperlink" Target="https://cloud.mail.ru/public/yMPG/sFSoDDPFx" TargetMode="External"/><Relationship Id="rId18" Type="http://schemas.openxmlformats.org/officeDocument/2006/relationships/image" Target="../media/image167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12" Type="http://schemas.openxmlformats.org/officeDocument/2006/relationships/hyperlink" Target="https://cloud.mail.ru/public/v6LS/EZFeHDdrf" TargetMode="External"/><Relationship Id="rId17" Type="http://schemas.openxmlformats.org/officeDocument/2006/relationships/image" Target="../media/image2.png"/><Relationship Id="rId2" Type="http://schemas.openxmlformats.org/officeDocument/2006/relationships/image" Target="../media/image159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hyperlink" Target="https://cloud.mail.ru/public/4pw4/RJAiMVc4A" TargetMode="External"/><Relationship Id="rId5" Type="http://schemas.openxmlformats.org/officeDocument/2006/relationships/image" Target="../media/image162.png"/><Relationship Id="rId15" Type="http://schemas.openxmlformats.org/officeDocument/2006/relationships/hyperlink" Target="https://cloud.mail.ru/public/E5LB/9Wpnkpk1Y" TargetMode="External"/><Relationship Id="rId10" Type="http://schemas.openxmlformats.org/officeDocument/2006/relationships/hyperlink" Target="https://cloud.mail.ru/public/sbEc/ztm5996ZS" TargetMode="External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hyperlink" Target="https://cloud.mail.ru/public/2EzX/iXZFW8sb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uklen.edu.yar.ru/" TargetMode="External"/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13.jpe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2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loud.mail.ru/public/oo5Z/4BHFUJarC" TargetMode="External"/><Relationship Id="rId13" Type="http://schemas.openxmlformats.org/officeDocument/2006/relationships/hyperlink" Target="https://cloud.mail.ru/public/ZZcM/DQ9zWaSqc" TargetMode="External"/><Relationship Id="rId3" Type="http://schemas.openxmlformats.org/officeDocument/2006/relationships/image" Target="../media/image40.png"/><Relationship Id="rId7" Type="http://schemas.openxmlformats.org/officeDocument/2006/relationships/hyperlink" Target="https://cloud.mail.ru/public/o2B2/NTdp3DRvA" TargetMode="External"/><Relationship Id="rId12" Type="http://schemas.openxmlformats.org/officeDocument/2006/relationships/image" Target="../media/image44.png"/><Relationship Id="rId17" Type="http://schemas.openxmlformats.org/officeDocument/2006/relationships/hyperlink" Target="https://cloud.mail.ru/public/57mR/EXb62YGvv" TargetMode="External"/><Relationship Id="rId2" Type="http://schemas.openxmlformats.org/officeDocument/2006/relationships/image" Target="../media/image39.png"/><Relationship Id="rId16" Type="http://schemas.openxmlformats.org/officeDocument/2006/relationships/hyperlink" Target="https://cloud.mail.ru/public/FPeT/YwusrZ3eu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loud.mail.ru/public/EjUK/zfmbhgu3b" TargetMode="External"/><Relationship Id="rId11" Type="http://schemas.openxmlformats.org/officeDocument/2006/relationships/image" Target="../media/image43.png"/><Relationship Id="rId5" Type="http://schemas.openxmlformats.org/officeDocument/2006/relationships/hyperlink" Target="https://cloud.mail.ru/public/nVJM/9CXtckB2d" TargetMode="External"/><Relationship Id="rId15" Type="http://schemas.openxmlformats.org/officeDocument/2006/relationships/hyperlink" Target="https://cloud.mail.ru/public/oRi3/3U4vXoLRs" TargetMode="External"/><Relationship Id="rId10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hyperlink" Target="https://cloud.mail.ru/public/G53d/cPoS3Ei5y" TargetMode="External"/><Relationship Id="rId14" Type="http://schemas.openxmlformats.org/officeDocument/2006/relationships/hyperlink" Target="https://cloud.mail.ru/public/wJEc/pRErd3HcH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loud.mail.ru/public/TfFk/UVCnpkiUB" TargetMode="External"/><Relationship Id="rId13" Type="http://schemas.openxmlformats.org/officeDocument/2006/relationships/image" Target="../media/image52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2.png"/><Relationship Id="rId5" Type="http://schemas.openxmlformats.org/officeDocument/2006/relationships/image" Target="../media/image48.png"/><Relationship Id="rId15" Type="http://schemas.openxmlformats.org/officeDocument/2006/relationships/image" Target="../media/image54.png"/><Relationship Id="rId10" Type="http://schemas.openxmlformats.org/officeDocument/2006/relationships/hyperlink" Target="https://cloud.mail.ru/public/RLyK/sS8TpqQUZ" TargetMode="External"/><Relationship Id="rId4" Type="http://schemas.openxmlformats.org/officeDocument/2006/relationships/image" Target="../media/image47.png"/><Relationship Id="rId9" Type="http://schemas.openxmlformats.org/officeDocument/2006/relationships/hyperlink" Target="https://cloud.mail.ru/public/X4Pb/VdtW82Wgy" TargetMode="External"/><Relationship Id="rId1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.png"/><Relationship Id="rId7" Type="http://schemas.openxmlformats.org/officeDocument/2006/relationships/image" Target="../media/image57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hyperlink" Target="https://cloud.mail.ru/public/MHYH/X4hxCdKDj" TargetMode="External"/><Relationship Id="rId4" Type="http://schemas.openxmlformats.org/officeDocument/2006/relationships/image" Target="../media/image56.png"/><Relationship Id="rId9" Type="http://schemas.openxmlformats.org/officeDocument/2006/relationships/hyperlink" Target="https://cloud.mail.ru/public/wwnh/s8ZG3wHc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1zwY/FP8bx7MSn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2.png"/><Relationship Id="rId4" Type="http://schemas.openxmlformats.org/officeDocument/2006/relationships/hyperlink" Target="https://cloud.mail.ru/public/YKxC/kr9nQ6sJC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51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hyperlink" Target="https://cloud.mail.ru/public/cRPs/kE4jCE8gN" TargetMode="External"/><Relationship Id="rId5" Type="http://schemas.openxmlformats.org/officeDocument/2006/relationships/image" Target="../media/image64.png"/><Relationship Id="rId10" Type="http://schemas.openxmlformats.org/officeDocument/2006/relationships/hyperlink" Target="https://cloud.mail.ru/public/PmVp/pLLCa6tbp" TargetMode="External"/><Relationship Id="rId4" Type="http://schemas.openxmlformats.org/officeDocument/2006/relationships/image" Target="../media/image63.png"/><Relationship Id="rId9" Type="http://schemas.openxmlformats.org/officeDocument/2006/relationships/hyperlink" Target="https://cloud.mail.ru/public/ZGua/dCf9Qcio9" TargetMode="External"/><Relationship Id="rId14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2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51.png"/><Relationship Id="rId2" Type="http://schemas.openxmlformats.org/officeDocument/2006/relationships/image" Target="../media/image69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hyperlink" Target="https://muklen.edu.yar.ru/novosti/novosti.html" TargetMode="External"/><Relationship Id="rId5" Type="http://schemas.openxmlformats.org/officeDocument/2006/relationships/image" Target="../media/image72.png"/><Relationship Id="rId15" Type="http://schemas.openxmlformats.org/officeDocument/2006/relationships/image" Target="../media/image78.png"/><Relationship Id="rId10" Type="http://schemas.openxmlformats.org/officeDocument/2006/relationships/hyperlink" Target="https://vk.com/muklen" TargetMode="External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loud.mail.ru/public/45ZM/xq8QJCQ3a" TargetMode="External"/><Relationship Id="rId13" Type="http://schemas.openxmlformats.org/officeDocument/2006/relationships/hyperlink" Target="https://cloud.mail.ru/public/WbMk/Z5ajAkvPT" TargetMode="External"/><Relationship Id="rId18" Type="http://schemas.openxmlformats.org/officeDocument/2006/relationships/hyperlink" Target="https://cloud.mail.ru/public/we2U/2PSCAptWn" TargetMode="External"/><Relationship Id="rId26" Type="http://schemas.openxmlformats.org/officeDocument/2006/relationships/hyperlink" Target="https://cloud.mail.ru/public/LuwS/8rLxRiDX2" TargetMode="External"/><Relationship Id="rId3" Type="http://schemas.openxmlformats.org/officeDocument/2006/relationships/image" Target="../media/image51.png"/><Relationship Id="rId21" Type="http://schemas.openxmlformats.org/officeDocument/2006/relationships/hyperlink" Target="https://cloud.mail.ru/public/JGaf/sGYqHVswS" TargetMode="External"/><Relationship Id="rId34" Type="http://schemas.openxmlformats.org/officeDocument/2006/relationships/hyperlink" Target="https://cloud.mail.ru/public/PLtC/iqrznNi3q" TargetMode="External"/><Relationship Id="rId7" Type="http://schemas.openxmlformats.org/officeDocument/2006/relationships/image" Target="../media/image83.png"/><Relationship Id="rId12" Type="http://schemas.openxmlformats.org/officeDocument/2006/relationships/image" Target="../media/image87.png"/><Relationship Id="rId17" Type="http://schemas.openxmlformats.org/officeDocument/2006/relationships/image" Target="../media/image90.jpeg"/><Relationship Id="rId25" Type="http://schemas.openxmlformats.org/officeDocument/2006/relationships/image" Target="../media/image95.jpeg"/><Relationship Id="rId33" Type="http://schemas.openxmlformats.org/officeDocument/2006/relationships/image" Target="../media/image100.jpeg"/><Relationship Id="rId2" Type="http://schemas.openxmlformats.org/officeDocument/2006/relationships/image" Target="../media/image80.png"/><Relationship Id="rId16" Type="http://schemas.openxmlformats.org/officeDocument/2006/relationships/hyperlink" Target="https://cloud.mail.ru/public/ZXZT/ECpgNcBKP" TargetMode="External"/><Relationship Id="rId20" Type="http://schemas.openxmlformats.org/officeDocument/2006/relationships/image" Target="../media/image92.png"/><Relationship Id="rId29" Type="http://schemas.openxmlformats.org/officeDocument/2006/relationships/hyperlink" Target="https://cloud.mail.ru/public/eP9u/jdzJYRsk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6.png"/><Relationship Id="rId24" Type="http://schemas.openxmlformats.org/officeDocument/2006/relationships/hyperlink" Target="https://cloud.mail.ru/public/2yz5/q19QLDkZS" TargetMode="External"/><Relationship Id="rId32" Type="http://schemas.openxmlformats.org/officeDocument/2006/relationships/hyperlink" Target="https://cloud.mail.ru/public/c8ty/CdZJpebYM" TargetMode="External"/><Relationship Id="rId5" Type="http://schemas.openxmlformats.org/officeDocument/2006/relationships/image" Target="../media/image81.png"/><Relationship Id="rId15" Type="http://schemas.openxmlformats.org/officeDocument/2006/relationships/image" Target="../media/image89.jpeg"/><Relationship Id="rId23" Type="http://schemas.openxmlformats.org/officeDocument/2006/relationships/image" Target="../media/image94.png"/><Relationship Id="rId28" Type="http://schemas.openxmlformats.org/officeDocument/2006/relationships/image" Target="../media/image97.jpeg"/><Relationship Id="rId10" Type="http://schemas.openxmlformats.org/officeDocument/2006/relationships/image" Target="../media/image85.png"/><Relationship Id="rId19" Type="http://schemas.openxmlformats.org/officeDocument/2006/relationships/image" Target="../media/image91.png"/><Relationship Id="rId31" Type="http://schemas.openxmlformats.org/officeDocument/2006/relationships/image" Target="../media/image99.png"/><Relationship Id="rId4" Type="http://schemas.openxmlformats.org/officeDocument/2006/relationships/image" Target="../media/image2.png"/><Relationship Id="rId9" Type="http://schemas.openxmlformats.org/officeDocument/2006/relationships/image" Target="../media/image84.png"/><Relationship Id="rId14" Type="http://schemas.openxmlformats.org/officeDocument/2006/relationships/image" Target="../media/image88.png"/><Relationship Id="rId22" Type="http://schemas.openxmlformats.org/officeDocument/2006/relationships/image" Target="../media/image93.jpeg"/><Relationship Id="rId27" Type="http://schemas.openxmlformats.org/officeDocument/2006/relationships/image" Target="../media/image96.png"/><Relationship Id="rId30" Type="http://schemas.openxmlformats.org/officeDocument/2006/relationships/image" Target="../media/image98.jpeg"/><Relationship Id="rId35" Type="http://schemas.openxmlformats.org/officeDocument/2006/relationships/image" Target="../media/image10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8544" y="1689862"/>
            <a:ext cx="6891020" cy="4861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8380" marR="5080" indent="628015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КЕЙС 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ПРОГРАММНО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- 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МЕТОДИЧЕСКИХ</a:t>
            </a:r>
            <a:r>
              <a:rPr sz="28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45" dirty="0">
                <a:solidFill>
                  <a:srgbClr val="C00000"/>
                </a:solidFill>
                <a:latin typeface="Calibri"/>
                <a:cs typeface="Calibri"/>
              </a:rPr>
              <a:t>РАЗРАБОТОК</a:t>
            </a:r>
            <a:endParaRPr sz="2800" dirty="0">
              <a:latin typeface="Calibri"/>
              <a:cs typeface="Calibri"/>
            </a:endParaRPr>
          </a:p>
          <a:p>
            <a:pPr marL="2266950" algn="ctr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СОЦИАЛЬНО-</a:t>
            </a:r>
            <a:endParaRPr sz="2800" dirty="0">
              <a:latin typeface="Calibri"/>
              <a:cs typeface="Calibri"/>
            </a:endParaRPr>
          </a:p>
          <a:p>
            <a:pPr marL="3107690" marR="836930" indent="3175" algn="ctr">
              <a:lnSpc>
                <a:spcPct val="100000"/>
              </a:lnSpc>
            </a:pP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ПЕДАГОГИЧЕСКОЙ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НА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2800" b="1" spc="-170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АВ</a:t>
            </a:r>
            <a:r>
              <a:rPr sz="2800" b="1" spc="15" dirty="0">
                <a:solidFill>
                  <a:srgbClr val="C00000"/>
                </a:solidFill>
                <a:latin typeface="Calibri"/>
                <a:cs typeface="Calibri"/>
              </a:rPr>
              <a:t>Л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ЕНН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СТИ</a:t>
            </a:r>
            <a:endParaRPr sz="2800" dirty="0">
              <a:latin typeface="Calibri"/>
              <a:cs typeface="Calibri"/>
            </a:endParaRPr>
          </a:p>
          <a:p>
            <a:pPr marL="2268220" algn="ctr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«МАРШРУТЫ</a:t>
            </a:r>
            <a:endParaRPr sz="2800" dirty="0">
              <a:latin typeface="Calibri"/>
              <a:cs typeface="Calibri"/>
            </a:endParaRPr>
          </a:p>
          <a:p>
            <a:pPr marL="2266315" algn="ctr">
              <a:lnSpc>
                <a:spcPct val="100000"/>
              </a:lnSpc>
            </a:pP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ПРОФОРИЕНТАЦИИ»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50" dirty="0">
              <a:latin typeface="Calibri"/>
              <a:cs typeface="Calibri"/>
            </a:endParaRPr>
          </a:p>
          <a:p>
            <a:pPr marR="688340" algn="ctr">
              <a:lnSpc>
                <a:spcPct val="100000"/>
              </a:lnSpc>
              <a:spcBef>
                <a:spcPts val="5"/>
              </a:spcBef>
            </a:pPr>
            <a:r>
              <a:rPr sz="2800" spc="-15" dirty="0">
                <a:solidFill>
                  <a:srgbClr val="001F5F"/>
                </a:solidFill>
                <a:latin typeface="Segoe UI Semibold"/>
                <a:cs typeface="Segoe UI Semibold"/>
              </a:rPr>
              <a:t>«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Калейдоскоп</a:t>
            </a:r>
            <a:r>
              <a:rPr sz="2800" b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профессий</a:t>
            </a:r>
            <a:r>
              <a:rPr sz="2800" spc="-10" dirty="0">
                <a:solidFill>
                  <a:srgbClr val="001F5F"/>
                </a:solidFill>
                <a:latin typeface="Segoe UI Semibold"/>
                <a:cs typeface="Segoe UI Semibold"/>
              </a:rPr>
              <a:t>»</a:t>
            </a:r>
            <a:endParaRPr sz="2800" dirty="0">
              <a:latin typeface="Segoe UI Semibold"/>
              <a:cs typeface="Segoe UI Semibold"/>
            </a:endParaRPr>
          </a:p>
          <a:p>
            <a:pPr marL="12700" marR="699770" algn="ctr">
              <a:lnSpc>
                <a:spcPct val="100000"/>
              </a:lnSpc>
              <a:spcBef>
                <a:spcPts val="675"/>
              </a:spcBef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дополнительная</a:t>
            </a:r>
            <a:r>
              <a:rPr sz="28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общеобразовательная </a:t>
            </a:r>
            <a:r>
              <a:rPr sz="2800" b="1" spc="-6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общеразвивающая</a:t>
            </a:r>
            <a:r>
              <a:rPr sz="2800" b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программа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7807" y="371856"/>
            <a:ext cx="1277111" cy="14691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3552" y="215900"/>
            <a:ext cx="73787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/>
              <a:t>Всероссийский конкурс программно – методических разработок «Панорама методических кейсов дополнительного образования художественной  и социально-гуманитарной направленностей»</a:t>
            </a:r>
            <a:endParaRPr sz="18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287" y="42710"/>
            <a:ext cx="6283325" cy="126323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4885" y="150113"/>
            <a:ext cx="433578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5"/>
              </a:spcBef>
            </a:pPr>
            <a:r>
              <a:rPr sz="2800" spc="-5" dirty="0"/>
              <a:t>Разработки</a:t>
            </a:r>
            <a:r>
              <a:rPr sz="2800" spc="-100" dirty="0"/>
              <a:t> </a:t>
            </a:r>
            <a:r>
              <a:rPr sz="2800" dirty="0"/>
              <a:t>занятий,</a:t>
            </a:r>
            <a:endParaRPr sz="2800"/>
          </a:p>
          <a:p>
            <a:pPr algn="ctr">
              <a:lnSpc>
                <a:spcPct val="100000"/>
              </a:lnSpc>
            </a:pPr>
            <a:r>
              <a:rPr sz="2800" dirty="0"/>
              <a:t>дидактические</a:t>
            </a:r>
            <a:r>
              <a:rPr sz="2800" spc="-85" dirty="0"/>
              <a:t> </a:t>
            </a:r>
            <a:r>
              <a:rPr sz="2800" spc="-5" dirty="0"/>
              <a:t>материалы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1304544" y="1210055"/>
            <a:ext cx="4137660" cy="5524500"/>
            <a:chOff x="1304544" y="1210055"/>
            <a:chExt cx="4137660" cy="55245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0832" y="1359407"/>
              <a:ext cx="169163" cy="1722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8367" y="1283207"/>
              <a:ext cx="169163" cy="1752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62855" y="1210055"/>
              <a:ext cx="172212" cy="1722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60391" y="1283207"/>
              <a:ext cx="172212" cy="1752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60976" y="1359407"/>
              <a:ext cx="169163" cy="1722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62855" y="1365503"/>
              <a:ext cx="172212" cy="3307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60319" y="5855208"/>
              <a:ext cx="169163" cy="17525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35352" y="5913120"/>
              <a:ext cx="169163" cy="1722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07336" y="5961888"/>
              <a:ext cx="169163" cy="1722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79319" y="6001511"/>
              <a:ext cx="169163" cy="17221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48256" y="6035040"/>
              <a:ext cx="169163" cy="17221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36776" y="6269739"/>
              <a:ext cx="2979293" cy="46469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04544" y="5797296"/>
              <a:ext cx="742035" cy="7390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55391" y="5718047"/>
              <a:ext cx="2686685" cy="5134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43655" y="5276088"/>
              <a:ext cx="172212" cy="17525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36976" y="5382767"/>
              <a:ext cx="169163" cy="1722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43527" y="4623815"/>
              <a:ext cx="169163" cy="1722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00144" y="3880104"/>
              <a:ext cx="169163" cy="1722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19600" y="3108960"/>
              <a:ext cx="169163" cy="1722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20183" y="2350008"/>
              <a:ext cx="169163" cy="17526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161158" y="5835802"/>
            <a:ext cx="2702560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399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  <a:hlinkClick r:id="rId23"/>
              </a:rPr>
              <a:t>Проба</a:t>
            </a:r>
            <a:r>
              <a:rPr sz="1200" spc="-40" dirty="0">
                <a:solidFill>
                  <a:srgbClr val="0000FF"/>
                </a:solidFill>
                <a:latin typeface="Calibri"/>
                <a:cs typeface="Calibri"/>
                <a:hlinkClick r:id="rId23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  <a:hlinkClick r:id="rId23"/>
              </a:rPr>
              <a:t>«Аниматор»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  <a:hlinkClick r:id="rId24"/>
              </a:rPr>
              <a:t>Проба</a:t>
            </a:r>
            <a:r>
              <a:rPr sz="1200" spc="-10" dirty="0">
                <a:solidFill>
                  <a:srgbClr val="0000FF"/>
                </a:solidFill>
                <a:latin typeface="Calibri"/>
                <a:cs typeface="Calibri"/>
                <a:hlinkClick r:id="rId24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  <a:hlinkClick r:id="rId24"/>
              </a:rPr>
              <a:t>«Медицинский</a:t>
            </a:r>
            <a:r>
              <a:rPr sz="1200" spc="-30" dirty="0">
                <a:solidFill>
                  <a:srgbClr val="0000FF"/>
                </a:solidFill>
                <a:latin typeface="Calibri"/>
                <a:cs typeface="Calibri"/>
                <a:hlinkClick r:id="rId24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  <a:hlinkClick r:id="rId24"/>
              </a:rPr>
              <a:t>работник»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624327" y="4989550"/>
            <a:ext cx="3229610" cy="1068705"/>
            <a:chOff x="2624327" y="4989550"/>
            <a:chExt cx="3229610" cy="1068705"/>
          </a:xfrm>
        </p:grpSpPr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624327" y="5318759"/>
              <a:ext cx="742035" cy="7390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21024" y="4989550"/>
              <a:ext cx="2232532" cy="592734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4322445" y="5146624"/>
            <a:ext cx="12833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  <a:hlinkClick r:id="rId27"/>
              </a:rPr>
              <a:t>Проба</a:t>
            </a:r>
            <a:r>
              <a:rPr sz="1200" spc="-25" dirty="0">
                <a:solidFill>
                  <a:srgbClr val="0000FF"/>
                </a:solidFill>
                <a:latin typeface="Calibri"/>
                <a:cs typeface="Calibri"/>
                <a:hlinkClick r:id="rId27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  <a:hlinkClick r:id="rId27"/>
              </a:rPr>
              <a:t>«Официант»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273552" y="4197108"/>
            <a:ext cx="3321050" cy="1208405"/>
            <a:chOff x="3273552" y="4197108"/>
            <a:chExt cx="3321050" cy="1208405"/>
          </a:xfrm>
        </p:grpSpPr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273552" y="4666500"/>
              <a:ext cx="742086" cy="7390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892296" y="4197108"/>
              <a:ext cx="2701925" cy="607936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4513579" y="4361510"/>
            <a:ext cx="19596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  <a:hlinkClick r:id="rId30"/>
              </a:rPr>
              <a:t>Проба</a:t>
            </a:r>
            <a:r>
              <a:rPr sz="1200" spc="-30" dirty="0">
                <a:solidFill>
                  <a:srgbClr val="0000FF"/>
                </a:solidFill>
                <a:latin typeface="Calibri"/>
                <a:cs typeface="Calibri"/>
                <a:hlinkClick r:id="rId30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  <a:hlinkClick r:id="rId30"/>
              </a:rPr>
              <a:t>«Эксперт-криминалист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688079" y="3477780"/>
            <a:ext cx="3284220" cy="1208405"/>
            <a:chOff x="3688079" y="3477780"/>
            <a:chExt cx="3284220" cy="1208405"/>
          </a:xfrm>
        </p:grpSpPr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88079" y="3947172"/>
              <a:ext cx="742035" cy="7390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145279" y="3477780"/>
              <a:ext cx="2826893" cy="607936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5062220" y="3641597"/>
            <a:ext cx="1249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  <a:hlinkClick r:id="rId33"/>
              </a:rPr>
              <a:t>Проба</a:t>
            </a:r>
            <a:r>
              <a:rPr sz="1200" spc="-20" dirty="0">
                <a:solidFill>
                  <a:srgbClr val="0000FF"/>
                </a:solidFill>
                <a:latin typeface="Calibri"/>
                <a:cs typeface="Calibri"/>
                <a:hlinkClick r:id="rId33"/>
              </a:rPr>
              <a:t> </a:t>
            </a:r>
            <a:r>
              <a:rPr sz="1200" spc="-10" dirty="0">
                <a:solidFill>
                  <a:srgbClr val="0000FF"/>
                </a:solidFill>
                <a:latin typeface="Calibri"/>
                <a:cs typeface="Calibri"/>
                <a:hlinkClick r:id="rId33"/>
              </a:rPr>
              <a:t>«Кондитер»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983735" y="2740113"/>
            <a:ext cx="3113405" cy="1184275"/>
            <a:chOff x="3983735" y="2740113"/>
            <a:chExt cx="3113405" cy="1184275"/>
          </a:xfrm>
        </p:grpSpPr>
        <p:pic>
          <p:nvPicPr>
            <p:cNvPr id="39" name="object 3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983735" y="3185172"/>
              <a:ext cx="742035" cy="7390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379975" y="2740113"/>
              <a:ext cx="2717164" cy="611035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4907407" y="2906014"/>
            <a:ext cx="1917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  <a:hlinkClick r:id="rId36"/>
              </a:rPr>
              <a:t>Проба</a:t>
            </a:r>
            <a:r>
              <a:rPr sz="1200" spc="220" dirty="0">
                <a:solidFill>
                  <a:srgbClr val="0000FF"/>
                </a:solidFill>
                <a:latin typeface="Calibri"/>
                <a:cs typeface="Calibri"/>
                <a:hlinkClick r:id="rId36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  <a:hlinkClick r:id="rId36"/>
              </a:rPr>
              <a:t>«Электромонтажник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»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151376" y="1965972"/>
            <a:ext cx="2903220" cy="1199515"/>
            <a:chOff x="4151376" y="1965972"/>
            <a:chExt cx="2903220" cy="1199515"/>
          </a:xfrm>
        </p:grpSpPr>
        <p:pic>
          <p:nvPicPr>
            <p:cNvPr id="43" name="object 4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151376" y="2429306"/>
              <a:ext cx="742086" cy="73591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599432" y="1965972"/>
              <a:ext cx="2455037" cy="693280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5292978" y="2172157"/>
            <a:ext cx="13227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  <a:hlinkClick r:id="rId39"/>
              </a:rPr>
              <a:t>Проба</a:t>
            </a:r>
            <a:r>
              <a:rPr sz="1200" spc="-10" dirty="0">
                <a:solidFill>
                  <a:srgbClr val="0000FF"/>
                </a:solidFill>
                <a:latin typeface="Calibri"/>
                <a:cs typeface="Calibri"/>
                <a:hlinkClick r:id="rId39"/>
              </a:rPr>
              <a:t> «Плиточник»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6" name="object 46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8058911" y="6141720"/>
            <a:ext cx="684276" cy="376428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473695" y="185928"/>
            <a:ext cx="1121663" cy="1292352"/>
          </a:xfrm>
          <a:prstGeom prst="rect">
            <a:avLst/>
          </a:prstGeom>
        </p:spPr>
      </p:pic>
      <p:grpSp>
        <p:nvGrpSpPr>
          <p:cNvPr id="48" name="object 48"/>
          <p:cNvGrpSpPr/>
          <p:nvPr/>
        </p:nvGrpSpPr>
        <p:grpSpPr>
          <a:xfrm>
            <a:off x="4242815" y="1200924"/>
            <a:ext cx="2546985" cy="1236345"/>
            <a:chOff x="4242815" y="1200924"/>
            <a:chExt cx="2546985" cy="1236345"/>
          </a:xfrm>
        </p:grpSpPr>
        <p:pic>
          <p:nvPicPr>
            <p:cNvPr id="49" name="object 4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242815" y="1697748"/>
              <a:ext cx="742035" cy="7390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535423" y="1200924"/>
              <a:ext cx="2253869" cy="617080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4793996" y="1272997"/>
            <a:ext cx="17443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  <a:hlinkClick r:id="rId44"/>
              </a:rPr>
              <a:t>Опросник самоотношения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  <a:hlinkClick r:id="rId44"/>
              </a:rPr>
              <a:t>обучающихся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2" name="object 52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3947159" y="990612"/>
            <a:ext cx="742035" cy="73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312" y="381038"/>
            <a:ext cx="6789293" cy="9431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0739" y="592581"/>
            <a:ext cx="59385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Проектные</a:t>
            </a:r>
            <a:r>
              <a:rPr sz="2800" spc="-65" dirty="0"/>
              <a:t> </a:t>
            </a:r>
            <a:r>
              <a:rPr sz="2800" dirty="0"/>
              <a:t>или</a:t>
            </a:r>
            <a:r>
              <a:rPr sz="2800" spc="-10" dirty="0"/>
              <a:t> игровые </a:t>
            </a:r>
            <a:r>
              <a:rPr sz="2800" spc="-5" dirty="0"/>
              <a:t>технологии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3447288" y="1295400"/>
            <a:ext cx="3927475" cy="3427729"/>
            <a:chOff x="3447288" y="1295400"/>
            <a:chExt cx="3927475" cy="342772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1744" y="1295400"/>
              <a:ext cx="1802765" cy="18759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7288" y="1423415"/>
              <a:ext cx="1717420" cy="18759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00856" y="2868167"/>
              <a:ext cx="3061588" cy="185458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430648" y="3259582"/>
            <a:ext cx="1810385" cy="1004569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algn="ctr">
              <a:lnSpc>
                <a:spcPts val="1560"/>
              </a:lnSpc>
              <a:spcBef>
                <a:spcPts val="360"/>
              </a:spcBef>
            </a:pP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500" spc="1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500" spc="5" dirty="0">
                <a:solidFill>
                  <a:srgbClr val="FFFFFF"/>
                </a:solidFill>
                <a:latin typeface="Times New Roman"/>
                <a:cs typeface="Times New Roman"/>
              </a:rPr>
              <a:t>ф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500" spc="1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500" spc="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500" spc="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500" spc="10" dirty="0">
                <a:solidFill>
                  <a:srgbClr val="FFFFFF"/>
                </a:solidFill>
                <a:latin typeface="Times New Roman"/>
                <a:cs typeface="Times New Roman"/>
              </a:rPr>
              <a:t>нт</a:t>
            </a:r>
            <a:r>
              <a:rPr sz="1500" spc="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500" spc="10" dirty="0">
                <a:solidFill>
                  <a:srgbClr val="FFFFFF"/>
                </a:solidFill>
                <a:latin typeface="Times New Roman"/>
                <a:cs typeface="Times New Roman"/>
              </a:rPr>
              <a:t>ц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500" spc="1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ая  </a:t>
            </a:r>
            <a:r>
              <a:rPr sz="1500" spc="5" dirty="0">
                <a:solidFill>
                  <a:srgbClr val="FFFFFF"/>
                </a:solidFill>
                <a:latin typeface="Times New Roman"/>
                <a:cs typeface="Times New Roman"/>
              </a:rPr>
              <a:t>игра</a:t>
            </a:r>
            <a:endParaRPr sz="1500">
              <a:latin typeface="Times New Roman"/>
              <a:cs typeface="Times New Roman"/>
            </a:endParaRPr>
          </a:p>
          <a:p>
            <a:pPr marL="59690" algn="ctr">
              <a:lnSpc>
                <a:spcPts val="2020"/>
              </a:lnSpc>
              <a:spcBef>
                <a:spcPts val="290"/>
              </a:spcBef>
            </a:pPr>
            <a:r>
              <a:rPr sz="1800" spc="-45" dirty="0">
                <a:solidFill>
                  <a:srgbClr val="0000FF"/>
                </a:solidFill>
                <a:latin typeface="Times New Roman"/>
                <a:cs typeface="Times New Roman"/>
                <a:hlinkClick r:id="rId6"/>
              </a:rPr>
              <a:t>«Город</a:t>
            </a:r>
            <a:endParaRPr sz="1800">
              <a:latin typeface="Times New Roman"/>
              <a:cs typeface="Times New Roman"/>
            </a:endParaRPr>
          </a:p>
          <a:p>
            <a:pPr marL="6985" algn="ctr">
              <a:lnSpc>
                <a:spcPts val="2014"/>
              </a:lnSpc>
            </a:pP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  <a:hlinkClick r:id="rId6"/>
              </a:rPr>
              <a:t>Мастеров»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489447" y="2868167"/>
            <a:ext cx="2915285" cy="3241675"/>
            <a:chOff x="5489447" y="2868167"/>
            <a:chExt cx="2915285" cy="324167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91527" y="2868167"/>
              <a:ext cx="1513204" cy="17265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89447" y="4386021"/>
              <a:ext cx="1772284" cy="172351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874765" y="4863541"/>
            <a:ext cx="1009650" cy="69215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065" marR="5080" indent="-2540" algn="ctr">
              <a:lnSpc>
                <a:spcPct val="86300"/>
              </a:lnSpc>
              <a:spcBef>
                <a:spcPts val="370"/>
              </a:spcBef>
            </a:pPr>
            <a:r>
              <a:rPr sz="1600" spc="-5" dirty="0">
                <a:solidFill>
                  <a:srgbClr val="0000FF"/>
                </a:solidFill>
                <a:latin typeface="Times New Roman"/>
                <a:cs typeface="Times New Roman"/>
                <a:hlinkClick r:id="rId9"/>
              </a:rPr>
              <a:t>Игры 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игровые 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ог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ии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999488" y="185928"/>
            <a:ext cx="6743700" cy="6332220"/>
            <a:chOff x="1999488" y="185928"/>
            <a:chExt cx="6743700" cy="6332220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16808" y="4425670"/>
              <a:ext cx="1613789" cy="176314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73696" y="185928"/>
              <a:ext cx="1121663" cy="12923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58911" y="6141719"/>
              <a:ext cx="684276" cy="37642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99488" y="2846832"/>
              <a:ext cx="1836292" cy="19063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647" y="371906"/>
            <a:ext cx="6143116" cy="8883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8562" y="529208"/>
            <a:ext cx="56368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/>
              <a:t>Сценарии,</a:t>
            </a:r>
            <a:r>
              <a:rPr sz="2800" spc="-10" dirty="0"/>
              <a:t> </a:t>
            </a:r>
            <a:r>
              <a:rPr sz="2800" spc="-5" dirty="0"/>
              <a:t>технологические</a:t>
            </a:r>
            <a:r>
              <a:rPr sz="2800" spc="-75" dirty="0"/>
              <a:t> </a:t>
            </a:r>
            <a:r>
              <a:rPr sz="2800" spc="-20" dirty="0"/>
              <a:t>карты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1621536" y="1453844"/>
            <a:ext cx="6032500" cy="4363085"/>
            <a:chOff x="1621536" y="1453844"/>
            <a:chExt cx="6032500" cy="43630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1536" y="1453844"/>
              <a:ext cx="4369180" cy="43630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1559" y="1905000"/>
              <a:ext cx="2779775" cy="7589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61559" y="1905000"/>
              <a:ext cx="2780030" cy="759460"/>
            </a:xfrm>
            <a:custGeom>
              <a:avLst/>
              <a:gdLst/>
              <a:ahLst/>
              <a:cxnLst/>
              <a:rect l="l" t="t" r="r" b="b"/>
              <a:pathLst>
                <a:path w="2780029" h="759460">
                  <a:moveTo>
                    <a:pt x="0" y="126491"/>
                  </a:moveTo>
                  <a:lnTo>
                    <a:pt x="9941" y="77259"/>
                  </a:lnTo>
                  <a:lnTo>
                    <a:pt x="37052" y="37052"/>
                  </a:lnTo>
                  <a:lnTo>
                    <a:pt x="77259" y="9941"/>
                  </a:lnTo>
                  <a:lnTo>
                    <a:pt x="126491" y="0"/>
                  </a:lnTo>
                  <a:lnTo>
                    <a:pt x="2653284" y="0"/>
                  </a:lnTo>
                  <a:lnTo>
                    <a:pt x="2702516" y="9941"/>
                  </a:lnTo>
                  <a:lnTo>
                    <a:pt x="2742723" y="37052"/>
                  </a:lnTo>
                  <a:lnTo>
                    <a:pt x="2769834" y="77259"/>
                  </a:lnTo>
                  <a:lnTo>
                    <a:pt x="2779775" y="126491"/>
                  </a:lnTo>
                  <a:lnTo>
                    <a:pt x="2779775" y="632460"/>
                  </a:lnTo>
                  <a:lnTo>
                    <a:pt x="2769834" y="681692"/>
                  </a:lnTo>
                  <a:lnTo>
                    <a:pt x="2742723" y="721899"/>
                  </a:lnTo>
                  <a:lnTo>
                    <a:pt x="2702516" y="749010"/>
                  </a:lnTo>
                  <a:lnTo>
                    <a:pt x="2653284" y="758951"/>
                  </a:lnTo>
                  <a:lnTo>
                    <a:pt x="126491" y="758951"/>
                  </a:lnTo>
                  <a:lnTo>
                    <a:pt x="77259" y="749010"/>
                  </a:lnTo>
                  <a:lnTo>
                    <a:pt x="37052" y="721899"/>
                  </a:lnTo>
                  <a:lnTo>
                    <a:pt x="9941" y="681692"/>
                  </a:lnTo>
                  <a:lnTo>
                    <a:pt x="0" y="632460"/>
                  </a:lnTo>
                  <a:lnTo>
                    <a:pt x="0" y="126491"/>
                  </a:lnTo>
                  <a:close/>
                </a:path>
              </a:pathLst>
            </a:custGeom>
            <a:ln w="2438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1559" y="2761488"/>
              <a:ext cx="2779775" cy="75895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861559" y="2761488"/>
              <a:ext cx="2780030" cy="759460"/>
            </a:xfrm>
            <a:custGeom>
              <a:avLst/>
              <a:gdLst/>
              <a:ahLst/>
              <a:cxnLst/>
              <a:rect l="l" t="t" r="r" b="b"/>
              <a:pathLst>
                <a:path w="2780029" h="759460">
                  <a:moveTo>
                    <a:pt x="0" y="126491"/>
                  </a:moveTo>
                  <a:lnTo>
                    <a:pt x="9941" y="77259"/>
                  </a:lnTo>
                  <a:lnTo>
                    <a:pt x="37052" y="37052"/>
                  </a:lnTo>
                  <a:lnTo>
                    <a:pt x="77259" y="9941"/>
                  </a:lnTo>
                  <a:lnTo>
                    <a:pt x="126491" y="0"/>
                  </a:lnTo>
                  <a:lnTo>
                    <a:pt x="2653284" y="0"/>
                  </a:lnTo>
                  <a:lnTo>
                    <a:pt x="2702516" y="9941"/>
                  </a:lnTo>
                  <a:lnTo>
                    <a:pt x="2742723" y="37052"/>
                  </a:lnTo>
                  <a:lnTo>
                    <a:pt x="2769834" y="77259"/>
                  </a:lnTo>
                  <a:lnTo>
                    <a:pt x="2779775" y="126491"/>
                  </a:lnTo>
                  <a:lnTo>
                    <a:pt x="2779775" y="632460"/>
                  </a:lnTo>
                  <a:lnTo>
                    <a:pt x="2769834" y="681692"/>
                  </a:lnTo>
                  <a:lnTo>
                    <a:pt x="2742723" y="721899"/>
                  </a:lnTo>
                  <a:lnTo>
                    <a:pt x="2702516" y="749010"/>
                  </a:lnTo>
                  <a:lnTo>
                    <a:pt x="2653284" y="758951"/>
                  </a:lnTo>
                  <a:lnTo>
                    <a:pt x="126491" y="758951"/>
                  </a:lnTo>
                  <a:lnTo>
                    <a:pt x="77259" y="749010"/>
                  </a:lnTo>
                  <a:lnTo>
                    <a:pt x="37052" y="721899"/>
                  </a:lnTo>
                  <a:lnTo>
                    <a:pt x="9941" y="681692"/>
                  </a:lnTo>
                  <a:lnTo>
                    <a:pt x="0" y="632460"/>
                  </a:lnTo>
                  <a:lnTo>
                    <a:pt x="0" y="126491"/>
                  </a:lnTo>
                  <a:close/>
                </a:path>
              </a:pathLst>
            </a:custGeom>
            <a:ln w="2438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1559" y="3614927"/>
              <a:ext cx="2779775" cy="75895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861559" y="3614927"/>
              <a:ext cx="2780030" cy="759460"/>
            </a:xfrm>
            <a:custGeom>
              <a:avLst/>
              <a:gdLst/>
              <a:ahLst/>
              <a:cxnLst/>
              <a:rect l="l" t="t" r="r" b="b"/>
              <a:pathLst>
                <a:path w="2780029" h="759460">
                  <a:moveTo>
                    <a:pt x="0" y="126492"/>
                  </a:moveTo>
                  <a:lnTo>
                    <a:pt x="9941" y="77259"/>
                  </a:lnTo>
                  <a:lnTo>
                    <a:pt x="37052" y="37052"/>
                  </a:lnTo>
                  <a:lnTo>
                    <a:pt x="77259" y="9941"/>
                  </a:lnTo>
                  <a:lnTo>
                    <a:pt x="126491" y="0"/>
                  </a:lnTo>
                  <a:lnTo>
                    <a:pt x="2653284" y="0"/>
                  </a:lnTo>
                  <a:lnTo>
                    <a:pt x="2702516" y="9941"/>
                  </a:lnTo>
                  <a:lnTo>
                    <a:pt x="2742723" y="37052"/>
                  </a:lnTo>
                  <a:lnTo>
                    <a:pt x="2769834" y="77259"/>
                  </a:lnTo>
                  <a:lnTo>
                    <a:pt x="2779775" y="126492"/>
                  </a:lnTo>
                  <a:lnTo>
                    <a:pt x="2779775" y="632460"/>
                  </a:lnTo>
                  <a:lnTo>
                    <a:pt x="2769834" y="681692"/>
                  </a:lnTo>
                  <a:lnTo>
                    <a:pt x="2742723" y="721899"/>
                  </a:lnTo>
                  <a:lnTo>
                    <a:pt x="2702516" y="749010"/>
                  </a:lnTo>
                  <a:lnTo>
                    <a:pt x="2653284" y="758952"/>
                  </a:lnTo>
                  <a:lnTo>
                    <a:pt x="126491" y="758952"/>
                  </a:lnTo>
                  <a:lnTo>
                    <a:pt x="77259" y="749010"/>
                  </a:lnTo>
                  <a:lnTo>
                    <a:pt x="37052" y="721899"/>
                  </a:lnTo>
                  <a:lnTo>
                    <a:pt x="9941" y="681692"/>
                  </a:lnTo>
                  <a:lnTo>
                    <a:pt x="0" y="632460"/>
                  </a:lnTo>
                  <a:lnTo>
                    <a:pt x="0" y="126492"/>
                  </a:lnTo>
                  <a:close/>
                </a:path>
              </a:pathLst>
            </a:custGeom>
            <a:ln w="24383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61559" y="4468367"/>
              <a:ext cx="2779775" cy="7620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861559" y="4468367"/>
              <a:ext cx="2780030" cy="762000"/>
            </a:xfrm>
            <a:custGeom>
              <a:avLst/>
              <a:gdLst/>
              <a:ahLst/>
              <a:cxnLst/>
              <a:rect l="l" t="t" r="r" b="b"/>
              <a:pathLst>
                <a:path w="2780029" h="762000">
                  <a:moveTo>
                    <a:pt x="0" y="126999"/>
                  </a:moveTo>
                  <a:lnTo>
                    <a:pt x="9985" y="77581"/>
                  </a:lnTo>
                  <a:lnTo>
                    <a:pt x="37211" y="37210"/>
                  </a:lnTo>
                  <a:lnTo>
                    <a:pt x="77581" y="9985"/>
                  </a:lnTo>
                  <a:lnTo>
                    <a:pt x="127000" y="0"/>
                  </a:lnTo>
                  <a:lnTo>
                    <a:pt x="2652775" y="0"/>
                  </a:lnTo>
                  <a:lnTo>
                    <a:pt x="2702194" y="9985"/>
                  </a:lnTo>
                  <a:lnTo>
                    <a:pt x="2742565" y="37210"/>
                  </a:lnTo>
                  <a:lnTo>
                    <a:pt x="2769790" y="77581"/>
                  </a:lnTo>
                  <a:lnTo>
                    <a:pt x="2779775" y="126999"/>
                  </a:lnTo>
                  <a:lnTo>
                    <a:pt x="2779775" y="634999"/>
                  </a:lnTo>
                  <a:lnTo>
                    <a:pt x="2769790" y="684418"/>
                  </a:lnTo>
                  <a:lnTo>
                    <a:pt x="2742565" y="724788"/>
                  </a:lnTo>
                  <a:lnTo>
                    <a:pt x="2702194" y="752014"/>
                  </a:lnTo>
                  <a:lnTo>
                    <a:pt x="2652775" y="761999"/>
                  </a:lnTo>
                  <a:lnTo>
                    <a:pt x="127000" y="761999"/>
                  </a:lnTo>
                  <a:lnTo>
                    <a:pt x="77581" y="752014"/>
                  </a:lnTo>
                  <a:lnTo>
                    <a:pt x="37211" y="724788"/>
                  </a:lnTo>
                  <a:lnTo>
                    <a:pt x="9985" y="684418"/>
                  </a:lnTo>
                  <a:lnTo>
                    <a:pt x="0" y="634999"/>
                  </a:lnTo>
                  <a:lnTo>
                    <a:pt x="0" y="126999"/>
                  </a:lnTo>
                  <a:close/>
                </a:path>
              </a:pathLst>
            </a:custGeom>
            <a:ln w="2438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24373" y="2101037"/>
            <a:ext cx="2454275" cy="2880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9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Проба</a:t>
            </a:r>
            <a:r>
              <a:rPr sz="19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9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«Кондитер»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50">
              <a:latin typeface="Calibri"/>
              <a:cs typeface="Calibri"/>
            </a:endParaRPr>
          </a:p>
          <a:p>
            <a:pPr marL="635" algn="ctr">
              <a:lnSpc>
                <a:spcPts val="2185"/>
              </a:lnSpc>
            </a:pPr>
            <a:r>
              <a:rPr sz="19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Проба</a:t>
            </a:r>
            <a:endParaRPr sz="1900">
              <a:latin typeface="Calibri"/>
              <a:cs typeface="Calibri"/>
            </a:endParaRPr>
          </a:p>
          <a:p>
            <a:pPr marL="2540" algn="ctr">
              <a:lnSpc>
                <a:spcPts val="2185"/>
              </a:lnSpc>
            </a:pPr>
            <a:r>
              <a:rPr sz="19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«Электромонтажник»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5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9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Проба</a:t>
            </a:r>
            <a:r>
              <a:rPr sz="19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19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«Плиточник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7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9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Игра</a:t>
            </a:r>
            <a:r>
              <a:rPr sz="19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1900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«Город</a:t>
            </a:r>
            <a:r>
              <a:rPr sz="19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19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Мастеров»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58911" y="6141720"/>
            <a:ext cx="684276" cy="376428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3060192" y="185928"/>
            <a:ext cx="5535295" cy="4852670"/>
            <a:chOff x="3060192" y="185928"/>
            <a:chExt cx="5535295" cy="4852670"/>
          </a:xfrm>
        </p:grpSpPr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73695" y="185928"/>
              <a:ext cx="1121663" cy="129235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60192" y="3453383"/>
              <a:ext cx="1368552" cy="158495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3023" y="316991"/>
            <a:ext cx="7025640" cy="957580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41275" rIns="0" bIns="0" rtlCol="0">
            <a:spAutoFit/>
          </a:bodyPr>
          <a:lstStyle/>
          <a:p>
            <a:pPr marL="100965" marR="99695" indent="261620">
              <a:lnSpc>
                <a:spcPct val="100000"/>
              </a:lnSpc>
              <a:spcBef>
                <a:spcPts val="325"/>
              </a:spcBef>
            </a:pPr>
            <a:r>
              <a:rPr sz="2800" dirty="0"/>
              <a:t>Ссылки, </a:t>
            </a:r>
            <a:r>
              <a:rPr sz="2800" spc="-5" dirty="0"/>
              <a:t>материалы, </a:t>
            </a:r>
            <a:r>
              <a:rPr sz="2800" spc="-10" dirty="0"/>
              <a:t>подтверждающие </a:t>
            </a:r>
            <a:r>
              <a:rPr sz="2800" spc="-5" dirty="0"/>
              <a:t> </a:t>
            </a:r>
            <a:r>
              <a:rPr sz="2800" spc="5" dirty="0"/>
              <a:t>участие</a:t>
            </a:r>
            <a:r>
              <a:rPr sz="2800" spc="-110" dirty="0"/>
              <a:t> </a:t>
            </a:r>
            <a:r>
              <a:rPr sz="2800" spc="5" dirty="0"/>
              <a:t>в</a:t>
            </a:r>
            <a:r>
              <a:rPr sz="2800" spc="-40" dirty="0"/>
              <a:t> </a:t>
            </a:r>
            <a:r>
              <a:rPr sz="2800" spc="-10" dirty="0"/>
              <a:t>образовательных</a:t>
            </a:r>
            <a:r>
              <a:rPr sz="2800" spc="-95" dirty="0"/>
              <a:t> </a:t>
            </a:r>
            <a:r>
              <a:rPr sz="2800" dirty="0"/>
              <a:t>мероприятиях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1648967" y="1889709"/>
            <a:ext cx="7118350" cy="3723640"/>
            <a:chOff x="1648967" y="1889709"/>
            <a:chExt cx="7118350" cy="3723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8967" y="1889709"/>
              <a:ext cx="7118350" cy="9401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9259" y="1918716"/>
              <a:ext cx="7022592" cy="8442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99259" y="1918716"/>
              <a:ext cx="7023100" cy="844550"/>
            </a:xfrm>
            <a:custGeom>
              <a:avLst/>
              <a:gdLst/>
              <a:ahLst/>
              <a:cxnLst/>
              <a:rect l="l" t="t" r="r" b="b"/>
              <a:pathLst>
                <a:path w="7023100" h="844550">
                  <a:moveTo>
                    <a:pt x="0" y="84455"/>
                  </a:moveTo>
                  <a:lnTo>
                    <a:pt x="6641" y="51595"/>
                  </a:lnTo>
                  <a:lnTo>
                    <a:pt x="24749" y="24749"/>
                  </a:lnTo>
                  <a:lnTo>
                    <a:pt x="51595" y="6641"/>
                  </a:lnTo>
                  <a:lnTo>
                    <a:pt x="84454" y="0"/>
                  </a:lnTo>
                  <a:lnTo>
                    <a:pt x="6938136" y="0"/>
                  </a:lnTo>
                  <a:lnTo>
                    <a:pt x="6970996" y="6641"/>
                  </a:lnTo>
                  <a:lnTo>
                    <a:pt x="6997842" y="24749"/>
                  </a:lnTo>
                  <a:lnTo>
                    <a:pt x="7015950" y="51595"/>
                  </a:lnTo>
                  <a:lnTo>
                    <a:pt x="7022592" y="84455"/>
                  </a:lnTo>
                  <a:lnTo>
                    <a:pt x="7022592" y="759841"/>
                  </a:lnTo>
                  <a:lnTo>
                    <a:pt x="7015950" y="792700"/>
                  </a:lnTo>
                  <a:lnTo>
                    <a:pt x="6997842" y="819546"/>
                  </a:lnTo>
                  <a:lnTo>
                    <a:pt x="6970996" y="837654"/>
                  </a:lnTo>
                  <a:lnTo>
                    <a:pt x="6938136" y="844296"/>
                  </a:lnTo>
                  <a:lnTo>
                    <a:pt x="84454" y="844296"/>
                  </a:lnTo>
                  <a:lnTo>
                    <a:pt x="51595" y="837654"/>
                  </a:lnTo>
                  <a:lnTo>
                    <a:pt x="24749" y="819546"/>
                  </a:lnTo>
                  <a:lnTo>
                    <a:pt x="6641" y="792700"/>
                  </a:lnTo>
                  <a:lnTo>
                    <a:pt x="0" y="759841"/>
                  </a:lnTo>
                  <a:lnTo>
                    <a:pt x="0" y="84455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80031" y="1990344"/>
              <a:ext cx="1405255" cy="676910"/>
            </a:xfrm>
            <a:custGeom>
              <a:avLst/>
              <a:gdLst/>
              <a:ahLst/>
              <a:cxnLst/>
              <a:rect l="l" t="t" r="r" b="b"/>
              <a:pathLst>
                <a:path w="1405255" h="676910">
                  <a:moveTo>
                    <a:pt x="1337437" y="0"/>
                  </a:moveTo>
                  <a:lnTo>
                    <a:pt x="67691" y="0"/>
                  </a:lnTo>
                  <a:lnTo>
                    <a:pt x="41362" y="5326"/>
                  </a:lnTo>
                  <a:lnTo>
                    <a:pt x="19843" y="19843"/>
                  </a:lnTo>
                  <a:lnTo>
                    <a:pt x="5326" y="41362"/>
                  </a:lnTo>
                  <a:lnTo>
                    <a:pt x="0" y="67690"/>
                  </a:lnTo>
                  <a:lnTo>
                    <a:pt x="0" y="608964"/>
                  </a:lnTo>
                  <a:lnTo>
                    <a:pt x="5326" y="635293"/>
                  </a:lnTo>
                  <a:lnTo>
                    <a:pt x="19843" y="656812"/>
                  </a:lnTo>
                  <a:lnTo>
                    <a:pt x="41362" y="671329"/>
                  </a:lnTo>
                  <a:lnTo>
                    <a:pt x="67691" y="676655"/>
                  </a:lnTo>
                  <a:lnTo>
                    <a:pt x="1337437" y="676655"/>
                  </a:lnTo>
                  <a:lnTo>
                    <a:pt x="1363765" y="671329"/>
                  </a:lnTo>
                  <a:lnTo>
                    <a:pt x="1385284" y="656812"/>
                  </a:lnTo>
                  <a:lnTo>
                    <a:pt x="1399801" y="635293"/>
                  </a:lnTo>
                  <a:lnTo>
                    <a:pt x="1405128" y="608964"/>
                  </a:lnTo>
                  <a:lnTo>
                    <a:pt x="1405128" y="67690"/>
                  </a:lnTo>
                  <a:lnTo>
                    <a:pt x="1399801" y="41362"/>
                  </a:lnTo>
                  <a:lnTo>
                    <a:pt x="1385284" y="19843"/>
                  </a:lnTo>
                  <a:lnTo>
                    <a:pt x="1363765" y="5326"/>
                  </a:lnTo>
                  <a:lnTo>
                    <a:pt x="1337437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80031" y="1990344"/>
              <a:ext cx="1405255" cy="676910"/>
            </a:xfrm>
            <a:custGeom>
              <a:avLst/>
              <a:gdLst/>
              <a:ahLst/>
              <a:cxnLst/>
              <a:rect l="l" t="t" r="r" b="b"/>
              <a:pathLst>
                <a:path w="1405255" h="676910">
                  <a:moveTo>
                    <a:pt x="0" y="67690"/>
                  </a:moveTo>
                  <a:lnTo>
                    <a:pt x="5326" y="41362"/>
                  </a:lnTo>
                  <a:lnTo>
                    <a:pt x="19843" y="19843"/>
                  </a:lnTo>
                  <a:lnTo>
                    <a:pt x="41362" y="5326"/>
                  </a:lnTo>
                  <a:lnTo>
                    <a:pt x="67691" y="0"/>
                  </a:lnTo>
                  <a:lnTo>
                    <a:pt x="1337437" y="0"/>
                  </a:lnTo>
                  <a:lnTo>
                    <a:pt x="1363765" y="5326"/>
                  </a:lnTo>
                  <a:lnTo>
                    <a:pt x="1385284" y="19843"/>
                  </a:lnTo>
                  <a:lnTo>
                    <a:pt x="1399801" y="41362"/>
                  </a:lnTo>
                  <a:lnTo>
                    <a:pt x="1405128" y="67690"/>
                  </a:lnTo>
                  <a:lnTo>
                    <a:pt x="1405128" y="608964"/>
                  </a:lnTo>
                  <a:lnTo>
                    <a:pt x="1399801" y="635293"/>
                  </a:lnTo>
                  <a:lnTo>
                    <a:pt x="1385284" y="656812"/>
                  </a:lnTo>
                  <a:lnTo>
                    <a:pt x="1363765" y="671329"/>
                  </a:lnTo>
                  <a:lnTo>
                    <a:pt x="1337437" y="676655"/>
                  </a:lnTo>
                  <a:lnTo>
                    <a:pt x="67691" y="676655"/>
                  </a:lnTo>
                  <a:lnTo>
                    <a:pt x="41362" y="671329"/>
                  </a:lnTo>
                  <a:lnTo>
                    <a:pt x="19843" y="656812"/>
                  </a:lnTo>
                  <a:lnTo>
                    <a:pt x="5326" y="635293"/>
                  </a:lnTo>
                  <a:lnTo>
                    <a:pt x="0" y="608964"/>
                  </a:lnTo>
                  <a:lnTo>
                    <a:pt x="0" y="6769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8967" y="2807246"/>
              <a:ext cx="7118350" cy="94319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0" y="2788970"/>
              <a:ext cx="4960365" cy="10315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99259" y="2836164"/>
              <a:ext cx="7022592" cy="8473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699259" y="2836164"/>
              <a:ext cx="7023100" cy="847725"/>
            </a:xfrm>
            <a:custGeom>
              <a:avLst/>
              <a:gdLst/>
              <a:ahLst/>
              <a:cxnLst/>
              <a:rect l="l" t="t" r="r" b="b"/>
              <a:pathLst>
                <a:path w="7023100" h="847725">
                  <a:moveTo>
                    <a:pt x="0" y="84709"/>
                  </a:moveTo>
                  <a:lnTo>
                    <a:pt x="6663" y="51756"/>
                  </a:lnTo>
                  <a:lnTo>
                    <a:pt x="24828" y="24828"/>
                  </a:lnTo>
                  <a:lnTo>
                    <a:pt x="51756" y="6663"/>
                  </a:lnTo>
                  <a:lnTo>
                    <a:pt x="84708" y="0"/>
                  </a:lnTo>
                  <a:lnTo>
                    <a:pt x="6937883" y="0"/>
                  </a:lnTo>
                  <a:lnTo>
                    <a:pt x="6970835" y="6663"/>
                  </a:lnTo>
                  <a:lnTo>
                    <a:pt x="6997763" y="24828"/>
                  </a:lnTo>
                  <a:lnTo>
                    <a:pt x="7015928" y="51756"/>
                  </a:lnTo>
                  <a:lnTo>
                    <a:pt x="7022592" y="84709"/>
                  </a:lnTo>
                  <a:lnTo>
                    <a:pt x="7022592" y="762635"/>
                  </a:lnTo>
                  <a:lnTo>
                    <a:pt x="7015928" y="795587"/>
                  </a:lnTo>
                  <a:lnTo>
                    <a:pt x="6997763" y="822515"/>
                  </a:lnTo>
                  <a:lnTo>
                    <a:pt x="6970835" y="840680"/>
                  </a:lnTo>
                  <a:lnTo>
                    <a:pt x="6937883" y="847344"/>
                  </a:lnTo>
                  <a:lnTo>
                    <a:pt x="84708" y="847344"/>
                  </a:lnTo>
                  <a:lnTo>
                    <a:pt x="51756" y="840680"/>
                  </a:lnTo>
                  <a:lnTo>
                    <a:pt x="24828" y="822515"/>
                  </a:lnTo>
                  <a:lnTo>
                    <a:pt x="6663" y="795587"/>
                  </a:lnTo>
                  <a:lnTo>
                    <a:pt x="0" y="762635"/>
                  </a:lnTo>
                  <a:lnTo>
                    <a:pt x="0" y="84709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80031" y="2919984"/>
              <a:ext cx="1405255" cy="676910"/>
            </a:xfrm>
            <a:custGeom>
              <a:avLst/>
              <a:gdLst/>
              <a:ahLst/>
              <a:cxnLst/>
              <a:rect l="l" t="t" r="r" b="b"/>
              <a:pathLst>
                <a:path w="1405255" h="676910">
                  <a:moveTo>
                    <a:pt x="1337437" y="0"/>
                  </a:moveTo>
                  <a:lnTo>
                    <a:pt x="67691" y="0"/>
                  </a:lnTo>
                  <a:lnTo>
                    <a:pt x="41362" y="5326"/>
                  </a:lnTo>
                  <a:lnTo>
                    <a:pt x="19843" y="19843"/>
                  </a:lnTo>
                  <a:lnTo>
                    <a:pt x="5326" y="41362"/>
                  </a:lnTo>
                  <a:lnTo>
                    <a:pt x="0" y="67690"/>
                  </a:lnTo>
                  <a:lnTo>
                    <a:pt x="0" y="608964"/>
                  </a:lnTo>
                  <a:lnTo>
                    <a:pt x="5326" y="635293"/>
                  </a:lnTo>
                  <a:lnTo>
                    <a:pt x="19843" y="656812"/>
                  </a:lnTo>
                  <a:lnTo>
                    <a:pt x="41362" y="671329"/>
                  </a:lnTo>
                  <a:lnTo>
                    <a:pt x="67691" y="676655"/>
                  </a:lnTo>
                  <a:lnTo>
                    <a:pt x="1337437" y="676655"/>
                  </a:lnTo>
                  <a:lnTo>
                    <a:pt x="1363765" y="671329"/>
                  </a:lnTo>
                  <a:lnTo>
                    <a:pt x="1385284" y="656812"/>
                  </a:lnTo>
                  <a:lnTo>
                    <a:pt x="1399801" y="635293"/>
                  </a:lnTo>
                  <a:lnTo>
                    <a:pt x="1405128" y="608964"/>
                  </a:lnTo>
                  <a:lnTo>
                    <a:pt x="1405128" y="67690"/>
                  </a:lnTo>
                  <a:lnTo>
                    <a:pt x="1399801" y="41362"/>
                  </a:lnTo>
                  <a:lnTo>
                    <a:pt x="1385284" y="19843"/>
                  </a:lnTo>
                  <a:lnTo>
                    <a:pt x="1363765" y="5326"/>
                  </a:lnTo>
                  <a:lnTo>
                    <a:pt x="1337437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80031" y="2919984"/>
              <a:ext cx="1405255" cy="676910"/>
            </a:xfrm>
            <a:custGeom>
              <a:avLst/>
              <a:gdLst/>
              <a:ahLst/>
              <a:cxnLst/>
              <a:rect l="l" t="t" r="r" b="b"/>
              <a:pathLst>
                <a:path w="1405255" h="676910">
                  <a:moveTo>
                    <a:pt x="0" y="67690"/>
                  </a:moveTo>
                  <a:lnTo>
                    <a:pt x="5326" y="41362"/>
                  </a:lnTo>
                  <a:lnTo>
                    <a:pt x="19843" y="19843"/>
                  </a:lnTo>
                  <a:lnTo>
                    <a:pt x="41362" y="5326"/>
                  </a:lnTo>
                  <a:lnTo>
                    <a:pt x="67691" y="0"/>
                  </a:lnTo>
                  <a:lnTo>
                    <a:pt x="1337437" y="0"/>
                  </a:lnTo>
                  <a:lnTo>
                    <a:pt x="1363765" y="5326"/>
                  </a:lnTo>
                  <a:lnTo>
                    <a:pt x="1385284" y="19843"/>
                  </a:lnTo>
                  <a:lnTo>
                    <a:pt x="1399801" y="41362"/>
                  </a:lnTo>
                  <a:lnTo>
                    <a:pt x="1405128" y="67690"/>
                  </a:lnTo>
                  <a:lnTo>
                    <a:pt x="1405128" y="608964"/>
                  </a:lnTo>
                  <a:lnTo>
                    <a:pt x="1399801" y="635293"/>
                  </a:lnTo>
                  <a:lnTo>
                    <a:pt x="1385284" y="656812"/>
                  </a:lnTo>
                  <a:lnTo>
                    <a:pt x="1363765" y="671329"/>
                  </a:lnTo>
                  <a:lnTo>
                    <a:pt x="1337437" y="676655"/>
                  </a:lnTo>
                  <a:lnTo>
                    <a:pt x="67691" y="676655"/>
                  </a:lnTo>
                  <a:lnTo>
                    <a:pt x="41362" y="671329"/>
                  </a:lnTo>
                  <a:lnTo>
                    <a:pt x="19843" y="656812"/>
                  </a:lnTo>
                  <a:lnTo>
                    <a:pt x="5326" y="635293"/>
                  </a:lnTo>
                  <a:lnTo>
                    <a:pt x="0" y="608964"/>
                  </a:lnTo>
                  <a:lnTo>
                    <a:pt x="0" y="6769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8967" y="3739845"/>
              <a:ext cx="7118350" cy="94010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8000" y="3718610"/>
              <a:ext cx="5274309" cy="103157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99259" y="3768852"/>
              <a:ext cx="7022592" cy="84429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699259" y="3768852"/>
              <a:ext cx="7023100" cy="844550"/>
            </a:xfrm>
            <a:custGeom>
              <a:avLst/>
              <a:gdLst/>
              <a:ahLst/>
              <a:cxnLst/>
              <a:rect l="l" t="t" r="r" b="b"/>
              <a:pathLst>
                <a:path w="7023100" h="844550">
                  <a:moveTo>
                    <a:pt x="0" y="84455"/>
                  </a:moveTo>
                  <a:lnTo>
                    <a:pt x="6641" y="51595"/>
                  </a:lnTo>
                  <a:lnTo>
                    <a:pt x="24749" y="24749"/>
                  </a:lnTo>
                  <a:lnTo>
                    <a:pt x="51595" y="6641"/>
                  </a:lnTo>
                  <a:lnTo>
                    <a:pt x="84454" y="0"/>
                  </a:lnTo>
                  <a:lnTo>
                    <a:pt x="6938136" y="0"/>
                  </a:lnTo>
                  <a:lnTo>
                    <a:pt x="6970996" y="6641"/>
                  </a:lnTo>
                  <a:lnTo>
                    <a:pt x="6997842" y="24749"/>
                  </a:lnTo>
                  <a:lnTo>
                    <a:pt x="7015950" y="51595"/>
                  </a:lnTo>
                  <a:lnTo>
                    <a:pt x="7022592" y="84455"/>
                  </a:lnTo>
                  <a:lnTo>
                    <a:pt x="7022592" y="759841"/>
                  </a:lnTo>
                  <a:lnTo>
                    <a:pt x="7015950" y="792700"/>
                  </a:lnTo>
                  <a:lnTo>
                    <a:pt x="6997842" y="819546"/>
                  </a:lnTo>
                  <a:lnTo>
                    <a:pt x="6970996" y="837654"/>
                  </a:lnTo>
                  <a:lnTo>
                    <a:pt x="6938136" y="844296"/>
                  </a:lnTo>
                  <a:lnTo>
                    <a:pt x="84454" y="844296"/>
                  </a:lnTo>
                  <a:lnTo>
                    <a:pt x="51595" y="837654"/>
                  </a:lnTo>
                  <a:lnTo>
                    <a:pt x="24749" y="819546"/>
                  </a:lnTo>
                  <a:lnTo>
                    <a:pt x="6641" y="792700"/>
                  </a:lnTo>
                  <a:lnTo>
                    <a:pt x="0" y="759841"/>
                  </a:lnTo>
                  <a:lnTo>
                    <a:pt x="0" y="84455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80031" y="3849624"/>
              <a:ext cx="1405255" cy="676910"/>
            </a:xfrm>
            <a:custGeom>
              <a:avLst/>
              <a:gdLst/>
              <a:ahLst/>
              <a:cxnLst/>
              <a:rect l="l" t="t" r="r" b="b"/>
              <a:pathLst>
                <a:path w="1405255" h="676910">
                  <a:moveTo>
                    <a:pt x="1337437" y="0"/>
                  </a:moveTo>
                  <a:lnTo>
                    <a:pt x="67691" y="0"/>
                  </a:lnTo>
                  <a:lnTo>
                    <a:pt x="41362" y="5326"/>
                  </a:lnTo>
                  <a:lnTo>
                    <a:pt x="19843" y="19843"/>
                  </a:lnTo>
                  <a:lnTo>
                    <a:pt x="5326" y="41362"/>
                  </a:lnTo>
                  <a:lnTo>
                    <a:pt x="0" y="67690"/>
                  </a:lnTo>
                  <a:lnTo>
                    <a:pt x="0" y="608964"/>
                  </a:lnTo>
                  <a:lnTo>
                    <a:pt x="5326" y="635293"/>
                  </a:lnTo>
                  <a:lnTo>
                    <a:pt x="19843" y="656812"/>
                  </a:lnTo>
                  <a:lnTo>
                    <a:pt x="41362" y="671329"/>
                  </a:lnTo>
                  <a:lnTo>
                    <a:pt x="67691" y="676656"/>
                  </a:lnTo>
                  <a:lnTo>
                    <a:pt x="1337437" y="676656"/>
                  </a:lnTo>
                  <a:lnTo>
                    <a:pt x="1363765" y="671329"/>
                  </a:lnTo>
                  <a:lnTo>
                    <a:pt x="1385284" y="656812"/>
                  </a:lnTo>
                  <a:lnTo>
                    <a:pt x="1399801" y="635293"/>
                  </a:lnTo>
                  <a:lnTo>
                    <a:pt x="1405128" y="608964"/>
                  </a:lnTo>
                  <a:lnTo>
                    <a:pt x="1405128" y="67690"/>
                  </a:lnTo>
                  <a:lnTo>
                    <a:pt x="1399801" y="41362"/>
                  </a:lnTo>
                  <a:lnTo>
                    <a:pt x="1385284" y="19843"/>
                  </a:lnTo>
                  <a:lnTo>
                    <a:pt x="1363765" y="5326"/>
                  </a:lnTo>
                  <a:lnTo>
                    <a:pt x="1337437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80031" y="3849624"/>
              <a:ext cx="1405255" cy="676910"/>
            </a:xfrm>
            <a:custGeom>
              <a:avLst/>
              <a:gdLst/>
              <a:ahLst/>
              <a:cxnLst/>
              <a:rect l="l" t="t" r="r" b="b"/>
              <a:pathLst>
                <a:path w="1405255" h="676910">
                  <a:moveTo>
                    <a:pt x="0" y="67690"/>
                  </a:moveTo>
                  <a:lnTo>
                    <a:pt x="5326" y="41362"/>
                  </a:lnTo>
                  <a:lnTo>
                    <a:pt x="19843" y="19843"/>
                  </a:lnTo>
                  <a:lnTo>
                    <a:pt x="41362" y="5326"/>
                  </a:lnTo>
                  <a:lnTo>
                    <a:pt x="67691" y="0"/>
                  </a:lnTo>
                  <a:lnTo>
                    <a:pt x="1337437" y="0"/>
                  </a:lnTo>
                  <a:lnTo>
                    <a:pt x="1363765" y="5326"/>
                  </a:lnTo>
                  <a:lnTo>
                    <a:pt x="1385284" y="19843"/>
                  </a:lnTo>
                  <a:lnTo>
                    <a:pt x="1399801" y="41362"/>
                  </a:lnTo>
                  <a:lnTo>
                    <a:pt x="1405128" y="67690"/>
                  </a:lnTo>
                  <a:lnTo>
                    <a:pt x="1405128" y="608964"/>
                  </a:lnTo>
                  <a:lnTo>
                    <a:pt x="1399801" y="635293"/>
                  </a:lnTo>
                  <a:lnTo>
                    <a:pt x="1385284" y="656812"/>
                  </a:lnTo>
                  <a:lnTo>
                    <a:pt x="1363765" y="671329"/>
                  </a:lnTo>
                  <a:lnTo>
                    <a:pt x="1337437" y="676656"/>
                  </a:lnTo>
                  <a:lnTo>
                    <a:pt x="67691" y="676656"/>
                  </a:lnTo>
                  <a:lnTo>
                    <a:pt x="41362" y="671329"/>
                  </a:lnTo>
                  <a:lnTo>
                    <a:pt x="19843" y="656812"/>
                  </a:lnTo>
                  <a:lnTo>
                    <a:pt x="5326" y="635293"/>
                  </a:lnTo>
                  <a:lnTo>
                    <a:pt x="0" y="608964"/>
                  </a:lnTo>
                  <a:lnTo>
                    <a:pt x="0" y="6769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8967" y="4669536"/>
              <a:ext cx="7118350" cy="94319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99259" y="4698492"/>
              <a:ext cx="7022592" cy="84734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99259" y="4698492"/>
              <a:ext cx="7023100" cy="847725"/>
            </a:xfrm>
            <a:custGeom>
              <a:avLst/>
              <a:gdLst/>
              <a:ahLst/>
              <a:cxnLst/>
              <a:rect l="l" t="t" r="r" b="b"/>
              <a:pathLst>
                <a:path w="7023100" h="847725">
                  <a:moveTo>
                    <a:pt x="0" y="84708"/>
                  </a:moveTo>
                  <a:lnTo>
                    <a:pt x="6663" y="51756"/>
                  </a:lnTo>
                  <a:lnTo>
                    <a:pt x="24828" y="24828"/>
                  </a:lnTo>
                  <a:lnTo>
                    <a:pt x="51756" y="6663"/>
                  </a:lnTo>
                  <a:lnTo>
                    <a:pt x="84708" y="0"/>
                  </a:lnTo>
                  <a:lnTo>
                    <a:pt x="6937883" y="0"/>
                  </a:lnTo>
                  <a:lnTo>
                    <a:pt x="6970835" y="6663"/>
                  </a:lnTo>
                  <a:lnTo>
                    <a:pt x="6997763" y="24828"/>
                  </a:lnTo>
                  <a:lnTo>
                    <a:pt x="7015928" y="51756"/>
                  </a:lnTo>
                  <a:lnTo>
                    <a:pt x="7022592" y="84708"/>
                  </a:lnTo>
                  <a:lnTo>
                    <a:pt x="7022592" y="762634"/>
                  </a:lnTo>
                  <a:lnTo>
                    <a:pt x="7015928" y="795587"/>
                  </a:lnTo>
                  <a:lnTo>
                    <a:pt x="6997763" y="822515"/>
                  </a:lnTo>
                  <a:lnTo>
                    <a:pt x="6970835" y="840680"/>
                  </a:lnTo>
                  <a:lnTo>
                    <a:pt x="6937883" y="847343"/>
                  </a:lnTo>
                  <a:lnTo>
                    <a:pt x="84708" y="847343"/>
                  </a:lnTo>
                  <a:lnTo>
                    <a:pt x="51756" y="840680"/>
                  </a:lnTo>
                  <a:lnTo>
                    <a:pt x="24828" y="822515"/>
                  </a:lnTo>
                  <a:lnTo>
                    <a:pt x="6663" y="795587"/>
                  </a:lnTo>
                  <a:lnTo>
                    <a:pt x="0" y="762634"/>
                  </a:lnTo>
                  <a:lnTo>
                    <a:pt x="0" y="84708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261740" y="2118817"/>
            <a:ext cx="4798060" cy="3158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Проведение</a:t>
            </a:r>
            <a:r>
              <a:rPr sz="2300" u="heavy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23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профессиональных</a:t>
            </a:r>
            <a:r>
              <a:rPr sz="2300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23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проб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</a:pPr>
            <a:r>
              <a:rPr sz="23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Организация</a:t>
            </a:r>
            <a:r>
              <a:rPr sz="2300" u="heavy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23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профориентационных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</a:pPr>
            <a:r>
              <a:rPr sz="23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экскурсий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  <a:spcBef>
                <a:spcPts val="2055"/>
              </a:spcBef>
            </a:pPr>
            <a:r>
              <a:rPr sz="23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Профориентационные</a:t>
            </a:r>
            <a:r>
              <a:rPr sz="2300" u="heavy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sz="23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мероприятия</a:t>
            </a:r>
            <a:r>
              <a:rPr sz="2300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sz="23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и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</a:pPr>
            <a:r>
              <a:rPr sz="23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мастер-классы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Выступления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058911" y="6141720"/>
            <a:ext cx="684276" cy="37642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598664" y="152400"/>
            <a:ext cx="1121664" cy="1292352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1767839" y="2060448"/>
            <a:ext cx="1430020" cy="3411220"/>
            <a:chOff x="1767839" y="2060448"/>
            <a:chExt cx="1430020" cy="3411220"/>
          </a:xfrm>
        </p:grpSpPr>
        <p:sp>
          <p:nvSpPr>
            <p:cNvPr id="28" name="object 28"/>
            <p:cNvSpPr/>
            <p:nvPr/>
          </p:nvSpPr>
          <p:spPr>
            <a:xfrm>
              <a:off x="1780031" y="4782312"/>
              <a:ext cx="1405255" cy="676910"/>
            </a:xfrm>
            <a:custGeom>
              <a:avLst/>
              <a:gdLst/>
              <a:ahLst/>
              <a:cxnLst/>
              <a:rect l="l" t="t" r="r" b="b"/>
              <a:pathLst>
                <a:path w="1405255" h="676910">
                  <a:moveTo>
                    <a:pt x="1337437" y="0"/>
                  </a:moveTo>
                  <a:lnTo>
                    <a:pt x="67691" y="0"/>
                  </a:lnTo>
                  <a:lnTo>
                    <a:pt x="41362" y="5326"/>
                  </a:lnTo>
                  <a:lnTo>
                    <a:pt x="19843" y="19843"/>
                  </a:lnTo>
                  <a:lnTo>
                    <a:pt x="5326" y="41362"/>
                  </a:lnTo>
                  <a:lnTo>
                    <a:pt x="0" y="67690"/>
                  </a:lnTo>
                  <a:lnTo>
                    <a:pt x="0" y="608965"/>
                  </a:lnTo>
                  <a:lnTo>
                    <a:pt x="5326" y="635293"/>
                  </a:lnTo>
                  <a:lnTo>
                    <a:pt x="19843" y="656812"/>
                  </a:lnTo>
                  <a:lnTo>
                    <a:pt x="41362" y="671329"/>
                  </a:lnTo>
                  <a:lnTo>
                    <a:pt x="67691" y="676656"/>
                  </a:lnTo>
                  <a:lnTo>
                    <a:pt x="1337437" y="676656"/>
                  </a:lnTo>
                  <a:lnTo>
                    <a:pt x="1363765" y="671329"/>
                  </a:lnTo>
                  <a:lnTo>
                    <a:pt x="1385284" y="656812"/>
                  </a:lnTo>
                  <a:lnTo>
                    <a:pt x="1399801" y="635293"/>
                  </a:lnTo>
                  <a:lnTo>
                    <a:pt x="1405128" y="608965"/>
                  </a:lnTo>
                  <a:lnTo>
                    <a:pt x="1405128" y="67690"/>
                  </a:lnTo>
                  <a:lnTo>
                    <a:pt x="1399801" y="41362"/>
                  </a:lnTo>
                  <a:lnTo>
                    <a:pt x="1385284" y="19843"/>
                  </a:lnTo>
                  <a:lnTo>
                    <a:pt x="1363765" y="5326"/>
                  </a:lnTo>
                  <a:lnTo>
                    <a:pt x="1337437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80031" y="4782312"/>
              <a:ext cx="1405255" cy="676910"/>
            </a:xfrm>
            <a:custGeom>
              <a:avLst/>
              <a:gdLst/>
              <a:ahLst/>
              <a:cxnLst/>
              <a:rect l="l" t="t" r="r" b="b"/>
              <a:pathLst>
                <a:path w="1405255" h="676910">
                  <a:moveTo>
                    <a:pt x="0" y="67690"/>
                  </a:moveTo>
                  <a:lnTo>
                    <a:pt x="5326" y="41362"/>
                  </a:lnTo>
                  <a:lnTo>
                    <a:pt x="19843" y="19843"/>
                  </a:lnTo>
                  <a:lnTo>
                    <a:pt x="41362" y="5326"/>
                  </a:lnTo>
                  <a:lnTo>
                    <a:pt x="67691" y="0"/>
                  </a:lnTo>
                  <a:lnTo>
                    <a:pt x="1337437" y="0"/>
                  </a:lnTo>
                  <a:lnTo>
                    <a:pt x="1363765" y="5326"/>
                  </a:lnTo>
                  <a:lnTo>
                    <a:pt x="1385284" y="19843"/>
                  </a:lnTo>
                  <a:lnTo>
                    <a:pt x="1399801" y="41362"/>
                  </a:lnTo>
                  <a:lnTo>
                    <a:pt x="1405128" y="67690"/>
                  </a:lnTo>
                  <a:lnTo>
                    <a:pt x="1405128" y="608965"/>
                  </a:lnTo>
                  <a:lnTo>
                    <a:pt x="1399801" y="635293"/>
                  </a:lnTo>
                  <a:lnTo>
                    <a:pt x="1385284" y="656812"/>
                  </a:lnTo>
                  <a:lnTo>
                    <a:pt x="1363765" y="671329"/>
                  </a:lnTo>
                  <a:lnTo>
                    <a:pt x="1337437" y="676656"/>
                  </a:lnTo>
                  <a:lnTo>
                    <a:pt x="67691" y="676656"/>
                  </a:lnTo>
                  <a:lnTo>
                    <a:pt x="41362" y="671329"/>
                  </a:lnTo>
                  <a:lnTo>
                    <a:pt x="19843" y="656812"/>
                  </a:lnTo>
                  <a:lnTo>
                    <a:pt x="5326" y="635293"/>
                  </a:lnTo>
                  <a:lnTo>
                    <a:pt x="0" y="608965"/>
                  </a:lnTo>
                  <a:lnTo>
                    <a:pt x="0" y="6769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94559" y="2060448"/>
              <a:ext cx="576072" cy="57912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94559" y="2941320"/>
              <a:ext cx="576072" cy="58216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94559" y="3925824"/>
              <a:ext cx="576072" cy="58216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94559" y="4834127"/>
              <a:ext cx="722376" cy="58216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640" y="185928"/>
            <a:ext cx="6827520" cy="125920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191135" rIns="0" bIns="0" rtlCol="0">
            <a:spAutoFit/>
          </a:bodyPr>
          <a:lstStyle/>
          <a:p>
            <a:pPr marL="1377315" marR="184785" indent="-1189355">
              <a:lnSpc>
                <a:spcPct val="100000"/>
              </a:lnSpc>
              <a:spcBef>
                <a:spcPts val="1505"/>
              </a:spcBef>
            </a:pPr>
            <a:r>
              <a:rPr sz="2800" spc="-15" dirty="0"/>
              <a:t>Публикации </a:t>
            </a:r>
            <a:r>
              <a:rPr sz="2800" spc="-5" dirty="0"/>
              <a:t>программно-методических </a:t>
            </a:r>
            <a:r>
              <a:rPr sz="2800" spc="-685" dirty="0"/>
              <a:t> </a:t>
            </a:r>
            <a:r>
              <a:rPr sz="2800" spc="-10" dirty="0"/>
              <a:t>разработок</a:t>
            </a:r>
            <a:r>
              <a:rPr sz="2800" spc="-70" dirty="0"/>
              <a:t> </a:t>
            </a:r>
            <a:r>
              <a:rPr sz="2800" spc="5" dirty="0"/>
              <a:t>и</a:t>
            </a:r>
            <a:r>
              <a:rPr sz="2800" spc="-15" dirty="0"/>
              <a:t> </a:t>
            </a:r>
            <a:r>
              <a:rPr sz="2800" spc="-10" dirty="0"/>
              <a:t>материалов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2194560" y="1822704"/>
            <a:ext cx="6536690" cy="1485900"/>
            <a:chOff x="2194560" y="1822704"/>
            <a:chExt cx="6536690" cy="1485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0" y="1822704"/>
              <a:ext cx="6536309" cy="14856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4852" y="1851660"/>
              <a:ext cx="6440424" cy="13898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44852" y="1851660"/>
              <a:ext cx="6440805" cy="1390015"/>
            </a:xfrm>
            <a:custGeom>
              <a:avLst/>
              <a:gdLst/>
              <a:ahLst/>
              <a:cxnLst/>
              <a:rect l="l" t="t" r="r" b="b"/>
              <a:pathLst>
                <a:path w="6440805" h="1390014">
                  <a:moveTo>
                    <a:pt x="0" y="138937"/>
                  </a:moveTo>
                  <a:lnTo>
                    <a:pt x="7085" y="95032"/>
                  </a:lnTo>
                  <a:lnTo>
                    <a:pt x="26814" y="56893"/>
                  </a:lnTo>
                  <a:lnTo>
                    <a:pt x="56893" y="26814"/>
                  </a:lnTo>
                  <a:lnTo>
                    <a:pt x="95032" y="7085"/>
                  </a:lnTo>
                  <a:lnTo>
                    <a:pt x="138937" y="0"/>
                  </a:lnTo>
                  <a:lnTo>
                    <a:pt x="6301486" y="0"/>
                  </a:lnTo>
                  <a:lnTo>
                    <a:pt x="6345391" y="7085"/>
                  </a:lnTo>
                  <a:lnTo>
                    <a:pt x="6383530" y="26814"/>
                  </a:lnTo>
                  <a:lnTo>
                    <a:pt x="6413609" y="56893"/>
                  </a:lnTo>
                  <a:lnTo>
                    <a:pt x="6433338" y="95032"/>
                  </a:lnTo>
                  <a:lnTo>
                    <a:pt x="6440424" y="138937"/>
                  </a:lnTo>
                  <a:lnTo>
                    <a:pt x="6440424" y="1250950"/>
                  </a:lnTo>
                  <a:lnTo>
                    <a:pt x="6433338" y="1294855"/>
                  </a:lnTo>
                  <a:lnTo>
                    <a:pt x="6413609" y="1332994"/>
                  </a:lnTo>
                  <a:lnTo>
                    <a:pt x="6383530" y="1363073"/>
                  </a:lnTo>
                  <a:lnTo>
                    <a:pt x="6345391" y="1382802"/>
                  </a:lnTo>
                  <a:lnTo>
                    <a:pt x="6301486" y="1389888"/>
                  </a:lnTo>
                  <a:lnTo>
                    <a:pt x="138937" y="1389888"/>
                  </a:lnTo>
                  <a:lnTo>
                    <a:pt x="95032" y="1382802"/>
                  </a:lnTo>
                  <a:lnTo>
                    <a:pt x="56893" y="1363073"/>
                  </a:lnTo>
                  <a:lnTo>
                    <a:pt x="26814" y="1332994"/>
                  </a:lnTo>
                  <a:lnTo>
                    <a:pt x="7085" y="1294855"/>
                  </a:lnTo>
                  <a:lnTo>
                    <a:pt x="0" y="1250950"/>
                  </a:lnTo>
                  <a:lnTo>
                    <a:pt x="0" y="138937"/>
                  </a:lnTo>
                  <a:close/>
                </a:path>
              </a:pathLst>
            </a:custGeom>
            <a:ln w="9143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65248" y="1947672"/>
              <a:ext cx="1286510" cy="1112520"/>
            </a:xfrm>
            <a:custGeom>
              <a:avLst/>
              <a:gdLst/>
              <a:ahLst/>
              <a:cxnLst/>
              <a:rect l="l" t="t" r="r" b="b"/>
              <a:pathLst>
                <a:path w="1286510" h="1112520">
                  <a:moveTo>
                    <a:pt x="1175003" y="0"/>
                  </a:moveTo>
                  <a:lnTo>
                    <a:pt x="111251" y="0"/>
                  </a:lnTo>
                  <a:lnTo>
                    <a:pt x="67937" y="8739"/>
                  </a:lnTo>
                  <a:lnTo>
                    <a:pt x="32575" y="32575"/>
                  </a:lnTo>
                  <a:lnTo>
                    <a:pt x="8739" y="67937"/>
                  </a:lnTo>
                  <a:lnTo>
                    <a:pt x="0" y="111251"/>
                  </a:lnTo>
                  <a:lnTo>
                    <a:pt x="0" y="1001267"/>
                  </a:lnTo>
                  <a:lnTo>
                    <a:pt x="8739" y="1044582"/>
                  </a:lnTo>
                  <a:lnTo>
                    <a:pt x="32575" y="1079944"/>
                  </a:lnTo>
                  <a:lnTo>
                    <a:pt x="67937" y="1103780"/>
                  </a:lnTo>
                  <a:lnTo>
                    <a:pt x="111251" y="1112519"/>
                  </a:lnTo>
                  <a:lnTo>
                    <a:pt x="1175003" y="1112519"/>
                  </a:lnTo>
                  <a:lnTo>
                    <a:pt x="1218318" y="1103780"/>
                  </a:lnTo>
                  <a:lnTo>
                    <a:pt x="1253680" y="1079944"/>
                  </a:lnTo>
                  <a:lnTo>
                    <a:pt x="1277516" y="1044582"/>
                  </a:lnTo>
                  <a:lnTo>
                    <a:pt x="1286255" y="1001267"/>
                  </a:lnTo>
                  <a:lnTo>
                    <a:pt x="1286255" y="111251"/>
                  </a:lnTo>
                  <a:lnTo>
                    <a:pt x="1277516" y="67937"/>
                  </a:lnTo>
                  <a:lnTo>
                    <a:pt x="1253680" y="32575"/>
                  </a:lnTo>
                  <a:lnTo>
                    <a:pt x="1218318" y="8739"/>
                  </a:lnTo>
                  <a:lnTo>
                    <a:pt x="1175003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65248" y="1947672"/>
              <a:ext cx="1286510" cy="1112520"/>
            </a:xfrm>
            <a:custGeom>
              <a:avLst/>
              <a:gdLst/>
              <a:ahLst/>
              <a:cxnLst/>
              <a:rect l="l" t="t" r="r" b="b"/>
              <a:pathLst>
                <a:path w="1286510" h="1112520">
                  <a:moveTo>
                    <a:pt x="0" y="111251"/>
                  </a:moveTo>
                  <a:lnTo>
                    <a:pt x="8739" y="67937"/>
                  </a:lnTo>
                  <a:lnTo>
                    <a:pt x="32575" y="32575"/>
                  </a:lnTo>
                  <a:lnTo>
                    <a:pt x="67937" y="8739"/>
                  </a:lnTo>
                  <a:lnTo>
                    <a:pt x="111251" y="0"/>
                  </a:lnTo>
                  <a:lnTo>
                    <a:pt x="1175003" y="0"/>
                  </a:lnTo>
                  <a:lnTo>
                    <a:pt x="1218318" y="8739"/>
                  </a:lnTo>
                  <a:lnTo>
                    <a:pt x="1253680" y="32575"/>
                  </a:lnTo>
                  <a:lnTo>
                    <a:pt x="1277516" y="67937"/>
                  </a:lnTo>
                  <a:lnTo>
                    <a:pt x="1286255" y="111251"/>
                  </a:lnTo>
                  <a:lnTo>
                    <a:pt x="1286255" y="1001267"/>
                  </a:lnTo>
                  <a:lnTo>
                    <a:pt x="1277516" y="1044582"/>
                  </a:lnTo>
                  <a:lnTo>
                    <a:pt x="1253680" y="1079944"/>
                  </a:lnTo>
                  <a:lnTo>
                    <a:pt x="1218318" y="1103780"/>
                  </a:lnTo>
                  <a:lnTo>
                    <a:pt x="1175003" y="1112519"/>
                  </a:lnTo>
                  <a:lnTo>
                    <a:pt x="111251" y="1112519"/>
                  </a:lnTo>
                  <a:lnTo>
                    <a:pt x="67937" y="1103780"/>
                  </a:lnTo>
                  <a:lnTo>
                    <a:pt x="32575" y="1079944"/>
                  </a:lnTo>
                  <a:lnTo>
                    <a:pt x="8739" y="1044582"/>
                  </a:lnTo>
                  <a:lnTo>
                    <a:pt x="0" y="1001267"/>
                  </a:lnTo>
                  <a:lnTo>
                    <a:pt x="0" y="111251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194560" y="3367849"/>
            <a:ext cx="6536690" cy="1134745"/>
            <a:chOff x="2194560" y="3367849"/>
            <a:chExt cx="6536690" cy="113474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4560" y="3547808"/>
              <a:ext cx="6536309" cy="8151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41776" y="3630231"/>
              <a:ext cx="2863342" cy="6993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44852" y="3576827"/>
              <a:ext cx="6440424" cy="71932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44852" y="3576827"/>
              <a:ext cx="6440805" cy="719455"/>
            </a:xfrm>
            <a:custGeom>
              <a:avLst/>
              <a:gdLst/>
              <a:ahLst/>
              <a:cxnLst/>
              <a:rect l="l" t="t" r="r" b="b"/>
              <a:pathLst>
                <a:path w="6440805" h="719454">
                  <a:moveTo>
                    <a:pt x="0" y="71882"/>
                  </a:moveTo>
                  <a:lnTo>
                    <a:pt x="5659" y="43934"/>
                  </a:lnTo>
                  <a:lnTo>
                    <a:pt x="21082" y="21082"/>
                  </a:lnTo>
                  <a:lnTo>
                    <a:pt x="43934" y="5659"/>
                  </a:lnTo>
                  <a:lnTo>
                    <a:pt x="71881" y="0"/>
                  </a:lnTo>
                  <a:lnTo>
                    <a:pt x="6368542" y="0"/>
                  </a:lnTo>
                  <a:lnTo>
                    <a:pt x="6396489" y="5659"/>
                  </a:lnTo>
                  <a:lnTo>
                    <a:pt x="6419341" y="21082"/>
                  </a:lnTo>
                  <a:lnTo>
                    <a:pt x="6434764" y="43934"/>
                  </a:lnTo>
                  <a:lnTo>
                    <a:pt x="6440424" y="71882"/>
                  </a:lnTo>
                  <a:lnTo>
                    <a:pt x="6440424" y="647446"/>
                  </a:lnTo>
                  <a:lnTo>
                    <a:pt x="6434764" y="675393"/>
                  </a:lnTo>
                  <a:lnTo>
                    <a:pt x="6419342" y="698246"/>
                  </a:lnTo>
                  <a:lnTo>
                    <a:pt x="6396489" y="713668"/>
                  </a:lnTo>
                  <a:lnTo>
                    <a:pt x="6368542" y="719328"/>
                  </a:lnTo>
                  <a:lnTo>
                    <a:pt x="71881" y="719328"/>
                  </a:lnTo>
                  <a:lnTo>
                    <a:pt x="43934" y="713668"/>
                  </a:lnTo>
                  <a:lnTo>
                    <a:pt x="21081" y="698246"/>
                  </a:lnTo>
                  <a:lnTo>
                    <a:pt x="5659" y="675393"/>
                  </a:lnTo>
                  <a:lnTo>
                    <a:pt x="0" y="647446"/>
                  </a:lnTo>
                  <a:lnTo>
                    <a:pt x="0" y="71882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83536" y="3380231"/>
              <a:ext cx="1286510" cy="1109980"/>
            </a:xfrm>
            <a:custGeom>
              <a:avLst/>
              <a:gdLst/>
              <a:ahLst/>
              <a:cxnLst/>
              <a:rect l="l" t="t" r="r" b="b"/>
              <a:pathLst>
                <a:path w="1286510" h="1109979">
                  <a:moveTo>
                    <a:pt x="1175258" y="0"/>
                  </a:moveTo>
                  <a:lnTo>
                    <a:pt x="110997" y="0"/>
                  </a:lnTo>
                  <a:lnTo>
                    <a:pt x="67776" y="8717"/>
                  </a:lnTo>
                  <a:lnTo>
                    <a:pt x="32496" y="32496"/>
                  </a:lnTo>
                  <a:lnTo>
                    <a:pt x="8717" y="67776"/>
                  </a:lnTo>
                  <a:lnTo>
                    <a:pt x="0" y="110997"/>
                  </a:lnTo>
                  <a:lnTo>
                    <a:pt x="0" y="998473"/>
                  </a:lnTo>
                  <a:lnTo>
                    <a:pt x="8717" y="1041695"/>
                  </a:lnTo>
                  <a:lnTo>
                    <a:pt x="32496" y="1076975"/>
                  </a:lnTo>
                  <a:lnTo>
                    <a:pt x="67776" y="1100754"/>
                  </a:lnTo>
                  <a:lnTo>
                    <a:pt x="110997" y="1109471"/>
                  </a:lnTo>
                  <a:lnTo>
                    <a:pt x="1175258" y="1109471"/>
                  </a:lnTo>
                  <a:lnTo>
                    <a:pt x="1218479" y="1100754"/>
                  </a:lnTo>
                  <a:lnTo>
                    <a:pt x="1253759" y="1076975"/>
                  </a:lnTo>
                  <a:lnTo>
                    <a:pt x="1277538" y="1041695"/>
                  </a:lnTo>
                  <a:lnTo>
                    <a:pt x="1286255" y="998473"/>
                  </a:lnTo>
                  <a:lnTo>
                    <a:pt x="1286255" y="110997"/>
                  </a:lnTo>
                  <a:lnTo>
                    <a:pt x="1277538" y="67776"/>
                  </a:lnTo>
                  <a:lnTo>
                    <a:pt x="1253759" y="32496"/>
                  </a:lnTo>
                  <a:lnTo>
                    <a:pt x="1218479" y="8717"/>
                  </a:lnTo>
                  <a:lnTo>
                    <a:pt x="1175258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83536" y="3380231"/>
              <a:ext cx="1286510" cy="1109980"/>
            </a:xfrm>
            <a:custGeom>
              <a:avLst/>
              <a:gdLst/>
              <a:ahLst/>
              <a:cxnLst/>
              <a:rect l="l" t="t" r="r" b="b"/>
              <a:pathLst>
                <a:path w="1286510" h="1109979">
                  <a:moveTo>
                    <a:pt x="0" y="110997"/>
                  </a:moveTo>
                  <a:lnTo>
                    <a:pt x="8717" y="67776"/>
                  </a:lnTo>
                  <a:lnTo>
                    <a:pt x="32496" y="32496"/>
                  </a:lnTo>
                  <a:lnTo>
                    <a:pt x="67776" y="8717"/>
                  </a:lnTo>
                  <a:lnTo>
                    <a:pt x="110997" y="0"/>
                  </a:lnTo>
                  <a:lnTo>
                    <a:pt x="1175258" y="0"/>
                  </a:lnTo>
                  <a:lnTo>
                    <a:pt x="1218479" y="8717"/>
                  </a:lnTo>
                  <a:lnTo>
                    <a:pt x="1253759" y="32496"/>
                  </a:lnTo>
                  <a:lnTo>
                    <a:pt x="1277538" y="67776"/>
                  </a:lnTo>
                  <a:lnTo>
                    <a:pt x="1286255" y="110997"/>
                  </a:lnTo>
                  <a:lnTo>
                    <a:pt x="1286255" y="998473"/>
                  </a:lnTo>
                  <a:lnTo>
                    <a:pt x="1277538" y="1041695"/>
                  </a:lnTo>
                  <a:lnTo>
                    <a:pt x="1253759" y="1076975"/>
                  </a:lnTo>
                  <a:lnTo>
                    <a:pt x="1218479" y="1100754"/>
                  </a:lnTo>
                  <a:lnTo>
                    <a:pt x="1175258" y="1109471"/>
                  </a:lnTo>
                  <a:lnTo>
                    <a:pt x="110997" y="1109471"/>
                  </a:lnTo>
                  <a:lnTo>
                    <a:pt x="67776" y="1100754"/>
                  </a:lnTo>
                  <a:lnTo>
                    <a:pt x="32496" y="1076975"/>
                  </a:lnTo>
                  <a:lnTo>
                    <a:pt x="8717" y="1041695"/>
                  </a:lnTo>
                  <a:lnTo>
                    <a:pt x="0" y="998473"/>
                  </a:lnTo>
                  <a:lnTo>
                    <a:pt x="0" y="110997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194560" y="4569002"/>
            <a:ext cx="6536690" cy="1519555"/>
            <a:chOff x="2194560" y="4569002"/>
            <a:chExt cx="6536690" cy="1519555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94560" y="4605591"/>
              <a:ext cx="6536309" cy="148259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38727" y="4569002"/>
              <a:ext cx="4920741" cy="149478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44852" y="4634484"/>
              <a:ext cx="6440424" cy="138684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244852" y="4634484"/>
              <a:ext cx="6440805" cy="1386840"/>
            </a:xfrm>
            <a:custGeom>
              <a:avLst/>
              <a:gdLst/>
              <a:ahLst/>
              <a:cxnLst/>
              <a:rect l="l" t="t" r="r" b="b"/>
              <a:pathLst>
                <a:path w="6440805" h="1386839">
                  <a:moveTo>
                    <a:pt x="0" y="138684"/>
                  </a:moveTo>
                  <a:lnTo>
                    <a:pt x="7071" y="94853"/>
                  </a:lnTo>
                  <a:lnTo>
                    <a:pt x="26761" y="56784"/>
                  </a:lnTo>
                  <a:lnTo>
                    <a:pt x="56784" y="26761"/>
                  </a:lnTo>
                  <a:lnTo>
                    <a:pt x="94853" y="7071"/>
                  </a:lnTo>
                  <a:lnTo>
                    <a:pt x="138684" y="0"/>
                  </a:lnTo>
                  <a:lnTo>
                    <a:pt x="6301740" y="0"/>
                  </a:lnTo>
                  <a:lnTo>
                    <a:pt x="6345570" y="7071"/>
                  </a:lnTo>
                  <a:lnTo>
                    <a:pt x="6383639" y="26761"/>
                  </a:lnTo>
                  <a:lnTo>
                    <a:pt x="6413662" y="56784"/>
                  </a:lnTo>
                  <a:lnTo>
                    <a:pt x="6433352" y="94853"/>
                  </a:lnTo>
                  <a:lnTo>
                    <a:pt x="6440424" y="138684"/>
                  </a:lnTo>
                  <a:lnTo>
                    <a:pt x="6440424" y="1248156"/>
                  </a:lnTo>
                  <a:lnTo>
                    <a:pt x="6433352" y="1291991"/>
                  </a:lnTo>
                  <a:lnTo>
                    <a:pt x="6413662" y="1330061"/>
                  </a:lnTo>
                  <a:lnTo>
                    <a:pt x="6383639" y="1360082"/>
                  </a:lnTo>
                  <a:lnTo>
                    <a:pt x="6345570" y="1379769"/>
                  </a:lnTo>
                  <a:lnTo>
                    <a:pt x="6301740" y="1386840"/>
                  </a:lnTo>
                  <a:lnTo>
                    <a:pt x="138684" y="1386840"/>
                  </a:lnTo>
                  <a:lnTo>
                    <a:pt x="94853" y="1379769"/>
                  </a:lnTo>
                  <a:lnTo>
                    <a:pt x="56784" y="1360082"/>
                  </a:lnTo>
                  <a:lnTo>
                    <a:pt x="26761" y="1330061"/>
                  </a:lnTo>
                  <a:lnTo>
                    <a:pt x="7071" y="1291991"/>
                  </a:lnTo>
                  <a:lnTo>
                    <a:pt x="0" y="1248156"/>
                  </a:lnTo>
                  <a:lnTo>
                    <a:pt x="0" y="138684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02585">
              <a:lnSpc>
                <a:spcPct val="100000"/>
              </a:lnSpc>
              <a:spcBef>
                <a:spcPts val="585"/>
              </a:spcBef>
            </a:pPr>
            <a:r>
              <a:rPr b="1" spc="-5" dirty="0">
                <a:latin typeface="Times New Roman"/>
                <a:cs typeface="Times New Roman"/>
                <a:hlinkClick r:id="rId10"/>
              </a:rPr>
              <a:t>-</a:t>
            </a:r>
            <a:r>
              <a:rPr b="1" spc="-35" dirty="0">
                <a:latin typeface="Times New Roman"/>
                <a:cs typeface="Times New Roman"/>
                <a:hlinkClick r:id="rId10"/>
              </a:rPr>
              <a:t> </a:t>
            </a:r>
            <a:r>
              <a:rPr spc="-25" dirty="0">
                <a:hlinkClick r:id="rId10"/>
              </a:rPr>
              <a:t>Публикации</a:t>
            </a:r>
          </a:p>
          <a:p>
            <a:pPr marL="2902585">
              <a:lnSpc>
                <a:spcPts val="2230"/>
              </a:lnSpc>
              <a:spcBef>
                <a:spcPts val="480"/>
              </a:spcBef>
            </a:pPr>
            <a:r>
              <a:rPr spc="-5" dirty="0">
                <a:hlinkClick r:id="rId11"/>
              </a:rPr>
              <a:t>-</a:t>
            </a:r>
            <a:r>
              <a:rPr spc="-15" dirty="0">
                <a:hlinkClick r:id="rId11"/>
              </a:rPr>
              <a:t> </a:t>
            </a:r>
            <a:r>
              <a:rPr spc="-10" dirty="0">
                <a:hlinkClick r:id="rId11"/>
              </a:rPr>
              <a:t>Организация</a:t>
            </a:r>
            <a:r>
              <a:rPr spc="25" dirty="0">
                <a:hlinkClick r:id="rId11"/>
              </a:rPr>
              <a:t> </a:t>
            </a:r>
            <a:r>
              <a:rPr spc="-5" dirty="0">
                <a:hlinkClick r:id="rId11"/>
              </a:rPr>
              <a:t>профессионального</a:t>
            </a:r>
          </a:p>
          <a:p>
            <a:pPr marL="2902585">
              <a:lnSpc>
                <a:spcPts val="2230"/>
              </a:lnSpc>
            </a:pPr>
            <a:r>
              <a:rPr spc="-10" dirty="0">
                <a:hlinkClick r:id="rId11"/>
              </a:rPr>
              <a:t>самоопределения</a:t>
            </a:r>
            <a:r>
              <a:rPr spc="35" dirty="0">
                <a:hlinkClick r:id="rId11"/>
              </a:rPr>
              <a:t> </a:t>
            </a:r>
            <a:r>
              <a:rPr spc="-20" dirty="0">
                <a:hlinkClick r:id="rId11"/>
              </a:rPr>
              <a:t>учащихся</a:t>
            </a:r>
          </a:p>
          <a:p>
            <a:pPr marL="2882900">
              <a:lnSpc>
                <a:spcPct val="100000"/>
              </a:lnSpc>
            </a:pPr>
            <a:endParaRPr sz="2200"/>
          </a:p>
          <a:p>
            <a:pPr marL="2882900">
              <a:lnSpc>
                <a:spcPct val="100000"/>
              </a:lnSpc>
              <a:spcBef>
                <a:spcPts val="45"/>
              </a:spcBef>
            </a:pPr>
            <a:endParaRPr sz="2800"/>
          </a:p>
          <a:p>
            <a:pPr marL="2918460">
              <a:lnSpc>
                <a:spcPct val="100000"/>
              </a:lnSpc>
            </a:pPr>
            <a:r>
              <a:rPr sz="2400" u="heavy" spc="-5" dirty="0">
                <a:uFill>
                  <a:solidFill>
                    <a:srgbClr val="0000FF"/>
                  </a:solidFill>
                </a:uFill>
                <a:hlinkClick r:id="rId12"/>
              </a:rPr>
              <a:t>Стендовый</a:t>
            </a:r>
            <a:r>
              <a:rPr sz="2400" u="heavy" spc="-45" dirty="0">
                <a:uFill>
                  <a:solidFill>
                    <a:srgbClr val="0000FF"/>
                  </a:solidFill>
                </a:uFill>
                <a:hlinkClick r:id="rId12"/>
              </a:rPr>
              <a:t> </a:t>
            </a:r>
            <a:r>
              <a:rPr sz="2400" u="heavy" spc="-5" dirty="0">
                <a:uFill>
                  <a:solidFill>
                    <a:srgbClr val="0000FF"/>
                  </a:solidFill>
                </a:uFill>
                <a:hlinkClick r:id="rId12"/>
              </a:rPr>
              <a:t>доклад</a:t>
            </a:r>
            <a:endParaRPr sz="2400"/>
          </a:p>
          <a:p>
            <a:pPr marL="2882900">
              <a:lnSpc>
                <a:spcPct val="100000"/>
              </a:lnSpc>
              <a:spcBef>
                <a:spcPts val="35"/>
              </a:spcBef>
            </a:pPr>
            <a:endParaRPr sz="3850"/>
          </a:p>
          <a:p>
            <a:pPr marL="2895600">
              <a:lnSpc>
                <a:spcPct val="100000"/>
              </a:lnSpc>
              <a:spcBef>
                <a:spcPts val="5"/>
              </a:spcBef>
            </a:pPr>
            <a:r>
              <a:rPr sz="2100" b="1" u="none" spc="5" dirty="0">
                <a:solidFill>
                  <a:srgbClr val="006FC0"/>
                </a:solidFill>
                <a:latin typeface="Times New Roman"/>
                <a:cs typeface="Times New Roman"/>
              </a:rPr>
              <a:t>Презентации</a:t>
            </a:r>
            <a:endParaRPr sz="2100">
              <a:latin typeface="Times New Roman"/>
              <a:cs typeface="Times New Roman"/>
            </a:endParaRPr>
          </a:p>
          <a:p>
            <a:pPr marL="3065780" indent="-170815">
              <a:lnSpc>
                <a:spcPct val="100000"/>
              </a:lnSpc>
              <a:spcBef>
                <a:spcPts val="540"/>
              </a:spcBef>
              <a:buClr>
                <a:srgbClr val="006FC0"/>
              </a:buClr>
              <a:buChar char="•"/>
              <a:tabLst>
                <a:tab pos="3067050" algn="l"/>
              </a:tabLst>
            </a:pPr>
            <a:r>
              <a:rPr sz="1800" spc="-10" dirty="0">
                <a:hlinkClick r:id="rId13"/>
              </a:rPr>
              <a:t>Проведение</a:t>
            </a:r>
            <a:r>
              <a:rPr sz="1800" dirty="0">
                <a:hlinkClick r:id="rId13"/>
              </a:rPr>
              <a:t> </a:t>
            </a:r>
            <a:r>
              <a:rPr sz="1800" spc="-5" dirty="0">
                <a:hlinkClick r:id="rId13"/>
              </a:rPr>
              <a:t>профессиональных</a:t>
            </a:r>
            <a:r>
              <a:rPr sz="1800" spc="20" dirty="0">
                <a:hlinkClick r:id="rId13"/>
              </a:rPr>
              <a:t> </a:t>
            </a:r>
            <a:r>
              <a:rPr sz="1800" dirty="0">
                <a:hlinkClick r:id="rId13"/>
              </a:rPr>
              <a:t>проб</a:t>
            </a:r>
            <a:r>
              <a:rPr sz="1800" spc="-20" dirty="0">
                <a:hlinkClick r:id="rId13"/>
              </a:rPr>
              <a:t> </a:t>
            </a:r>
            <a:r>
              <a:rPr sz="1800" dirty="0">
                <a:hlinkClick r:id="rId13"/>
              </a:rPr>
              <a:t>в</a:t>
            </a:r>
            <a:r>
              <a:rPr sz="1800" spc="-5" dirty="0">
                <a:hlinkClick r:id="rId13"/>
              </a:rPr>
              <a:t> </a:t>
            </a:r>
            <a:r>
              <a:rPr sz="1800" dirty="0">
                <a:hlinkClick r:id="rId13"/>
              </a:rPr>
              <a:t>МУЦ</a:t>
            </a:r>
            <a:endParaRPr sz="1800"/>
          </a:p>
          <a:p>
            <a:pPr marL="3065780" indent="-170815">
              <a:lnSpc>
                <a:spcPct val="100000"/>
              </a:lnSpc>
              <a:spcBef>
                <a:spcPts val="25"/>
              </a:spcBef>
              <a:buClr>
                <a:srgbClr val="006FC0"/>
              </a:buClr>
              <a:buChar char="•"/>
              <a:tabLst>
                <a:tab pos="3067050" algn="l"/>
              </a:tabLst>
            </a:pPr>
            <a:r>
              <a:rPr sz="1800" spc="-5" dirty="0">
                <a:hlinkClick r:id="rId14"/>
              </a:rPr>
              <a:t>Профориентационная</a:t>
            </a:r>
            <a:r>
              <a:rPr sz="1800" spc="-40" dirty="0">
                <a:hlinkClick r:id="rId14"/>
              </a:rPr>
              <a:t> </a:t>
            </a:r>
            <a:r>
              <a:rPr sz="1800" dirty="0">
                <a:hlinkClick r:id="rId14"/>
              </a:rPr>
              <a:t>работа</a:t>
            </a:r>
            <a:r>
              <a:rPr sz="1800" spc="-35" dirty="0">
                <a:hlinkClick r:id="rId14"/>
              </a:rPr>
              <a:t> </a:t>
            </a:r>
            <a:r>
              <a:rPr sz="1800" dirty="0">
                <a:hlinkClick r:id="rId14"/>
              </a:rPr>
              <a:t>МУЦ</a:t>
            </a:r>
            <a:endParaRPr sz="1800"/>
          </a:p>
          <a:p>
            <a:pPr marL="3065780" indent="-170815">
              <a:lnSpc>
                <a:spcPct val="100000"/>
              </a:lnSpc>
              <a:buClr>
                <a:srgbClr val="006FC0"/>
              </a:buClr>
              <a:buChar char="•"/>
              <a:tabLst>
                <a:tab pos="3067050" algn="l"/>
              </a:tabLst>
            </a:pPr>
            <a:r>
              <a:rPr sz="1800" spc="-15" dirty="0">
                <a:hlinkClick r:id="rId15"/>
              </a:rPr>
              <a:t>Выступление</a:t>
            </a:r>
            <a:r>
              <a:rPr sz="1800" spc="60" dirty="0">
                <a:hlinkClick r:id="rId15"/>
              </a:rPr>
              <a:t> </a:t>
            </a:r>
            <a:r>
              <a:rPr sz="1800" dirty="0">
                <a:hlinkClick r:id="rId15"/>
              </a:rPr>
              <a:t>к</a:t>
            </a:r>
            <a:r>
              <a:rPr sz="1800" spc="-15" dirty="0">
                <a:hlinkClick r:id="rId15"/>
              </a:rPr>
              <a:t> </a:t>
            </a:r>
            <a:r>
              <a:rPr sz="1800" spc="-5" dirty="0">
                <a:hlinkClick r:id="rId15"/>
              </a:rPr>
              <a:t>презентации</a:t>
            </a:r>
            <a:endParaRPr sz="1800"/>
          </a:p>
        </p:txBody>
      </p:sp>
      <p:pic>
        <p:nvPicPr>
          <p:cNvPr id="22" name="object 2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058911" y="6141720"/>
            <a:ext cx="684276" cy="37642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473695" y="185928"/>
            <a:ext cx="1121663" cy="129235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27376" y="2133600"/>
            <a:ext cx="780288" cy="63703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85288" y="3657600"/>
            <a:ext cx="783336" cy="637032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2371344" y="4754879"/>
            <a:ext cx="1310640" cy="1137285"/>
            <a:chOff x="2371344" y="4754879"/>
            <a:chExt cx="1310640" cy="1137285"/>
          </a:xfrm>
        </p:grpSpPr>
        <p:sp>
          <p:nvSpPr>
            <p:cNvPr id="27" name="object 27"/>
            <p:cNvSpPr/>
            <p:nvPr/>
          </p:nvSpPr>
          <p:spPr>
            <a:xfrm>
              <a:off x="2383536" y="4767071"/>
              <a:ext cx="1286510" cy="1112520"/>
            </a:xfrm>
            <a:custGeom>
              <a:avLst/>
              <a:gdLst/>
              <a:ahLst/>
              <a:cxnLst/>
              <a:rect l="l" t="t" r="r" b="b"/>
              <a:pathLst>
                <a:path w="1286510" h="1112520">
                  <a:moveTo>
                    <a:pt x="1175003" y="0"/>
                  </a:moveTo>
                  <a:lnTo>
                    <a:pt x="111251" y="0"/>
                  </a:lnTo>
                  <a:lnTo>
                    <a:pt x="67937" y="8739"/>
                  </a:lnTo>
                  <a:lnTo>
                    <a:pt x="32575" y="32575"/>
                  </a:lnTo>
                  <a:lnTo>
                    <a:pt x="8739" y="67937"/>
                  </a:lnTo>
                  <a:lnTo>
                    <a:pt x="0" y="111251"/>
                  </a:lnTo>
                  <a:lnTo>
                    <a:pt x="0" y="1001267"/>
                  </a:lnTo>
                  <a:lnTo>
                    <a:pt x="8739" y="1044572"/>
                  </a:lnTo>
                  <a:lnTo>
                    <a:pt x="32575" y="1079934"/>
                  </a:lnTo>
                  <a:lnTo>
                    <a:pt x="67937" y="1103777"/>
                  </a:lnTo>
                  <a:lnTo>
                    <a:pt x="111251" y="1112519"/>
                  </a:lnTo>
                  <a:lnTo>
                    <a:pt x="1175003" y="1112519"/>
                  </a:lnTo>
                  <a:lnTo>
                    <a:pt x="1218318" y="1103777"/>
                  </a:lnTo>
                  <a:lnTo>
                    <a:pt x="1253680" y="1079934"/>
                  </a:lnTo>
                  <a:lnTo>
                    <a:pt x="1277516" y="1044572"/>
                  </a:lnTo>
                  <a:lnTo>
                    <a:pt x="1286255" y="1001267"/>
                  </a:lnTo>
                  <a:lnTo>
                    <a:pt x="1286255" y="111251"/>
                  </a:lnTo>
                  <a:lnTo>
                    <a:pt x="1277516" y="67937"/>
                  </a:lnTo>
                  <a:lnTo>
                    <a:pt x="1253680" y="32575"/>
                  </a:lnTo>
                  <a:lnTo>
                    <a:pt x="1218318" y="8739"/>
                  </a:lnTo>
                  <a:lnTo>
                    <a:pt x="1175003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83536" y="4767071"/>
              <a:ext cx="1286510" cy="1112520"/>
            </a:xfrm>
            <a:custGeom>
              <a:avLst/>
              <a:gdLst/>
              <a:ahLst/>
              <a:cxnLst/>
              <a:rect l="l" t="t" r="r" b="b"/>
              <a:pathLst>
                <a:path w="1286510" h="1112520">
                  <a:moveTo>
                    <a:pt x="0" y="111251"/>
                  </a:moveTo>
                  <a:lnTo>
                    <a:pt x="8739" y="67937"/>
                  </a:lnTo>
                  <a:lnTo>
                    <a:pt x="32575" y="32575"/>
                  </a:lnTo>
                  <a:lnTo>
                    <a:pt x="67937" y="8739"/>
                  </a:lnTo>
                  <a:lnTo>
                    <a:pt x="111251" y="0"/>
                  </a:lnTo>
                  <a:lnTo>
                    <a:pt x="1175003" y="0"/>
                  </a:lnTo>
                  <a:lnTo>
                    <a:pt x="1218318" y="8739"/>
                  </a:lnTo>
                  <a:lnTo>
                    <a:pt x="1253680" y="32575"/>
                  </a:lnTo>
                  <a:lnTo>
                    <a:pt x="1277516" y="67937"/>
                  </a:lnTo>
                  <a:lnTo>
                    <a:pt x="1286255" y="111251"/>
                  </a:lnTo>
                  <a:lnTo>
                    <a:pt x="1286255" y="1001267"/>
                  </a:lnTo>
                  <a:lnTo>
                    <a:pt x="1277516" y="1044572"/>
                  </a:lnTo>
                  <a:lnTo>
                    <a:pt x="1253680" y="1079934"/>
                  </a:lnTo>
                  <a:lnTo>
                    <a:pt x="1218318" y="1103777"/>
                  </a:lnTo>
                  <a:lnTo>
                    <a:pt x="1175003" y="1112519"/>
                  </a:lnTo>
                  <a:lnTo>
                    <a:pt x="111251" y="1112519"/>
                  </a:lnTo>
                  <a:lnTo>
                    <a:pt x="67937" y="1103777"/>
                  </a:lnTo>
                  <a:lnTo>
                    <a:pt x="32575" y="1079934"/>
                  </a:lnTo>
                  <a:lnTo>
                    <a:pt x="8739" y="1044572"/>
                  </a:lnTo>
                  <a:lnTo>
                    <a:pt x="0" y="1001267"/>
                  </a:lnTo>
                  <a:lnTo>
                    <a:pt x="0" y="111251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85288" y="5160263"/>
              <a:ext cx="783336" cy="6370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162800" cy="91440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tx2"/>
                </a:solidFill>
              </a:rPr>
              <a:t>Спасибо за внимание!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971600" y="0"/>
            <a:ext cx="8172400" cy="764704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0"/>
          <a:lstStyle/>
          <a:p>
            <a:pPr marL="27432" algn="ctr" eaLnBrk="0" hangingPunct="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ru-RU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27432" algn="ctr" eaLnBrk="0" hangingPunct="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en-US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Муниципальное образовательное учреждение дополнительного образования </a:t>
            </a:r>
          </a:p>
          <a:p>
            <a:pPr marL="27432" algn="ctr" eaLnBrk="0" hangingPunct="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«Межшкольный учебный центр  Кировского и Ленинского районов»</a:t>
            </a:r>
            <a:endParaRPr lang="ru-RU" sz="1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G:\выступление директора 26.01.21\дере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115616" cy="105273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52800" y="2362200"/>
            <a:ext cx="5410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2"/>
                </a:solidFill>
              </a:rPr>
              <a:t>Исаковская Марина Владимировна</a:t>
            </a:r>
            <a:r>
              <a:rPr lang="ru-RU" dirty="0" smtClean="0"/>
              <a:t>, </a:t>
            </a:r>
            <a:endParaRPr lang="ru-RU" dirty="0"/>
          </a:p>
          <a:p>
            <a:pPr>
              <a:defRPr/>
            </a:pPr>
            <a:r>
              <a:rPr lang="ru-RU" dirty="0" smtClean="0"/>
              <a:t>заведующая отделом социально-гуманитарной направленности </a:t>
            </a:r>
            <a:r>
              <a:rPr lang="ru-RU" dirty="0"/>
              <a:t>МОУ ДО «МУЦ Кировского и Ленинского районов»</a:t>
            </a:r>
          </a:p>
          <a:p>
            <a:pPr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Адрес: Ул. Кудрявцева д. 26</a:t>
            </a:r>
          </a:p>
          <a:p>
            <a:pPr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hlinkClick r:id="rId3"/>
              </a:rPr>
              <a:t>http://muklen.edu.yar.ru/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E-mail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muts.kirlen@yandex.ru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Тел.: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8(4852)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73-82-72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6703" y="344449"/>
            <a:ext cx="4366133" cy="115656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8890" y="491185"/>
            <a:ext cx="342392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5" dirty="0">
                <a:latin typeface="Georgia"/>
                <a:cs typeface="Georgia"/>
              </a:rPr>
              <a:t>Содержание</a:t>
            </a:r>
            <a:endParaRPr sz="400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1789" y="1532064"/>
            <a:ext cx="4170679" cy="4818380"/>
            <a:chOff x="451789" y="1532064"/>
            <a:chExt cx="4170679" cy="4818380"/>
          </a:xfrm>
        </p:grpSpPr>
        <p:sp>
          <p:nvSpPr>
            <p:cNvPr id="6" name="object 6"/>
            <p:cNvSpPr/>
            <p:nvPr/>
          </p:nvSpPr>
          <p:spPr>
            <a:xfrm>
              <a:off x="464172" y="1544447"/>
              <a:ext cx="1008380" cy="4793615"/>
            </a:xfrm>
            <a:custGeom>
              <a:avLst/>
              <a:gdLst/>
              <a:ahLst/>
              <a:cxnLst/>
              <a:rect l="l" t="t" r="r" b="b"/>
              <a:pathLst>
                <a:path w="1008380" h="4793615">
                  <a:moveTo>
                    <a:pt x="15290" y="0"/>
                  </a:moveTo>
                  <a:lnTo>
                    <a:pt x="49228" y="34413"/>
                  </a:lnTo>
                  <a:lnTo>
                    <a:pt x="82576" y="69186"/>
                  </a:lnTo>
                  <a:lnTo>
                    <a:pt x="115334" y="104314"/>
                  </a:lnTo>
                  <a:lnTo>
                    <a:pt x="147501" y="139789"/>
                  </a:lnTo>
                  <a:lnTo>
                    <a:pt x="179078" y="175606"/>
                  </a:lnTo>
                  <a:lnTo>
                    <a:pt x="210065" y="211758"/>
                  </a:lnTo>
                  <a:lnTo>
                    <a:pt x="240462" y="248239"/>
                  </a:lnTo>
                  <a:lnTo>
                    <a:pt x="270268" y="285042"/>
                  </a:lnTo>
                  <a:lnTo>
                    <a:pt x="299485" y="322162"/>
                  </a:lnTo>
                  <a:lnTo>
                    <a:pt x="328111" y="359591"/>
                  </a:lnTo>
                  <a:lnTo>
                    <a:pt x="356147" y="397324"/>
                  </a:lnTo>
                  <a:lnTo>
                    <a:pt x="383592" y="435354"/>
                  </a:lnTo>
                  <a:lnTo>
                    <a:pt x="410447" y="473674"/>
                  </a:lnTo>
                  <a:lnTo>
                    <a:pt x="436713" y="512280"/>
                  </a:lnTo>
                  <a:lnTo>
                    <a:pt x="462387" y="551163"/>
                  </a:lnTo>
                  <a:lnTo>
                    <a:pt x="487472" y="590319"/>
                  </a:lnTo>
                  <a:lnTo>
                    <a:pt x="511967" y="629740"/>
                  </a:lnTo>
                  <a:lnTo>
                    <a:pt x="535871" y="669420"/>
                  </a:lnTo>
                  <a:lnTo>
                    <a:pt x="559185" y="709353"/>
                  </a:lnTo>
                  <a:lnTo>
                    <a:pt x="581908" y="749533"/>
                  </a:lnTo>
                  <a:lnTo>
                    <a:pt x="604042" y="789953"/>
                  </a:lnTo>
                  <a:lnTo>
                    <a:pt x="625585" y="830607"/>
                  </a:lnTo>
                  <a:lnTo>
                    <a:pt x="646538" y="871488"/>
                  </a:lnTo>
                  <a:lnTo>
                    <a:pt x="666901" y="912591"/>
                  </a:lnTo>
                  <a:lnTo>
                    <a:pt x="686674" y="953909"/>
                  </a:lnTo>
                  <a:lnTo>
                    <a:pt x="705856" y="995435"/>
                  </a:lnTo>
                  <a:lnTo>
                    <a:pt x="724448" y="1037164"/>
                  </a:lnTo>
                  <a:lnTo>
                    <a:pt x="742450" y="1079089"/>
                  </a:lnTo>
                  <a:lnTo>
                    <a:pt x="759862" y="1121204"/>
                  </a:lnTo>
                  <a:lnTo>
                    <a:pt x="776683" y="1163502"/>
                  </a:lnTo>
                  <a:lnTo>
                    <a:pt x="792915" y="1205977"/>
                  </a:lnTo>
                  <a:lnTo>
                    <a:pt x="808556" y="1248622"/>
                  </a:lnTo>
                  <a:lnTo>
                    <a:pt x="823606" y="1291432"/>
                  </a:lnTo>
                  <a:lnTo>
                    <a:pt x="838067" y="1334401"/>
                  </a:lnTo>
                  <a:lnTo>
                    <a:pt x="851937" y="1377521"/>
                  </a:lnTo>
                  <a:lnTo>
                    <a:pt x="865217" y="1420786"/>
                  </a:lnTo>
                  <a:lnTo>
                    <a:pt x="877907" y="1464190"/>
                  </a:lnTo>
                  <a:lnTo>
                    <a:pt x="890007" y="1507728"/>
                  </a:lnTo>
                  <a:lnTo>
                    <a:pt x="901516" y="1551391"/>
                  </a:lnTo>
                  <a:lnTo>
                    <a:pt x="912436" y="1595175"/>
                  </a:lnTo>
                  <a:lnTo>
                    <a:pt x="922765" y="1639073"/>
                  </a:lnTo>
                  <a:lnTo>
                    <a:pt x="932503" y="1683078"/>
                  </a:lnTo>
                  <a:lnTo>
                    <a:pt x="941652" y="1727185"/>
                  </a:lnTo>
                  <a:lnTo>
                    <a:pt x="950210" y="1771386"/>
                  </a:lnTo>
                  <a:lnTo>
                    <a:pt x="958178" y="1815676"/>
                  </a:lnTo>
                  <a:lnTo>
                    <a:pt x="965556" y="1860047"/>
                  </a:lnTo>
                  <a:lnTo>
                    <a:pt x="972344" y="1904495"/>
                  </a:lnTo>
                  <a:lnTo>
                    <a:pt x="978541" y="1949013"/>
                  </a:lnTo>
                  <a:lnTo>
                    <a:pt x="984148" y="1993593"/>
                  </a:lnTo>
                  <a:lnTo>
                    <a:pt x="989165" y="2038231"/>
                  </a:lnTo>
                  <a:lnTo>
                    <a:pt x="993592" y="2082919"/>
                  </a:lnTo>
                  <a:lnTo>
                    <a:pt x="997428" y="2127651"/>
                  </a:lnTo>
                  <a:lnTo>
                    <a:pt x="1000675" y="2172422"/>
                  </a:lnTo>
                  <a:lnTo>
                    <a:pt x="1003331" y="2217224"/>
                  </a:lnTo>
                  <a:lnTo>
                    <a:pt x="1005396" y="2262051"/>
                  </a:lnTo>
                  <a:lnTo>
                    <a:pt x="1006872" y="2306897"/>
                  </a:lnTo>
                  <a:lnTo>
                    <a:pt x="1007757" y="2351756"/>
                  </a:lnTo>
                  <a:lnTo>
                    <a:pt x="1008052" y="2396621"/>
                  </a:lnTo>
                  <a:lnTo>
                    <a:pt x="1007757" y="2441486"/>
                  </a:lnTo>
                  <a:lnTo>
                    <a:pt x="1006872" y="2486345"/>
                  </a:lnTo>
                  <a:lnTo>
                    <a:pt x="1005396" y="2531192"/>
                  </a:lnTo>
                  <a:lnTo>
                    <a:pt x="1003331" y="2576019"/>
                  </a:lnTo>
                  <a:lnTo>
                    <a:pt x="1000675" y="2620821"/>
                  </a:lnTo>
                  <a:lnTo>
                    <a:pt x="997428" y="2665591"/>
                  </a:lnTo>
                  <a:lnTo>
                    <a:pt x="993592" y="2710324"/>
                  </a:lnTo>
                  <a:lnTo>
                    <a:pt x="989165" y="2755012"/>
                  </a:lnTo>
                  <a:lnTo>
                    <a:pt x="984148" y="2799650"/>
                  </a:lnTo>
                  <a:lnTo>
                    <a:pt x="978541" y="2844231"/>
                  </a:lnTo>
                  <a:lnTo>
                    <a:pt x="972344" y="2888748"/>
                  </a:lnTo>
                  <a:lnTo>
                    <a:pt x="965556" y="2933196"/>
                  </a:lnTo>
                  <a:lnTo>
                    <a:pt x="958178" y="2977568"/>
                  </a:lnTo>
                  <a:lnTo>
                    <a:pt x="950210" y="3021858"/>
                  </a:lnTo>
                  <a:lnTo>
                    <a:pt x="941652" y="3066060"/>
                  </a:lnTo>
                  <a:lnTo>
                    <a:pt x="932503" y="3110166"/>
                  </a:lnTo>
                  <a:lnTo>
                    <a:pt x="922765" y="3154172"/>
                  </a:lnTo>
                  <a:lnTo>
                    <a:pt x="912436" y="3198070"/>
                  </a:lnTo>
                  <a:lnTo>
                    <a:pt x="901516" y="3241854"/>
                  </a:lnTo>
                  <a:lnTo>
                    <a:pt x="890007" y="3285518"/>
                  </a:lnTo>
                  <a:lnTo>
                    <a:pt x="877907" y="3329056"/>
                  </a:lnTo>
                  <a:lnTo>
                    <a:pt x="865217" y="3372461"/>
                  </a:lnTo>
                  <a:lnTo>
                    <a:pt x="851937" y="3415726"/>
                  </a:lnTo>
                  <a:lnTo>
                    <a:pt x="838067" y="3458847"/>
                  </a:lnTo>
                  <a:lnTo>
                    <a:pt x="823606" y="3501815"/>
                  </a:lnTo>
                  <a:lnTo>
                    <a:pt x="808556" y="3544626"/>
                  </a:lnTo>
                  <a:lnTo>
                    <a:pt x="792915" y="3587272"/>
                  </a:lnTo>
                  <a:lnTo>
                    <a:pt x="776683" y="3629748"/>
                  </a:lnTo>
                  <a:lnTo>
                    <a:pt x="759862" y="3672046"/>
                  </a:lnTo>
                  <a:lnTo>
                    <a:pt x="742450" y="3714161"/>
                  </a:lnTo>
                  <a:lnTo>
                    <a:pt x="724448" y="3756086"/>
                  </a:lnTo>
                  <a:lnTo>
                    <a:pt x="705856" y="3797816"/>
                  </a:lnTo>
                  <a:lnTo>
                    <a:pt x="686674" y="3839343"/>
                  </a:lnTo>
                  <a:lnTo>
                    <a:pt x="666901" y="3880661"/>
                  </a:lnTo>
                  <a:lnTo>
                    <a:pt x="646538" y="3921765"/>
                  </a:lnTo>
                  <a:lnTo>
                    <a:pt x="625585" y="3962647"/>
                  </a:lnTo>
                  <a:lnTo>
                    <a:pt x="604042" y="4003302"/>
                  </a:lnTo>
                  <a:lnTo>
                    <a:pt x="581908" y="4043722"/>
                  </a:lnTo>
                  <a:lnTo>
                    <a:pt x="559185" y="4083903"/>
                  </a:lnTo>
                  <a:lnTo>
                    <a:pt x="535871" y="4123836"/>
                  </a:lnTo>
                  <a:lnTo>
                    <a:pt x="511967" y="4163517"/>
                  </a:lnTo>
                  <a:lnTo>
                    <a:pt x="487472" y="4202939"/>
                  </a:lnTo>
                  <a:lnTo>
                    <a:pt x="462387" y="4242095"/>
                  </a:lnTo>
                  <a:lnTo>
                    <a:pt x="436713" y="4280979"/>
                  </a:lnTo>
                  <a:lnTo>
                    <a:pt x="410447" y="4319585"/>
                  </a:lnTo>
                  <a:lnTo>
                    <a:pt x="383592" y="4357907"/>
                  </a:lnTo>
                  <a:lnTo>
                    <a:pt x="356147" y="4395938"/>
                  </a:lnTo>
                  <a:lnTo>
                    <a:pt x="328111" y="4433671"/>
                  </a:lnTo>
                  <a:lnTo>
                    <a:pt x="299485" y="4471101"/>
                  </a:lnTo>
                  <a:lnTo>
                    <a:pt x="270268" y="4508221"/>
                  </a:lnTo>
                  <a:lnTo>
                    <a:pt x="240462" y="4545026"/>
                  </a:lnTo>
                  <a:lnTo>
                    <a:pt x="210065" y="4581507"/>
                  </a:lnTo>
                  <a:lnTo>
                    <a:pt x="179078" y="4617660"/>
                  </a:lnTo>
                  <a:lnTo>
                    <a:pt x="147501" y="4653478"/>
                  </a:lnTo>
                  <a:lnTo>
                    <a:pt x="115334" y="4688954"/>
                  </a:lnTo>
                  <a:lnTo>
                    <a:pt x="82576" y="4724083"/>
                  </a:lnTo>
                  <a:lnTo>
                    <a:pt x="49228" y="4758857"/>
                  </a:lnTo>
                  <a:lnTo>
                    <a:pt x="15290" y="4793272"/>
                  </a:lnTo>
                  <a:lnTo>
                    <a:pt x="0" y="4777981"/>
                  </a:lnTo>
                  <a:lnTo>
                    <a:pt x="34011" y="4743487"/>
                  </a:lnTo>
                  <a:lnTo>
                    <a:pt x="67427" y="4708629"/>
                  </a:lnTo>
                  <a:lnTo>
                    <a:pt x="100245" y="4673413"/>
                  </a:lnTo>
                  <a:lnTo>
                    <a:pt x="132467" y="4637846"/>
                  </a:lnTo>
                  <a:lnTo>
                    <a:pt x="164092" y="4601933"/>
                  </a:lnTo>
                  <a:lnTo>
                    <a:pt x="195120" y="4565683"/>
                  </a:lnTo>
                  <a:lnTo>
                    <a:pt x="225552" y="4529100"/>
                  </a:lnTo>
                  <a:lnTo>
                    <a:pt x="255387" y="4492192"/>
                  </a:lnTo>
                  <a:lnTo>
                    <a:pt x="284625" y="4454964"/>
                  </a:lnTo>
                  <a:lnTo>
                    <a:pt x="313267" y="4417424"/>
                  </a:lnTo>
                  <a:lnTo>
                    <a:pt x="341311" y="4379577"/>
                  </a:lnTo>
                  <a:lnTo>
                    <a:pt x="368760" y="4341431"/>
                  </a:lnTo>
                  <a:lnTo>
                    <a:pt x="395611" y="4302992"/>
                  </a:lnTo>
                  <a:lnTo>
                    <a:pt x="421866" y="4264265"/>
                  </a:lnTo>
                  <a:lnTo>
                    <a:pt x="447524" y="4225258"/>
                  </a:lnTo>
                  <a:lnTo>
                    <a:pt x="472585" y="4185977"/>
                  </a:lnTo>
                  <a:lnTo>
                    <a:pt x="497050" y="4146429"/>
                  </a:lnTo>
                  <a:lnTo>
                    <a:pt x="520918" y="4106619"/>
                  </a:lnTo>
                  <a:lnTo>
                    <a:pt x="544189" y="4066555"/>
                  </a:lnTo>
                  <a:lnTo>
                    <a:pt x="566864" y="4026242"/>
                  </a:lnTo>
                  <a:lnTo>
                    <a:pt x="588942" y="3985688"/>
                  </a:lnTo>
                  <a:lnTo>
                    <a:pt x="610423" y="3944898"/>
                  </a:lnTo>
                  <a:lnTo>
                    <a:pt x="631307" y="3903880"/>
                  </a:lnTo>
                  <a:lnTo>
                    <a:pt x="651595" y="3862639"/>
                  </a:lnTo>
                  <a:lnTo>
                    <a:pt x="671286" y="3821182"/>
                  </a:lnTo>
                  <a:lnTo>
                    <a:pt x="690381" y="3779515"/>
                  </a:lnTo>
                  <a:lnTo>
                    <a:pt x="708878" y="3737646"/>
                  </a:lnTo>
                  <a:lnTo>
                    <a:pt x="726779" y="3695579"/>
                  </a:lnTo>
                  <a:lnTo>
                    <a:pt x="744084" y="3653323"/>
                  </a:lnTo>
                  <a:lnTo>
                    <a:pt x="760791" y="3610883"/>
                  </a:lnTo>
                  <a:lnTo>
                    <a:pt x="776902" y="3568265"/>
                  </a:lnTo>
                  <a:lnTo>
                    <a:pt x="792416" y="3525477"/>
                  </a:lnTo>
                  <a:lnTo>
                    <a:pt x="807334" y="3482524"/>
                  </a:lnTo>
                  <a:lnTo>
                    <a:pt x="821654" y="3439413"/>
                  </a:lnTo>
                  <a:lnTo>
                    <a:pt x="835379" y="3396151"/>
                  </a:lnTo>
                  <a:lnTo>
                    <a:pt x="848506" y="3352744"/>
                  </a:lnTo>
                  <a:lnTo>
                    <a:pt x="861037" y="3309198"/>
                  </a:lnTo>
                  <a:lnTo>
                    <a:pt x="872971" y="3265520"/>
                  </a:lnTo>
                  <a:lnTo>
                    <a:pt x="884308" y="3221716"/>
                  </a:lnTo>
                  <a:lnTo>
                    <a:pt x="895048" y="3177793"/>
                  </a:lnTo>
                  <a:lnTo>
                    <a:pt x="905192" y="3133757"/>
                  </a:lnTo>
                  <a:lnTo>
                    <a:pt x="914740" y="3089615"/>
                  </a:lnTo>
                  <a:lnTo>
                    <a:pt x="923690" y="3045373"/>
                  </a:lnTo>
                  <a:lnTo>
                    <a:pt x="932044" y="3001037"/>
                  </a:lnTo>
                  <a:lnTo>
                    <a:pt x="939801" y="2956614"/>
                  </a:lnTo>
                  <a:lnTo>
                    <a:pt x="946961" y="2912111"/>
                  </a:lnTo>
                  <a:lnTo>
                    <a:pt x="953525" y="2867533"/>
                  </a:lnTo>
                  <a:lnTo>
                    <a:pt x="959492" y="2822888"/>
                  </a:lnTo>
                  <a:lnTo>
                    <a:pt x="964862" y="2778182"/>
                  </a:lnTo>
                  <a:lnTo>
                    <a:pt x="969636" y="2733420"/>
                  </a:lnTo>
                  <a:lnTo>
                    <a:pt x="973813" y="2688611"/>
                  </a:lnTo>
                  <a:lnTo>
                    <a:pt x="977393" y="2643759"/>
                  </a:lnTo>
                  <a:lnTo>
                    <a:pt x="980376" y="2598872"/>
                  </a:lnTo>
                  <a:lnTo>
                    <a:pt x="982763" y="2553956"/>
                  </a:lnTo>
                  <a:lnTo>
                    <a:pt x="984553" y="2509018"/>
                  </a:lnTo>
                  <a:lnTo>
                    <a:pt x="985747" y="2464063"/>
                  </a:lnTo>
                  <a:lnTo>
                    <a:pt x="986343" y="2419099"/>
                  </a:lnTo>
                  <a:lnTo>
                    <a:pt x="986343" y="2374131"/>
                  </a:lnTo>
                  <a:lnTo>
                    <a:pt x="985747" y="2329167"/>
                  </a:lnTo>
                  <a:lnTo>
                    <a:pt x="984553" y="2284212"/>
                  </a:lnTo>
                  <a:lnTo>
                    <a:pt x="982763" y="2239273"/>
                  </a:lnTo>
                  <a:lnTo>
                    <a:pt x="980376" y="2194357"/>
                  </a:lnTo>
                  <a:lnTo>
                    <a:pt x="977393" y="2149470"/>
                  </a:lnTo>
                  <a:lnTo>
                    <a:pt x="973813" y="2104619"/>
                  </a:lnTo>
                  <a:lnTo>
                    <a:pt x="969636" y="2059809"/>
                  </a:lnTo>
                  <a:lnTo>
                    <a:pt x="964862" y="2015048"/>
                  </a:lnTo>
                  <a:lnTo>
                    <a:pt x="959492" y="1970341"/>
                  </a:lnTo>
                  <a:lnTo>
                    <a:pt x="953525" y="1925696"/>
                  </a:lnTo>
                  <a:lnTo>
                    <a:pt x="946961" y="1881119"/>
                  </a:lnTo>
                  <a:lnTo>
                    <a:pt x="939801" y="1836615"/>
                  </a:lnTo>
                  <a:lnTo>
                    <a:pt x="932044" y="1792192"/>
                  </a:lnTo>
                  <a:lnTo>
                    <a:pt x="923690" y="1747857"/>
                  </a:lnTo>
                  <a:lnTo>
                    <a:pt x="914740" y="1703614"/>
                  </a:lnTo>
                  <a:lnTo>
                    <a:pt x="905192" y="1659472"/>
                  </a:lnTo>
                  <a:lnTo>
                    <a:pt x="895048" y="1615436"/>
                  </a:lnTo>
                  <a:lnTo>
                    <a:pt x="884308" y="1571513"/>
                  </a:lnTo>
                  <a:lnTo>
                    <a:pt x="872971" y="1527709"/>
                  </a:lnTo>
                  <a:lnTo>
                    <a:pt x="861037" y="1484031"/>
                  </a:lnTo>
                  <a:lnTo>
                    <a:pt x="848506" y="1440485"/>
                  </a:lnTo>
                  <a:lnTo>
                    <a:pt x="835379" y="1397077"/>
                  </a:lnTo>
                  <a:lnTo>
                    <a:pt x="821654" y="1353815"/>
                  </a:lnTo>
                  <a:lnTo>
                    <a:pt x="807334" y="1310704"/>
                  </a:lnTo>
                  <a:lnTo>
                    <a:pt x="792416" y="1267751"/>
                  </a:lnTo>
                  <a:lnTo>
                    <a:pt x="776902" y="1224963"/>
                  </a:lnTo>
                  <a:lnTo>
                    <a:pt x="760791" y="1182345"/>
                  </a:lnTo>
                  <a:lnTo>
                    <a:pt x="744084" y="1139905"/>
                  </a:lnTo>
                  <a:lnTo>
                    <a:pt x="726779" y="1097648"/>
                  </a:lnTo>
                  <a:lnTo>
                    <a:pt x="708878" y="1055582"/>
                  </a:lnTo>
                  <a:lnTo>
                    <a:pt x="690381" y="1013712"/>
                  </a:lnTo>
                  <a:lnTo>
                    <a:pt x="671286" y="972045"/>
                  </a:lnTo>
                  <a:lnTo>
                    <a:pt x="651595" y="930588"/>
                  </a:lnTo>
                  <a:lnTo>
                    <a:pt x="631307" y="889347"/>
                  </a:lnTo>
                  <a:lnTo>
                    <a:pt x="610423" y="848328"/>
                  </a:lnTo>
                  <a:lnTo>
                    <a:pt x="588942" y="807538"/>
                  </a:lnTo>
                  <a:lnTo>
                    <a:pt x="566864" y="766984"/>
                  </a:lnTo>
                  <a:lnTo>
                    <a:pt x="544189" y="726671"/>
                  </a:lnTo>
                  <a:lnTo>
                    <a:pt x="520918" y="686606"/>
                  </a:lnTo>
                  <a:lnTo>
                    <a:pt x="497050" y="646797"/>
                  </a:lnTo>
                  <a:lnTo>
                    <a:pt x="472585" y="607248"/>
                  </a:lnTo>
                  <a:lnTo>
                    <a:pt x="447524" y="567967"/>
                  </a:lnTo>
                  <a:lnTo>
                    <a:pt x="421866" y="528959"/>
                  </a:lnTo>
                  <a:lnTo>
                    <a:pt x="395611" y="490233"/>
                  </a:lnTo>
                  <a:lnTo>
                    <a:pt x="368760" y="451793"/>
                  </a:lnTo>
                  <a:lnTo>
                    <a:pt x="341311" y="413646"/>
                  </a:lnTo>
                  <a:lnTo>
                    <a:pt x="313267" y="375799"/>
                  </a:lnTo>
                  <a:lnTo>
                    <a:pt x="284625" y="338259"/>
                  </a:lnTo>
                  <a:lnTo>
                    <a:pt x="255387" y="301031"/>
                  </a:lnTo>
                  <a:lnTo>
                    <a:pt x="225552" y="264123"/>
                  </a:lnTo>
                  <a:lnTo>
                    <a:pt x="195120" y="227540"/>
                  </a:lnTo>
                  <a:lnTo>
                    <a:pt x="164092" y="191289"/>
                  </a:lnTo>
                  <a:lnTo>
                    <a:pt x="132467" y="155376"/>
                  </a:lnTo>
                  <a:lnTo>
                    <a:pt x="100245" y="119808"/>
                  </a:lnTo>
                  <a:lnTo>
                    <a:pt x="67427" y="84592"/>
                  </a:lnTo>
                  <a:lnTo>
                    <a:pt x="34011" y="49734"/>
                  </a:lnTo>
                  <a:lnTo>
                    <a:pt x="0" y="15239"/>
                  </a:lnTo>
                  <a:lnTo>
                    <a:pt x="15290" y="0"/>
                  </a:lnTo>
                  <a:close/>
                </a:path>
              </a:pathLst>
            </a:custGeom>
            <a:ln w="24384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8472" y="1642833"/>
              <a:ext cx="3893692" cy="62017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86688" y="1813382"/>
            <a:ext cx="20180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</a:rPr>
              <a:t>Локальные</a:t>
            </a:r>
            <a:r>
              <a:rPr sz="1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</a:rPr>
              <a:t>нормативные акты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9288" y="1578825"/>
            <a:ext cx="4223385" cy="1531620"/>
            <a:chOff x="399288" y="1578825"/>
            <a:chExt cx="4223385" cy="153162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9288" y="1578825"/>
              <a:ext cx="754265" cy="7512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4336" y="2414054"/>
              <a:ext cx="3457829" cy="69630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623186" y="2462225"/>
            <a:ext cx="2480310" cy="5022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60"/>
              </a:lnSpc>
              <a:spcBef>
                <a:spcPts val="105"/>
              </a:spcBef>
            </a:pPr>
            <a:r>
              <a:rPr sz="1100" dirty="0">
                <a:solidFill>
                  <a:srgbClr val="0000FF"/>
                </a:solidFill>
                <a:latin typeface="Calibri"/>
                <a:cs typeface="Calibri"/>
              </a:rPr>
              <a:t>Результаты</a:t>
            </a:r>
            <a:r>
              <a:rPr sz="11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FF"/>
                </a:solidFill>
                <a:latin typeface="Calibri"/>
                <a:cs typeface="Calibri"/>
              </a:rPr>
              <a:t>учета</a:t>
            </a:r>
            <a:r>
              <a:rPr sz="110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FF"/>
                </a:solidFill>
                <a:latin typeface="Calibri"/>
                <a:cs typeface="Calibri"/>
              </a:rPr>
              <a:t>мнения</a:t>
            </a:r>
            <a:r>
              <a:rPr sz="11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FF"/>
                </a:solidFill>
                <a:latin typeface="Calibri"/>
                <a:cs typeface="Calibri"/>
              </a:rPr>
              <a:t>обучающихся</a:t>
            </a:r>
            <a:r>
              <a:rPr sz="11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FF"/>
                </a:solidFill>
                <a:latin typeface="Calibri"/>
                <a:cs typeface="Calibri"/>
              </a:rPr>
              <a:t>и</a:t>
            </a:r>
            <a:endParaRPr sz="1100">
              <a:latin typeface="Calibri"/>
              <a:cs typeface="Calibri"/>
            </a:endParaRPr>
          </a:p>
          <a:p>
            <a:pPr marL="12700" marR="146685">
              <a:lnSpc>
                <a:spcPts val="1220"/>
              </a:lnSpc>
              <a:spcBef>
                <a:spcPts val="65"/>
              </a:spcBef>
            </a:pPr>
            <a:r>
              <a:rPr sz="1100" spc="-5" dirty="0">
                <a:solidFill>
                  <a:srgbClr val="0000FF"/>
                </a:solidFill>
                <a:latin typeface="Calibri"/>
                <a:cs typeface="Calibri"/>
              </a:rPr>
              <a:t>целевого запроса </a:t>
            </a:r>
            <a:r>
              <a:rPr sz="1100" dirty="0">
                <a:solidFill>
                  <a:srgbClr val="0000FF"/>
                </a:solidFill>
                <a:latin typeface="Calibri"/>
                <a:cs typeface="Calibri"/>
              </a:rPr>
              <a:t>родителей на выбор </a:t>
            </a:r>
            <a:r>
              <a:rPr sz="1100" spc="-2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0000FF"/>
                </a:solidFill>
                <a:latin typeface="Calibri"/>
                <a:cs typeface="Calibri"/>
              </a:rPr>
              <a:t>программы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35152" y="2374417"/>
            <a:ext cx="3808729" cy="1480185"/>
            <a:chOff x="835152" y="2374417"/>
            <a:chExt cx="3808729" cy="1480185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5152" y="2374417"/>
              <a:ext cx="754265" cy="7511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65504" y="3233890"/>
              <a:ext cx="3277997" cy="62017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822450" y="3416300"/>
            <a:ext cx="27070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0000FF"/>
                </a:solidFill>
                <a:latin typeface="Times New Roman"/>
                <a:cs typeface="Times New Roman"/>
              </a:rPr>
              <a:t>Дополнительная</a:t>
            </a:r>
            <a:r>
              <a:rPr sz="11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FF"/>
                </a:solidFill>
                <a:latin typeface="Times New Roman"/>
                <a:cs typeface="Times New Roman"/>
              </a:rPr>
              <a:t>образовательная</a:t>
            </a:r>
            <a:r>
              <a:rPr sz="11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FF"/>
                </a:solidFill>
                <a:latin typeface="Times New Roman"/>
                <a:cs typeface="Times New Roman"/>
              </a:rPr>
              <a:t>программа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033272" y="3166859"/>
            <a:ext cx="3589020" cy="1483360"/>
            <a:chOff x="1033272" y="3166859"/>
            <a:chExt cx="3589020" cy="1483360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3272" y="3166859"/>
              <a:ext cx="757301" cy="75426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65504" y="4029494"/>
              <a:ext cx="3256661" cy="62010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822450" y="4129481"/>
            <a:ext cx="2597150" cy="347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60"/>
              </a:lnSpc>
              <a:spcBef>
                <a:spcPts val="105"/>
              </a:spcBef>
            </a:pPr>
            <a:r>
              <a:rPr sz="1100" spc="-10" dirty="0">
                <a:solidFill>
                  <a:srgbClr val="0000FF"/>
                </a:solidFill>
                <a:latin typeface="Calibri"/>
                <a:cs typeface="Calibri"/>
              </a:rPr>
              <a:t>Мо</a:t>
            </a:r>
            <a:r>
              <a:rPr sz="1100" spc="5" dirty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1100" dirty="0">
                <a:solidFill>
                  <a:srgbClr val="0000FF"/>
                </a:solidFill>
                <a:latin typeface="Calibri"/>
                <a:cs typeface="Calibri"/>
              </a:rPr>
              <a:t>ит</a:t>
            </a:r>
            <a:r>
              <a:rPr sz="1100" spc="-10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1100" spc="-5" dirty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1100" dirty="0">
                <a:solidFill>
                  <a:srgbClr val="0000FF"/>
                </a:solidFill>
                <a:latin typeface="Calibri"/>
                <a:cs typeface="Calibri"/>
              </a:rPr>
              <a:t>и</a:t>
            </a:r>
            <a:r>
              <a:rPr sz="1100" spc="5" dirty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1100" dirty="0">
                <a:solidFill>
                  <a:srgbClr val="0000FF"/>
                </a:solidFill>
                <a:latin typeface="Calibri"/>
                <a:cs typeface="Calibri"/>
              </a:rPr>
              <a:t>г</a:t>
            </a:r>
            <a:r>
              <a:rPr sz="11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1100" dirty="0">
                <a:solidFill>
                  <a:srgbClr val="0000FF"/>
                </a:solidFill>
                <a:latin typeface="Calibri"/>
                <a:cs typeface="Calibri"/>
              </a:rPr>
              <a:t>це</a:t>
            </a:r>
            <a:r>
              <a:rPr sz="1100" spc="5" dirty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1100" dirty="0">
                <a:solidFill>
                  <a:srgbClr val="0000FF"/>
                </a:solidFill>
                <a:latin typeface="Calibri"/>
                <a:cs typeface="Calibri"/>
              </a:rPr>
              <a:t>ивания</a:t>
            </a:r>
            <a:r>
              <a:rPr sz="11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1100" spc="5" dirty="0">
                <a:solidFill>
                  <a:srgbClr val="0000FF"/>
                </a:solidFill>
                <a:latin typeface="Calibri"/>
                <a:cs typeface="Calibri"/>
              </a:rPr>
              <a:t>б</a:t>
            </a:r>
            <a:r>
              <a:rPr sz="1100" spc="-5" dirty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1100" dirty="0">
                <a:solidFill>
                  <a:srgbClr val="0000FF"/>
                </a:solidFill>
                <a:latin typeface="Calibri"/>
                <a:cs typeface="Calibri"/>
              </a:rPr>
              <a:t>а</a:t>
            </a:r>
            <a:r>
              <a:rPr sz="1100" spc="-15" dirty="0">
                <a:solidFill>
                  <a:srgbClr val="0000FF"/>
                </a:solidFill>
                <a:latin typeface="Calibri"/>
                <a:cs typeface="Calibri"/>
              </a:rPr>
              <a:t>з</a:t>
            </a:r>
            <a:r>
              <a:rPr sz="1100" spc="-10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1100" dirty="0">
                <a:solidFill>
                  <a:srgbClr val="0000FF"/>
                </a:solidFill>
                <a:latin typeface="Calibri"/>
                <a:cs typeface="Calibri"/>
              </a:rPr>
              <a:t>в</a:t>
            </a:r>
            <a:r>
              <a:rPr sz="1100" spc="-5" dirty="0">
                <a:solidFill>
                  <a:srgbClr val="0000FF"/>
                </a:solidFill>
                <a:latin typeface="Calibri"/>
                <a:cs typeface="Calibri"/>
              </a:rPr>
              <a:t>а</a:t>
            </a:r>
            <a:r>
              <a:rPr sz="1100" dirty="0">
                <a:solidFill>
                  <a:srgbClr val="0000FF"/>
                </a:solidFill>
                <a:latin typeface="Calibri"/>
                <a:cs typeface="Calibri"/>
              </a:rPr>
              <a:t>те</a:t>
            </a:r>
            <a:r>
              <a:rPr sz="1100" spc="-15" dirty="0">
                <a:solidFill>
                  <a:srgbClr val="0000FF"/>
                </a:solidFill>
                <a:latin typeface="Calibri"/>
                <a:cs typeface="Calibri"/>
              </a:rPr>
              <a:t>л</a:t>
            </a:r>
            <a:r>
              <a:rPr sz="1100" spc="5" dirty="0">
                <a:solidFill>
                  <a:srgbClr val="0000FF"/>
                </a:solidFill>
                <a:latin typeface="Calibri"/>
                <a:cs typeface="Calibri"/>
              </a:rPr>
              <a:t>ьны</a:t>
            </a:r>
            <a:r>
              <a:rPr sz="1100" dirty="0">
                <a:solidFill>
                  <a:srgbClr val="0000FF"/>
                </a:solidFill>
                <a:latin typeface="Calibri"/>
                <a:cs typeface="Calibri"/>
              </a:rPr>
              <a:t>х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60"/>
              </a:lnSpc>
            </a:pPr>
            <a:r>
              <a:rPr sz="1100" spc="5" dirty="0">
                <a:solidFill>
                  <a:srgbClr val="0000FF"/>
                </a:solidFill>
                <a:latin typeface="Calibri"/>
                <a:cs typeface="Calibri"/>
              </a:rPr>
              <a:t>д</a:t>
            </a:r>
            <a:r>
              <a:rPr sz="1100" spc="-10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1100" spc="-15" dirty="0">
                <a:solidFill>
                  <a:srgbClr val="0000FF"/>
                </a:solidFill>
                <a:latin typeface="Calibri"/>
                <a:cs typeface="Calibri"/>
              </a:rPr>
              <a:t>с</a:t>
            </a:r>
            <a:r>
              <a:rPr sz="1100" dirty="0">
                <a:solidFill>
                  <a:srgbClr val="0000FF"/>
                </a:solidFill>
                <a:latin typeface="Calibri"/>
                <a:cs typeface="Calibri"/>
              </a:rPr>
              <a:t>ти</a:t>
            </a:r>
            <a:r>
              <a:rPr sz="1100" spc="5" dirty="0">
                <a:solidFill>
                  <a:srgbClr val="0000FF"/>
                </a:solidFill>
                <a:latin typeface="Calibri"/>
                <a:cs typeface="Calibri"/>
              </a:rPr>
              <a:t>ж</a:t>
            </a:r>
            <a:r>
              <a:rPr sz="1100" dirty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1100" spc="10" dirty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1100" dirty="0">
                <a:solidFill>
                  <a:srgbClr val="0000FF"/>
                </a:solidFill>
                <a:latin typeface="Calibri"/>
                <a:cs typeface="Calibri"/>
              </a:rPr>
              <a:t>ий</a:t>
            </a:r>
            <a:r>
              <a:rPr sz="11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1100" spc="10" dirty="0">
                <a:solidFill>
                  <a:srgbClr val="0000FF"/>
                </a:solidFill>
                <a:latin typeface="Calibri"/>
                <a:cs typeface="Calibri"/>
              </a:rPr>
              <a:t>б</a:t>
            </a:r>
            <a:r>
              <a:rPr sz="1100" dirty="0">
                <a:solidFill>
                  <a:srgbClr val="0000FF"/>
                </a:solidFill>
                <a:latin typeface="Calibri"/>
                <a:cs typeface="Calibri"/>
              </a:rPr>
              <a:t>у</a:t>
            </a:r>
            <a:r>
              <a:rPr sz="1100" spc="5" dirty="0">
                <a:solidFill>
                  <a:srgbClr val="0000FF"/>
                </a:solidFill>
                <a:latin typeface="Calibri"/>
                <a:cs typeface="Calibri"/>
              </a:rPr>
              <a:t>ч</a:t>
            </a:r>
            <a:r>
              <a:rPr sz="1100" dirty="0">
                <a:solidFill>
                  <a:srgbClr val="0000FF"/>
                </a:solidFill>
                <a:latin typeface="Calibri"/>
                <a:cs typeface="Calibri"/>
              </a:rPr>
              <a:t>а</a:t>
            </a:r>
            <a:r>
              <a:rPr sz="1100" spc="-10" dirty="0">
                <a:solidFill>
                  <a:srgbClr val="0000FF"/>
                </a:solidFill>
                <a:latin typeface="Calibri"/>
                <a:cs typeface="Calibri"/>
              </a:rPr>
              <a:t>ю</a:t>
            </a:r>
            <a:r>
              <a:rPr sz="1100" spc="-15" dirty="0">
                <a:solidFill>
                  <a:srgbClr val="0000FF"/>
                </a:solidFill>
                <a:latin typeface="Calibri"/>
                <a:cs typeface="Calibri"/>
              </a:rPr>
              <a:t>щ</a:t>
            </a:r>
            <a:r>
              <a:rPr sz="1100" dirty="0">
                <a:solidFill>
                  <a:srgbClr val="0000FF"/>
                </a:solidFill>
                <a:latin typeface="Calibri"/>
                <a:cs typeface="Calibri"/>
              </a:rPr>
              <a:t>их</a:t>
            </a:r>
            <a:r>
              <a:rPr sz="1100" spc="-15" dirty="0">
                <a:solidFill>
                  <a:srgbClr val="0000FF"/>
                </a:solidFill>
                <a:latin typeface="Calibri"/>
                <a:cs typeface="Calibri"/>
              </a:rPr>
              <a:t>с</a:t>
            </a:r>
            <a:r>
              <a:rPr sz="1100" dirty="0">
                <a:solidFill>
                  <a:srgbClr val="0000FF"/>
                </a:solidFill>
                <a:latin typeface="Calibri"/>
                <a:cs typeface="Calibri"/>
              </a:rPr>
              <a:t>я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33272" y="3962450"/>
            <a:ext cx="3589020" cy="1482725"/>
            <a:chOff x="1033272" y="3962450"/>
            <a:chExt cx="3589020" cy="1482725"/>
          </a:xfrm>
        </p:grpSpPr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3272" y="3962450"/>
              <a:ext cx="757301" cy="75420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64336" y="4824945"/>
              <a:ext cx="3457829" cy="62017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623186" y="5002148"/>
            <a:ext cx="26981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0000FF"/>
                </a:solidFill>
                <a:latin typeface="Calibri"/>
                <a:cs typeface="Calibri"/>
              </a:rPr>
              <a:t>Общественно-профессиональное</a:t>
            </a:r>
            <a:r>
              <a:rPr sz="11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FF"/>
                </a:solidFill>
                <a:latin typeface="Calibri"/>
                <a:cs typeface="Calibri"/>
              </a:rPr>
              <a:t>признание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28472" y="4757953"/>
            <a:ext cx="3893820" cy="1482725"/>
            <a:chOff x="728472" y="4757953"/>
            <a:chExt cx="3893820" cy="1482725"/>
          </a:xfrm>
        </p:grpSpPr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5152" y="4757953"/>
              <a:ext cx="754265" cy="75117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8472" y="5620511"/>
              <a:ext cx="3893692" cy="620102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186688" y="5797702"/>
            <a:ext cx="10610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00FF"/>
                </a:solidFill>
                <a:latin typeface="Calibri"/>
                <a:cs typeface="Calibri"/>
              </a:rPr>
              <a:t>Цифровые</a:t>
            </a:r>
            <a:r>
              <a:rPr sz="11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0000FF"/>
                </a:solidFill>
                <a:latin typeface="Calibri"/>
                <a:cs typeface="Calibri"/>
              </a:rPr>
              <a:t>следы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99288" y="1583372"/>
            <a:ext cx="8350250" cy="4721860"/>
            <a:chOff x="399288" y="1583372"/>
            <a:chExt cx="8350250" cy="4721860"/>
          </a:xfrm>
        </p:grpSpPr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9288" y="5553456"/>
              <a:ext cx="754265" cy="75117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718177" y="1595755"/>
              <a:ext cx="930275" cy="4419600"/>
            </a:xfrm>
            <a:custGeom>
              <a:avLst/>
              <a:gdLst/>
              <a:ahLst/>
              <a:cxnLst/>
              <a:rect l="l" t="t" r="r" b="b"/>
              <a:pathLst>
                <a:path w="930275" h="4419600">
                  <a:moveTo>
                    <a:pt x="15239" y="0"/>
                  </a:moveTo>
                  <a:lnTo>
                    <a:pt x="49107" y="34419"/>
                  </a:lnTo>
                  <a:lnTo>
                    <a:pt x="82335" y="69228"/>
                  </a:lnTo>
                  <a:lnTo>
                    <a:pt x="114924" y="104420"/>
                  </a:lnTo>
                  <a:lnTo>
                    <a:pt x="146874" y="139986"/>
                  </a:lnTo>
                  <a:lnTo>
                    <a:pt x="178186" y="175919"/>
                  </a:lnTo>
                  <a:lnTo>
                    <a:pt x="208858" y="212213"/>
                  </a:lnTo>
                  <a:lnTo>
                    <a:pt x="238891" y="248858"/>
                  </a:lnTo>
                  <a:lnTo>
                    <a:pt x="268285" y="285849"/>
                  </a:lnTo>
                  <a:lnTo>
                    <a:pt x="297040" y="323178"/>
                  </a:lnTo>
                  <a:lnTo>
                    <a:pt x="325157" y="360837"/>
                  </a:lnTo>
                  <a:lnTo>
                    <a:pt x="352634" y="398818"/>
                  </a:lnTo>
                  <a:lnTo>
                    <a:pt x="379472" y="437115"/>
                  </a:lnTo>
                  <a:lnTo>
                    <a:pt x="405671" y="475720"/>
                  </a:lnTo>
                  <a:lnTo>
                    <a:pt x="431231" y="514625"/>
                  </a:lnTo>
                  <a:lnTo>
                    <a:pt x="456153" y="553824"/>
                  </a:lnTo>
                  <a:lnTo>
                    <a:pt x="480435" y="593308"/>
                  </a:lnTo>
                  <a:lnTo>
                    <a:pt x="504078" y="633071"/>
                  </a:lnTo>
                  <a:lnTo>
                    <a:pt x="527082" y="673104"/>
                  </a:lnTo>
                  <a:lnTo>
                    <a:pt x="549447" y="713401"/>
                  </a:lnTo>
                  <a:lnTo>
                    <a:pt x="571173" y="753954"/>
                  </a:lnTo>
                  <a:lnTo>
                    <a:pt x="592261" y="794755"/>
                  </a:lnTo>
                  <a:lnTo>
                    <a:pt x="612709" y="835798"/>
                  </a:lnTo>
                  <a:lnTo>
                    <a:pt x="632518" y="877074"/>
                  </a:lnTo>
                  <a:lnTo>
                    <a:pt x="651688" y="918577"/>
                  </a:lnTo>
                  <a:lnTo>
                    <a:pt x="670219" y="960298"/>
                  </a:lnTo>
                  <a:lnTo>
                    <a:pt x="688111" y="1002231"/>
                  </a:lnTo>
                  <a:lnTo>
                    <a:pt x="705364" y="1044368"/>
                  </a:lnTo>
                  <a:lnTo>
                    <a:pt x="721978" y="1086702"/>
                  </a:lnTo>
                  <a:lnTo>
                    <a:pt x="737954" y="1129225"/>
                  </a:lnTo>
                  <a:lnTo>
                    <a:pt x="753290" y="1171930"/>
                  </a:lnTo>
                  <a:lnTo>
                    <a:pt x="767987" y="1214809"/>
                  </a:lnTo>
                  <a:lnTo>
                    <a:pt x="782045" y="1257856"/>
                  </a:lnTo>
                  <a:lnTo>
                    <a:pt x="795464" y="1301061"/>
                  </a:lnTo>
                  <a:lnTo>
                    <a:pt x="808244" y="1344419"/>
                  </a:lnTo>
                  <a:lnTo>
                    <a:pt x="820385" y="1387922"/>
                  </a:lnTo>
                  <a:lnTo>
                    <a:pt x="831887" y="1431562"/>
                  </a:lnTo>
                  <a:lnTo>
                    <a:pt x="842750" y="1475331"/>
                  </a:lnTo>
                  <a:lnTo>
                    <a:pt x="852974" y="1519223"/>
                  </a:lnTo>
                  <a:lnTo>
                    <a:pt x="862559" y="1563231"/>
                  </a:lnTo>
                  <a:lnTo>
                    <a:pt x="871505" y="1607345"/>
                  </a:lnTo>
                  <a:lnTo>
                    <a:pt x="879813" y="1651560"/>
                  </a:lnTo>
                  <a:lnTo>
                    <a:pt x="887481" y="1695868"/>
                  </a:lnTo>
                  <a:lnTo>
                    <a:pt x="894510" y="1740261"/>
                  </a:lnTo>
                  <a:lnTo>
                    <a:pt x="900900" y="1784732"/>
                  </a:lnTo>
                  <a:lnTo>
                    <a:pt x="906651" y="1829274"/>
                  </a:lnTo>
                  <a:lnTo>
                    <a:pt x="911763" y="1873878"/>
                  </a:lnTo>
                  <a:lnTo>
                    <a:pt x="916236" y="1918538"/>
                  </a:lnTo>
                  <a:lnTo>
                    <a:pt x="920070" y="1963247"/>
                  </a:lnTo>
                  <a:lnTo>
                    <a:pt x="923265" y="2007996"/>
                  </a:lnTo>
                  <a:lnTo>
                    <a:pt x="925821" y="2052779"/>
                  </a:lnTo>
                  <a:lnTo>
                    <a:pt x="927738" y="2097588"/>
                  </a:lnTo>
                  <a:lnTo>
                    <a:pt x="929016" y="2142415"/>
                  </a:lnTo>
                  <a:lnTo>
                    <a:pt x="929655" y="2187253"/>
                  </a:lnTo>
                  <a:lnTo>
                    <a:pt x="929655" y="2232095"/>
                  </a:lnTo>
                  <a:lnTo>
                    <a:pt x="929016" y="2276933"/>
                  </a:lnTo>
                  <a:lnTo>
                    <a:pt x="927738" y="2321761"/>
                  </a:lnTo>
                  <a:lnTo>
                    <a:pt x="925821" y="2366569"/>
                  </a:lnTo>
                  <a:lnTo>
                    <a:pt x="923265" y="2411352"/>
                  </a:lnTo>
                  <a:lnTo>
                    <a:pt x="920070" y="2456101"/>
                  </a:lnTo>
                  <a:lnTo>
                    <a:pt x="916236" y="2500810"/>
                  </a:lnTo>
                  <a:lnTo>
                    <a:pt x="911763" y="2545470"/>
                  </a:lnTo>
                  <a:lnTo>
                    <a:pt x="906651" y="2590075"/>
                  </a:lnTo>
                  <a:lnTo>
                    <a:pt x="900900" y="2634616"/>
                  </a:lnTo>
                  <a:lnTo>
                    <a:pt x="894510" y="2679087"/>
                  </a:lnTo>
                  <a:lnTo>
                    <a:pt x="887481" y="2723481"/>
                  </a:lnTo>
                  <a:lnTo>
                    <a:pt x="879813" y="2767788"/>
                  </a:lnTo>
                  <a:lnTo>
                    <a:pt x="871505" y="2812003"/>
                  </a:lnTo>
                  <a:lnTo>
                    <a:pt x="862559" y="2856118"/>
                  </a:lnTo>
                  <a:lnTo>
                    <a:pt x="852974" y="2900126"/>
                  </a:lnTo>
                  <a:lnTo>
                    <a:pt x="842750" y="2944018"/>
                  </a:lnTo>
                  <a:lnTo>
                    <a:pt x="831887" y="2987788"/>
                  </a:lnTo>
                  <a:lnTo>
                    <a:pt x="820385" y="3031428"/>
                  </a:lnTo>
                  <a:lnTo>
                    <a:pt x="808244" y="3074930"/>
                  </a:lnTo>
                  <a:lnTo>
                    <a:pt x="795464" y="3118288"/>
                  </a:lnTo>
                  <a:lnTo>
                    <a:pt x="782045" y="3161494"/>
                  </a:lnTo>
                  <a:lnTo>
                    <a:pt x="767987" y="3204541"/>
                  </a:lnTo>
                  <a:lnTo>
                    <a:pt x="753290" y="3247420"/>
                  </a:lnTo>
                  <a:lnTo>
                    <a:pt x="737954" y="3290125"/>
                  </a:lnTo>
                  <a:lnTo>
                    <a:pt x="721978" y="3332648"/>
                  </a:lnTo>
                  <a:lnTo>
                    <a:pt x="705364" y="3374982"/>
                  </a:lnTo>
                  <a:lnTo>
                    <a:pt x="688111" y="3417119"/>
                  </a:lnTo>
                  <a:lnTo>
                    <a:pt x="670219" y="3459053"/>
                  </a:lnTo>
                  <a:lnTo>
                    <a:pt x="651688" y="3500774"/>
                  </a:lnTo>
                  <a:lnTo>
                    <a:pt x="632518" y="3542277"/>
                  </a:lnTo>
                  <a:lnTo>
                    <a:pt x="612709" y="3583554"/>
                  </a:lnTo>
                  <a:lnTo>
                    <a:pt x="592261" y="3624597"/>
                  </a:lnTo>
                  <a:lnTo>
                    <a:pt x="571173" y="3665398"/>
                  </a:lnTo>
                  <a:lnTo>
                    <a:pt x="549447" y="3705951"/>
                  </a:lnTo>
                  <a:lnTo>
                    <a:pt x="527082" y="3746248"/>
                  </a:lnTo>
                  <a:lnTo>
                    <a:pt x="504078" y="3786282"/>
                  </a:lnTo>
                  <a:lnTo>
                    <a:pt x="480435" y="3826045"/>
                  </a:lnTo>
                  <a:lnTo>
                    <a:pt x="456153" y="3865529"/>
                  </a:lnTo>
                  <a:lnTo>
                    <a:pt x="431231" y="3904728"/>
                  </a:lnTo>
                  <a:lnTo>
                    <a:pt x="405671" y="3943634"/>
                  </a:lnTo>
                  <a:lnTo>
                    <a:pt x="379472" y="3982239"/>
                  </a:lnTo>
                  <a:lnTo>
                    <a:pt x="352634" y="4020536"/>
                  </a:lnTo>
                  <a:lnTo>
                    <a:pt x="325157" y="4058518"/>
                  </a:lnTo>
                  <a:lnTo>
                    <a:pt x="297040" y="4096177"/>
                  </a:lnTo>
                  <a:lnTo>
                    <a:pt x="268285" y="4133506"/>
                  </a:lnTo>
                  <a:lnTo>
                    <a:pt x="238891" y="4170497"/>
                  </a:lnTo>
                  <a:lnTo>
                    <a:pt x="208858" y="4207143"/>
                  </a:lnTo>
                  <a:lnTo>
                    <a:pt x="178186" y="4243437"/>
                  </a:lnTo>
                  <a:lnTo>
                    <a:pt x="146874" y="4279371"/>
                  </a:lnTo>
                  <a:lnTo>
                    <a:pt x="114924" y="4314937"/>
                  </a:lnTo>
                  <a:lnTo>
                    <a:pt x="82335" y="4350129"/>
                  </a:lnTo>
                  <a:lnTo>
                    <a:pt x="49107" y="4384938"/>
                  </a:lnTo>
                  <a:lnTo>
                    <a:pt x="15239" y="4419358"/>
                  </a:lnTo>
                  <a:lnTo>
                    <a:pt x="0" y="4404067"/>
                  </a:lnTo>
                  <a:lnTo>
                    <a:pt x="33945" y="4369564"/>
                  </a:lnTo>
                  <a:lnTo>
                    <a:pt x="67243" y="4334667"/>
                  </a:lnTo>
                  <a:lnTo>
                    <a:pt x="99895" y="4299383"/>
                  </a:lnTo>
                  <a:lnTo>
                    <a:pt x="131901" y="4263720"/>
                  </a:lnTo>
                  <a:lnTo>
                    <a:pt x="163259" y="4227685"/>
                  </a:lnTo>
                  <a:lnTo>
                    <a:pt x="193972" y="4191286"/>
                  </a:lnTo>
                  <a:lnTo>
                    <a:pt x="224037" y="4154531"/>
                  </a:lnTo>
                  <a:lnTo>
                    <a:pt x="253457" y="4117427"/>
                  </a:lnTo>
                  <a:lnTo>
                    <a:pt x="282229" y="4079982"/>
                  </a:lnTo>
                  <a:lnTo>
                    <a:pt x="310355" y="4042203"/>
                  </a:lnTo>
                  <a:lnTo>
                    <a:pt x="337835" y="4004098"/>
                  </a:lnTo>
                  <a:lnTo>
                    <a:pt x="364667" y="3965674"/>
                  </a:lnTo>
                  <a:lnTo>
                    <a:pt x="390854" y="3926940"/>
                  </a:lnTo>
                  <a:lnTo>
                    <a:pt x="416393" y="3887902"/>
                  </a:lnTo>
                  <a:lnTo>
                    <a:pt x="441286" y="3848569"/>
                  </a:lnTo>
                  <a:lnTo>
                    <a:pt x="465533" y="3808947"/>
                  </a:lnTo>
                  <a:lnTo>
                    <a:pt x="489133" y="3769045"/>
                  </a:lnTo>
                  <a:lnTo>
                    <a:pt x="512086" y="3728870"/>
                  </a:lnTo>
                  <a:lnTo>
                    <a:pt x="534393" y="3688429"/>
                  </a:lnTo>
                  <a:lnTo>
                    <a:pt x="556053" y="3647730"/>
                  </a:lnTo>
                  <a:lnTo>
                    <a:pt x="577067" y="3606782"/>
                  </a:lnTo>
                  <a:lnTo>
                    <a:pt x="597434" y="3565590"/>
                  </a:lnTo>
                  <a:lnTo>
                    <a:pt x="617155" y="3524164"/>
                  </a:lnTo>
                  <a:lnTo>
                    <a:pt x="636229" y="3482510"/>
                  </a:lnTo>
                  <a:lnTo>
                    <a:pt x="654656" y="3440636"/>
                  </a:lnTo>
                  <a:lnTo>
                    <a:pt x="672437" y="3398550"/>
                  </a:lnTo>
                  <a:lnTo>
                    <a:pt x="689571" y="3356259"/>
                  </a:lnTo>
                  <a:lnTo>
                    <a:pt x="706059" y="3313771"/>
                  </a:lnTo>
                  <a:lnTo>
                    <a:pt x="721900" y="3271093"/>
                  </a:lnTo>
                  <a:lnTo>
                    <a:pt x="737094" y="3228233"/>
                  </a:lnTo>
                  <a:lnTo>
                    <a:pt x="751642" y="3185199"/>
                  </a:lnTo>
                  <a:lnTo>
                    <a:pt x="765543" y="3141998"/>
                  </a:lnTo>
                  <a:lnTo>
                    <a:pt x="778798" y="3098638"/>
                  </a:lnTo>
                  <a:lnTo>
                    <a:pt x="791406" y="3055126"/>
                  </a:lnTo>
                  <a:lnTo>
                    <a:pt x="803368" y="3011470"/>
                  </a:lnTo>
                  <a:lnTo>
                    <a:pt x="814683" y="2967677"/>
                  </a:lnTo>
                  <a:lnTo>
                    <a:pt x="825351" y="2923756"/>
                  </a:lnTo>
                  <a:lnTo>
                    <a:pt x="835373" y="2879713"/>
                  </a:lnTo>
                  <a:lnTo>
                    <a:pt x="844749" y="2835557"/>
                  </a:lnTo>
                  <a:lnTo>
                    <a:pt x="853477" y="2791294"/>
                  </a:lnTo>
                  <a:lnTo>
                    <a:pt x="861560" y="2746933"/>
                  </a:lnTo>
                  <a:lnTo>
                    <a:pt x="868995" y="2702480"/>
                  </a:lnTo>
                  <a:lnTo>
                    <a:pt x="875784" y="2657945"/>
                  </a:lnTo>
                  <a:lnTo>
                    <a:pt x="881927" y="2613333"/>
                  </a:lnTo>
                  <a:lnTo>
                    <a:pt x="887423" y="2568653"/>
                  </a:lnTo>
                  <a:lnTo>
                    <a:pt x="892272" y="2523913"/>
                  </a:lnTo>
                  <a:lnTo>
                    <a:pt x="896475" y="2479119"/>
                  </a:lnTo>
                  <a:lnTo>
                    <a:pt x="900031" y="2434280"/>
                  </a:lnTo>
                  <a:lnTo>
                    <a:pt x="902940" y="2389403"/>
                  </a:lnTo>
                  <a:lnTo>
                    <a:pt x="905203" y="2344496"/>
                  </a:lnTo>
                  <a:lnTo>
                    <a:pt x="906820" y="2299566"/>
                  </a:lnTo>
                  <a:lnTo>
                    <a:pt x="907790" y="2254621"/>
                  </a:lnTo>
                  <a:lnTo>
                    <a:pt x="908113" y="2209668"/>
                  </a:lnTo>
                  <a:lnTo>
                    <a:pt x="907790" y="2164715"/>
                  </a:lnTo>
                  <a:lnTo>
                    <a:pt x="906820" y="2119770"/>
                  </a:lnTo>
                  <a:lnTo>
                    <a:pt x="905203" y="2074839"/>
                  </a:lnTo>
                  <a:lnTo>
                    <a:pt x="902940" y="2029932"/>
                  </a:lnTo>
                  <a:lnTo>
                    <a:pt x="900031" y="1985055"/>
                  </a:lnTo>
                  <a:lnTo>
                    <a:pt x="896475" y="1940216"/>
                  </a:lnTo>
                  <a:lnTo>
                    <a:pt x="892272" y="1895422"/>
                  </a:lnTo>
                  <a:lnTo>
                    <a:pt x="887423" y="1850681"/>
                  </a:lnTo>
                  <a:lnTo>
                    <a:pt x="881927" y="1806001"/>
                  </a:lnTo>
                  <a:lnTo>
                    <a:pt x="875784" y="1761390"/>
                  </a:lnTo>
                  <a:lnTo>
                    <a:pt x="868995" y="1716854"/>
                  </a:lnTo>
                  <a:lnTo>
                    <a:pt x="861560" y="1672401"/>
                  </a:lnTo>
                  <a:lnTo>
                    <a:pt x="853477" y="1628040"/>
                  </a:lnTo>
                  <a:lnTo>
                    <a:pt x="844749" y="1583777"/>
                  </a:lnTo>
                  <a:lnTo>
                    <a:pt x="835373" y="1539620"/>
                  </a:lnTo>
                  <a:lnTo>
                    <a:pt x="825351" y="1495577"/>
                  </a:lnTo>
                  <a:lnTo>
                    <a:pt x="814683" y="1451655"/>
                  </a:lnTo>
                  <a:lnTo>
                    <a:pt x="803368" y="1407862"/>
                  </a:lnTo>
                  <a:lnTo>
                    <a:pt x="791406" y="1364206"/>
                  </a:lnTo>
                  <a:lnTo>
                    <a:pt x="778798" y="1320694"/>
                  </a:lnTo>
                  <a:lnTo>
                    <a:pt x="765543" y="1277333"/>
                  </a:lnTo>
                  <a:lnTo>
                    <a:pt x="751642" y="1234132"/>
                  </a:lnTo>
                  <a:lnTo>
                    <a:pt x="737094" y="1191097"/>
                  </a:lnTo>
                  <a:lnTo>
                    <a:pt x="721900" y="1148237"/>
                  </a:lnTo>
                  <a:lnTo>
                    <a:pt x="706059" y="1105559"/>
                  </a:lnTo>
                  <a:lnTo>
                    <a:pt x="689571" y="1063070"/>
                  </a:lnTo>
                  <a:lnTo>
                    <a:pt x="672437" y="1020778"/>
                  </a:lnTo>
                  <a:lnTo>
                    <a:pt x="654656" y="978692"/>
                  </a:lnTo>
                  <a:lnTo>
                    <a:pt x="636229" y="936817"/>
                  </a:lnTo>
                  <a:lnTo>
                    <a:pt x="617155" y="895162"/>
                  </a:lnTo>
                  <a:lnTo>
                    <a:pt x="597434" y="853735"/>
                  </a:lnTo>
                  <a:lnTo>
                    <a:pt x="577067" y="812543"/>
                  </a:lnTo>
                  <a:lnTo>
                    <a:pt x="556053" y="771594"/>
                  </a:lnTo>
                  <a:lnTo>
                    <a:pt x="534393" y="730895"/>
                  </a:lnTo>
                  <a:lnTo>
                    <a:pt x="512086" y="690453"/>
                  </a:lnTo>
                  <a:lnTo>
                    <a:pt x="489133" y="650278"/>
                  </a:lnTo>
                  <a:lnTo>
                    <a:pt x="465533" y="610375"/>
                  </a:lnTo>
                  <a:lnTo>
                    <a:pt x="441286" y="570752"/>
                  </a:lnTo>
                  <a:lnTo>
                    <a:pt x="416393" y="531418"/>
                  </a:lnTo>
                  <a:lnTo>
                    <a:pt x="390854" y="492379"/>
                  </a:lnTo>
                  <a:lnTo>
                    <a:pt x="364667" y="453644"/>
                  </a:lnTo>
                  <a:lnTo>
                    <a:pt x="337835" y="415220"/>
                  </a:lnTo>
                  <a:lnTo>
                    <a:pt x="310355" y="377114"/>
                  </a:lnTo>
                  <a:lnTo>
                    <a:pt x="282229" y="339334"/>
                  </a:lnTo>
                  <a:lnTo>
                    <a:pt x="253457" y="301888"/>
                  </a:lnTo>
                  <a:lnTo>
                    <a:pt x="224037" y="264783"/>
                  </a:lnTo>
                  <a:lnTo>
                    <a:pt x="193972" y="228027"/>
                  </a:lnTo>
                  <a:lnTo>
                    <a:pt x="163259" y="191627"/>
                  </a:lnTo>
                  <a:lnTo>
                    <a:pt x="131901" y="155591"/>
                  </a:lnTo>
                  <a:lnTo>
                    <a:pt x="99895" y="119927"/>
                  </a:lnTo>
                  <a:lnTo>
                    <a:pt x="67243" y="84642"/>
                  </a:lnTo>
                  <a:lnTo>
                    <a:pt x="33945" y="49744"/>
                  </a:lnTo>
                  <a:lnTo>
                    <a:pt x="0" y="15240"/>
                  </a:lnTo>
                  <a:lnTo>
                    <a:pt x="15239" y="0"/>
                  </a:lnTo>
                  <a:close/>
                </a:path>
              </a:pathLst>
            </a:custGeom>
            <a:ln w="24384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71288" y="1703781"/>
              <a:ext cx="3777869" cy="580567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398770" y="1853565"/>
            <a:ext cx="2208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00FF"/>
                </a:solidFill>
                <a:latin typeface="Calibri"/>
                <a:cs typeface="Calibri"/>
              </a:rPr>
              <a:t>Учебно-методические</a:t>
            </a: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</a:rPr>
              <a:t> комплекты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666488" y="1642884"/>
            <a:ext cx="4083050" cy="1388745"/>
            <a:chOff x="4666488" y="1642884"/>
            <a:chExt cx="4083050" cy="1388745"/>
          </a:xfrm>
        </p:grpSpPr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66488" y="1642884"/>
              <a:ext cx="705510" cy="70242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73624" y="2438437"/>
              <a:ext cx="3375533" cy="592670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5800725" y="2503170"/>
            <a:ext cx="2362835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</a:rPr>
              <a:t>Разработки занятий, дидактические </a:t>
            </a:r>
            <a:r>
              <a:rPr sz="1200" spc="-2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</a:rPr>
              <a:t>материалы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068823" y="2377439"/>
            <a:ext cx="3680460" cy="1373505"/>
            <a:chOff x="5068823" y="2377439"/>
            <a:chExt cx="3680460" cy="1373505"/>
          </a:xfrm>
        </p:grpSpPr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68823" y="2377439"/>
              <a:ext cx="705446" cy="69938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59551" y="3169869"/>
              <a:ext cx="3189604" cy="580567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5984494" y="3319729"/>
            <a:ext cx="237236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</a:rPr>
              <a:t>Проектные</a:t>
            </a:r>
            <a:r>
              <a:rPr sz="1200" dirty="0">
                <a:solidFill>
                  <a:srgbClr val="0000FF"/>
                </a:solidFill>
                <a:latin typeface="Calibri"/>
                <a:cs typeface="Calibri"/>
              </a:rPr>
              <a:t> или</a:t>
            </a:r>
            <a:r>
              <a:rPr sz="12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FF"/>
                </a:solidFill>
                <a:latin typeface="Calibri"/>
                <a:cs typeface="Calibri"/>
              </a:rPr>
              <a:t>игровые</a:t>
            </a:r>
            <a:r>
              <a:rPr sz="1200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</a:rPr>
              <a:t>технологии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251703" y="3108972"/>
            <a:ext cx="3497579" cy="1373505"/>
            <a:chOff x="5251703" y="3108972"/>
            <a:chExt cx="3497579" cy="1373505"/>
          </a:xfrm>
        </p:grpSpPr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251703" y="3108972"/>
              <a:ext cx="705446" cy="70242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559551" y="3904487"/>
              <a:ext cx="3189604" cy="577469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5984494" y="4052392"/>
            <a:ext cx="22396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00FF"/>
                </a:solidFill>
                <a:latin typeface="Calibri"/>
                <a:cs typeface="Calibri"/>
              </a:rPr>
              <a:t>Сценарии,</a:t>
            </a:r>
            <a:r>
              <a:rPr sz="12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</a:rPr>
              <a:t>технологические</a:t>
            </a:r>
            <a:r>
              <a:rPr sz="12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FF"/>
                </a:solidFill>
                <a:latin typeface="Calibri"/>
                <a:cs typeface="Calibri"/>
              </a:rPr>
              <a:t>карты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251703" y="3840492"/>
            <a:ext cx="3497579" cy="1388745"/>
            <a:chOff x="5251703" y="3840492"/>
            <a:chExt cx="3497579" cy="1388745"/>
          </a:xfrm>
        </p:grpSpPr>
        <p:pic>
          <p:nvPicPr>
            <p:cNvPr id="47" name="object 4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251703" y="3840492"/>
              <a:ext cx="705446" cy="70242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73623" y="4635982"/>
              <a:ext cx="3375533" cy="592734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5800725" y="4702302"/>
            <a:ext cx="276098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</a:rPr>
              <a:t>Ссылки</a:t>
            </a:r>
            <a:r>
              <a:rPr sz="1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FF"/>
                </a:solidFill>
                <a:latin typeface="Calibri"/>
                <a:cs typeface="Calibri"/>
              </a:rPr>
              <a:t>и</a:t>
            </a:r>
            <a:r>
              <a:rPr sz="1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</a:rPr>
              <a:t>материалы, </a:t>
            </a:r>
            <a:r>
              <a:rPr sz="1200" spc="-10" dirty="0">
                <a:solidFill>
                  <a:srgbClr val="0000FF"/>
                </a:solidFill>
                <a:latin typeface="Calibri"/>
                <a:cs typeface="Calibri"/>
              </a:rPr>
              <a:t>подтверждающие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</a:rPr>
              <a:t>участие </a:t>
            </a:r>
            <a:r>
              <a:rPr sz="1200" dirty="0">
                <a:solidFill>
                  <a:srgbClr val="0000FF"/>
                </a:solidFill>
                <a:latin typeface="Calibri"/>
                <a:cs typeface="Calibri"/>
              </a:rPr>
              <a:t>в</a:t>
            </a:r>
            <a:r>
              <a:rPr sz="12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</a:rPr>
              <a:t>образовательных</a:t>
            </a:r>
            <a:r>
              <a:rPr sz="12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</a:rPr>
              <a:t>мероприятиях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971288" y="4575047"/>
            <a:ext cx="3778250" cy="1385570"/>
            <a:chOff x="4971288" y="4575047"/>
            <a:chExt cx="3778250" cy="1385570"/>
          </a:xfrm>
        </p:grpSpPr>
        <p:pic>
          <p:nvPicPr>
            <p:cNvPr id="51" name="object 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068824" y="4575047"/>
              <a:ext cx="705446" cy="69938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971288" y="5367527"/>
              <a:ext cx="3777869" cy="592734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5398770" y="5435600"/>
            <a:ext cx="2616200" cy="3733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59"/>
              </a:spcBef>
            </a:pP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</a:rPr>
              <a:t>Публикации </a:t>
            </a:r>
            <a:r>
              <a:rPr sz="1200" spc="-10" dirty="0">
                <a:solidFill>
                  <a:srgbClr val="0000FF"/>
                </a:solidFill>
                <a:latin typeface="Calibri"/>
                <a:cs typeface="Calibri"/>
              </a:rPr>
              <a:t>программно-методических </a:t>
            </a:r>
            <a:r>
              <a:rPr sz="1200" spc="-2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FF"/>
                </a:solidFill>
                <a:latin typeface="Calibri"/>
                <a:cs typeface="Calibri"/>
              </a:rPr>
              <a:t>разработок</a:t>
            </a:r>
            <a:r>
              <a:rPr sz="1200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FF"/>
                </a:solidFill>
                <a:latin typeface="Calibri"/>
                <a:cs typeface="Calibri"/>
              </a:rPr>
              <a:t>и</a:t>
            </a:r>
            <a:r>
              <a:rPr sz="1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</a:rPr>
              <a:t>материалов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4" name="object 5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666488" y="5306567"/>
            <a:ext cx="705510" cy="702424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787640" y="167639"/>
            <a:ext cx="1124711" cy="1292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724" y="433831"/>
            <a:ext cx="59531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20" dirty="0"/>
              <a:t>Нормативные</a:t>
            </a:r>
            <a:r>
              <a:rPr sz="4000" spc="-70" dirty="0"/>
              <a:t> </a:t>
            </a:r>
            <a:r>
              <a:rPr sz="4000" spc="-10" dirty="0"/>
              <a:t>документы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4748784" y="1633664"/>
            <a:ext cx="4049395" cy="4735195"/>
            <a:chOff x="4748784" y="1633664"/>
            <a:chExt cx="4049395" cy="47351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9744" y="1673288"/>
              <a:ext cx="3988054" cy="46313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8784" y="1633664"/>
              <a:ext cx="3988054" cy="47349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6" y="1702307"/>
              <a:ext cx="3892296" cy="453542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860035" y="1702307"/>
            <a:ext cx="3892550" cy="4535805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346075">
              <a:lnSpc>
                <a:spcPct val="100000"/>
              </a:lnSpc>
              <a:spcBef>
                <a:spcPts val="280"/>
              </a:spcBef>
            </a:pP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Локальные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акты</a:t>
            </a:r>
            <a:r>
              <a:rPr sz="24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МУЦ</a:t>
            </a:r>
            <a:endParaRPr sz="2400">
              <a:latin typeface="Times New Roman"/>
              <a:cs typeface="Times New Roman"/>
            </a:endParaRPr>
          </a:p>
          <a:p>
            <a:pPr marL="437515" indent="-345440">
              <a:lnSpc>
                <a:spcPct val="100000"/>
              </a:lnSpc>
              <a:spcBef>
                <a:spcPts val="540"/>
              </a:spcBef>
              <a:buClr>
                <a:srgbClr val="000000"/>
              </a:buClr>
              <a:buFont typeface="Arial MT"/>
              <a:buChar char="•"/>
              <a:tabLst>
                <a:tab pos="437515" algn="l"/>
                <a:tab pos="438150" algn="l"/>
              </a:tabLst>
            </a:pPr>
            <a:r>
              <a:rPr sz="2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Приказ</a:t>
            </a:r>
            <a:r>
              <a:rPr sz="22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 </a:t>
            </a:r>
            <a:r>
              <a:rPr sz="2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о</a:t>
            </a:r>
            <a:r>
              <a:rPr sz="2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 проведении</a:t>
            </a:r>
            <a:endParaRPr sz="2200">
              <a:latin typeface="Times New Roman"/>
              <a:cs typeface="Times New Roman"/>
            </a:endParaRPr>
          </a:p>
          <a:p>
            <a:pPr marL="437515">
              <a:lnSpc>
                <a:spcPct val="100000"/>
              </a:lnSpc>
            </a:pPr>
            <a:r>
              <a:rPr sz="22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профессиональных</a:t>
            </a:r>
            <a:r>
              <a:rPr sz="2200" u="sng" spc="-1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 </a:t>
            </a:r>
            <a:r>
              <a:rPr sz="2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проб.</a:t>
            </a:r>
            <a:endParaRPr sz="2200">
              <a:latin typeface="Times New Roman"/>
              <a:cs typeface="Times New Roman"/>
            </a:endParaRPr>
          </a:p>
          <a:p>
            <a:pPr marL="437515" indent="-345440">
              <a:lnSpc>
                <a:spcPct val="100000"/>
              </a:lnSpc>
              <a:spcBef>
                <a:spcPts val="530"/>
              </a:spcBef>
              <a:buClr>
                <a:srgbClr val="000000"/>
              </a:buClr>
              <a:buFont typeface="Arial MT"/>
              <a:buChar char="•"/>
              <a:tabLst>
                <a:tab pos="437515" algn="l"/>
                <a:tab pos="438150" algn="l"/>
              </a:tabLst>
            </a:pPr>
            <a:r>
              <a:rPr sz="2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Договор</a:t>
            </a:r>
            <a:r>
              <a:rPr sz="22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 </a:t>
            </a:r>
            <a:r>
              <a:rPr sz="2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о</a:t>
            </a:r>
            <a:r>
              <a:rPr sz="22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 </a:t>
            </a:r>
            <a:r>
              <a:rPr sz="2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сотрудничестве</a:t>
            </a:r>
            <a:r>
              <a:rPr sz="2200" spc="-10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437515" indent="-345440">
              <a:lnSpc>
                <a:spcPct val="100000"/>
              </a:lnSpc>
              <a:spcBef>
                <a:spcPts val="530"/>
              </a:spcBef>
              <a:buClr>
                <a:srgbClr val="000000"/>
              </a:buClr>
              <a:buFont typeface="Arial MT"/>
              <a:buChar char="•"/>
              <a:tabLst>
                <a:tab pos="437515" algn="l"/>
                <a:tab pos="438150" algn="l"/>
              </a:tabLst>
            </a:pPr>
            <a:r>
              <a:rPr sz="2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Положение</a:t>
            </a:r>
            <a:r>
              <a:rPr sz="2200" u="sng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 </a:t>
            </a:r>
            <a:r>
              <a:rPr sz="2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о</a:t>
            </a:r>
            <a:endParaRPr sz="2200">
              <a:latin typeface="Times New Roman"/>
              <a:cs typeface="Times New Roman"/>
            </a:endParaRPr>
          </a:p>
          <a:p>
            <a:pPr marL="437515" marR="824230">
              <a:lnSpc>
                <a:spcPct val="100000"/>
              </a:lnSpc>
            </a:pPr>
            <a:r>
              <a:rPr sz="2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дополнительной </a:t>
            </a:r>
            <a:r>
              <a:rPr sz="2200" spc="5" dirty="0">
                <a:solidFill>
                  <a:srgbClr val="0000FF"/>
                </a:solidFill>
                <a:latin typeface="Times New Roman"/>
                <a:cs typeface="Times New Roman"/>
                <a:hlinkClick r:id="rId7"/>
              </a:rPr>
              <a:t> </a:t>
            </a:r>
            <a:r>
              <a:rPr sz="2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об</a:t>
            </a:r>
            <a:r>
              <a:rPr sz="2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щ</a:t>
            </a:r>
            <a:r>
              <a:rPr sz="2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ео</a:t>
            </a:r>
            <a:r>
              <a:rPr sz="22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б</a:t>
            </a:r>
            <a:r>
              <a:rPr sz="2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ра</a:t>
            </a:r>
            <a:r>
              <a:rPr sz="22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з</a:t>
            </a:r>
            <a:r>
              <a:rPr sz="2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о</a:t>
            </a:r>
            <a:r>
              <a:rPr sz="2200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в</a:t>
            </a:r>
            <a:r>
              <a:rPr sz="22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а</a:t>
            </a:r>
            <a:r>
              <a:rPr sz="2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тельной </a:t>
            </a:r>
            <a:r>
              <a:rPr sz="2200" dirty="0">
                <a:solidFill>
                  <a:srgbClr val="0000FF"/>
                </a:solidFill>
                <a:latin typeface="Times New Roman"/>
                <a:cs typeface="Times New Roman"/>
                <a:hlinkClick r:id="rId7"/>
              </a:rPr>
              <a:t> </a:t>
            </a:r>
            <a:r>
              <a:rPr sz="2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программе.</a:t>
            </a:r>
            <a:endParaRPr sz="2200">
              <a:latin typeface="Times New Roman"/>
              <a:cs typeface="Times New Roman"/>
            </a:endParaRPr>
          </a:p>
          <a:p>
            <a:pPr marL="437515" indent="-345440">
              <a:lnSpc>
                <a:spcPct val="100000"/>
              </a:lnSpc>
              <a:spcBef>
                <a:spcPts val="535"/>
              </a:spcBef>
              <a:buClr>
                <a:srgbClr val="000000"/>
              </a:buClr>
              <a:buFont typeface="Arial MT"/>
              <a:buChar char="•"/>
              <a:tabLst>
                <a:tab pos="437515" algn="l"/>
                <a:tab pos="438150" algn="l"/>
              </a:tabLst>
            </a:pPr>
            <a:r>
              <a:rPr sz="2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"/>
              </a:rPr>
              <a:t>Положение</a:t>
            </a:r>
            <a:r>
              <a:rPr sz="2200" u="sng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"/>
              </a:rPr>
              <a:t> </a:t>
            </a:r>
            <a:r>
              <a:rPr sz="2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"/>
              </a:rPr>
              <a:t>о</a:t>
            </a:r>
            <a:endParaRPr sz="2200">
              <a:latin typeface="Times New Roman"/>
              <a:cs typeface="Times New Roman"/>
            </a:endParaRPr>
          </a:p>
          <a:p>
            <a:pPr marR="353695" algn="r">
              <a:lnSpc>
                <a:spcPct val="100000"/>
              </a:lnSpc>
            </a:pPr>
            <a:r>
              <a:rPr sz="22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"/>
              </a:rPr>
              <a:t>профессиональной</a:t>
            </a:r>
            <a:r>
              <a:rPr sz="2200" u="sng" spc="-10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"/>
              </a:rPr>
              <a:t> </a:t>
            </a:r>
            <a:r>
              <a:rPr sz="2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"/>
              </a:rPr>
              <a:t>пробе.</a:t>
            </a:r>
            <a:endParaRPr sz="2200">
              <a:latin typeface="Times New Roman"/>
              <a:cs typeface="Times New Roman"/>
            </a:endParaRPr>
          </a:p>
          <a:p>
            <a:pPr marL="344170" marR="277495" indent="-344170" algn="r">
              <a:lnSpc>
                <a:spcPct val="100000"/>
              </a:lnSpc>
              <a:spcBef>
                <a:spcPts val="530"/>
              </a:spcBef>
              <a:buClr>
                <a:srgbClr val="000000"/>
              </a:buClr>
              <a:buFont typeface="Arial MT"/>
              <a:buChar char="•"/>
              <a:tabLst>
                <a:tab pos="344170" algn="l"/>
                <a:tab pos="438150" algn="l"/>
              </a:tabLst>
            </a:pPr>
            <a:r>
              <a:rPr sz="2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"/>
              </a:rPr>
              <a:t>Положение</a:t>
            </a:r>
            <a:r>
              <a:rPr sz="22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"/>
              </a:rPr>
              <a:t> </a:t>
            </a:r>
            <a:r>
              <a:rPr sz="2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"/>
              </a:rPr>
              <a:t>о</a:t>
            </a:r>
            <a:r>
              <a:rPr sz="22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"/>
              </a:rPr>
              <a:t> </a:t>
            </a:r>
            <a:r>
              <a:rPr sz="2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"/>
              </a:rPr>
              <a:t>календарном</a:t>
            </a:r>
            <a:endParaRPr sz="2200">
              <a:latin typeface="Times New Roman"/>
              <a:cs typeface="Times New Roman"/>
            </a:endParaRPr>
          </a:p>
          <a:p>
            <a:pPr marL="437515">
              <a:lnSpc>
                <a:spcPct val="100000"/>
              </a:lnSpc>
            </a:pPr>
            <a:r>
              <a:rPr sz="2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"/>
              </a:rPr>
              <a:t>учебном</a:t>
            </a:r>
            <a:r>
              <a:rPr sz="22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"/>
              </a:rPr>
              <a:t> </a:t>
            </a:r>
            <a:r>
              <a:rPr sz="2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"/>
              </a:rPr>
              <a:t>графике</a:t>
            </a: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2711" y="1645983"/>
            <a:ext cx="4399915" cy="4658995"/>
            <a:chOff x="362711" y="1645983"/>
            <a:chExt cx="4399915" cy="4658995"/>
          </a:xfrm>
        </p:grpSpPr>
        <p:pic>
          <p:nvPicPr>
            <p:cNvPr id="9" name="object 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8431" y="1673288"/>
              <a:ext cx="4353941" cy="463130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2711" y="1645983"/>
              <a:ext cx="4375277" cy="433247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8723" y="1702307"/>
              <a:ext cx="4258056" cy="45354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58723" y="1702307"/>
              <a:ext cx="4258310" cy="4535805"/>
            </a:xfrm>
            <a:custGeom>
              <a:avLst/>
              <a:gdLst/>
              <a:ahLst/>
              <a:cxnLst/>
              <a:rect l="l" t="t" r="r" b="b"/>
              <a:pathLst>
                <a:path w="4258310" h="4535805">
                  <a:moveTo>
                    <a:pt x="0" y="4535424"/>
                  </a:moveTo>
                  <a:lnTo>
                    <a:pt x="4258056" y="4535424"/>
                  </a:lnTo>
                  <a:lnTo>
                    <a:pt x="4258056" y="0"/>
                  </a:lnTo>
                  <a:lnTo>
                    <a:pt x="0" y="0"/>
                  </a:lnTo>
                  <a:lnTo>
                    <a:pt x="0" y="4535424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424815" indent="-344805">
              <a:lnSpc>
                <a:spcPct val="100000"/>
              </a:lnSpc>
              <a:spcBef>
                <a:spcPts val="90"/>
              </a:spcBef>
              <a:buClr>
                <a:srgbClr val="C0000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pc="-5" dirty="0">
                <a:hlinkClick r:id="rId13"/>
              </a:rPr>
              <a:t>Федеральные </a:t>
            </a:r>
            <a:r>
              <a:rPr spc="-10" dirty="0">
                <a:hlinkClick r:id="rId13"/>
              </a:rPr>
              <a:t>нормативные </a:t>
            </a:r>
            <a:r>
              <a:rPr u="none" spc="-484" dirty="0">
                <a:hlinkClick r:id="rId13"/>
              </a:rPr>
              <a:t> </a:t>
            </a:r>
            <a:r>
              <a:rPr spc="10" dirty="0">
                <a:hlinkClick r:id="rId13"/>
              </a:rPr>
              <a:t>акты</a:t>
            </a:r>
          </a:p>
          <a:p>
            <a:pPr marL="356870" marR="334010" indent="-344805">
              <a:lnSpc>
                <a:spcPct val="100000"/>
              </a:lnSpc>
              <a:spcBef>
                <a:spcPts val="484"/>
              </a:spcBef>
              <a:buClr>
                <a:srgbClr val="6F2F9F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pc="-5" dirty="0">
                <a:hlinkClick r:id="rId14"/>
              </a:rPr>
              <a:t>Региональные </a:t>
            </a:r>
            <a:r>
              <a:rPr spc="-10" dirty="0">
                <a:hlinkClick r:id="rId14"/>
              </a:rPr>
              <a:t>нормативные </a:t>
            </a:r>
            <a:r>
              <a:rPr u="none" spc="-484" dirty="0">
                <a:hlinkClick r:id="rId14"/>
              </a:rPr>
              <a:t> </a:t>
            </a:r>
            <a:r>
              <a:rPr spc="10" dirty="0">
                <a:hlinkClick r:id="rId14"/>
              </a:rPr>
              <a:t>акты</a:t>
            </a: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u="none" spc="-5" dirty="0">
                <a:solidFill>
                  <a:srgbClr val="001F5F"/>
                </a:solidFill>
              </a:rPr>
              <a:t>Муниципальные</a:t>
            </a:r>
            <a:r>
              <a:rPr u="none" spc="-75" dirty="0">
                <a:solidFill>
                  <a:srgbClr val="001F5F"/>
                </a:solidFill>
              </a:rPr>
              <a:t> </a:t>
            </a:r>
            <a:r>
              <a:rPr u="none" spc="-10" dirty="0">
                <a:solidFill>
                  <a:srgbClr val="001F5F"/>
                </a:solidFill>
              </a:rPr>
              <a:t>нормативные</a:t>
            </a:r>
          </a:p>
          <a:p>
            <a:pPr marL="356870">
              <a:lnSpc>
                <a:spcPct val="100000"/>
              </a:lnSpc>
            </a:pPr>
            <a:r>
              <a:rPr u="none" spc="10" dirty="0">
                <a:solidFill>
                  <a:srgbClr val="001F5F"/>
                </a:solidFill>
              </a:rPr>
              <a:t>акты</a:t>
            </a:r>
          </a:p>
          <a:p>
            <a:pPr marL="356870" marR="63500" indent="-344805">
              <a:lnSpc>
                <a:spcPct val="100000"/>
              </a:lnSpc>
              <a:spcBef>
                <a:spcPts val="440"/>
              </a:spcBef>
              <a:buClr>
                <a:srgbClr val="001F5F"/>
              </a:buClr>
              <a:buChar char="-"/>
              <a:tabLst>
                <a:tab pos="356870" algn="l"/>
                <a:tab pos="357505" algn="l"/>
              </a:tabLst>
            </a:pPr>
            <a:r>
              <a:rPr sz="1800" b="0" u="sng" spc="-10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5"/>
              </a:rPr>
              <a:t>приказ </a:t>
            </a:r>
            <a:r>
              <a:rPr sz="1800" b="0" u="sng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5"/>
              </a:rPr>
              <a:t>о </a:t>
            </a:r>
            <a:r>
              <a:rPr sz="1800" b="0" u="sng" spc="-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5"/>
              </a:rPr>
              <a:t>присвоении </a:t>
            </a:r>
            <a:r>
              <a:rPr sz="1800" b="0" u="sng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5"/>
              </a:rPr>
              <a:t>МУЦ </a:t>
            </a:r>
            <a:r>
              <a:rPr sz="1800" b="0" u="sng" spc="-1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5"/>
              </a:rPr>
              <a:t>статуса </a:t>
            </a:r>
            <a:r>
              <a:rPr sz="1800" b="0" u="none" spc="-10" dirty="0">
                <a:latin typeface="Times New Roman"/>
                <a:cs typeface="Times New Roman"/>
                <a:hlinkClick r:id="rId15"/>
              </a:rPr>
              <a:t> </a:t>
            </a:r>
            <a:r>
              <a:rPr sz="1800" b="0" u="sng" spc="-10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5"/>
              </a:rPr>
              <a:t>ресурсного</a:t>
            </a:r>
            <a:r>
              <a:rPr sz="1800" b="0" u="sng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5"/>
              </a:rPr>
              <a:t> </a:t>
            </a:r>
            <a:r>
              <a:rPr sz="1800" b="0" u="sng" spc="-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5"/>
              </a:rPr>
              <a:t>центра,</a:t>
            </a:r>
            <a:r>
              <a:rPr sz="1800" b="0" u="sng" spc="1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5"/>
              </a:rPr>
              <a:t> </a:t>
            </a:r>
            <a:r>
              <a:rPr sz="1800" b="0" u="sng" spc="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5"/>
              </a:rPr>
              <a:t>2016-2017</a:t>
            </a:r>
            <a:r>
              <a:rPr sz="1800" b="0" u="sng" spc="-80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5"/>
              </a:rPr>
              <a:t> </a:t>
            </a:r>
            <a:r>
              <a:rPr sz="1800" b="0" u="sng" spc="-20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5"/>
              </a:rPr>
              <a:t>уч.год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434"/>
              </a:spcBef>
              <a:buClr>
                <a:srgbClr val="001F5F"/>
              </a:buClr>
              <a:buChar char="-"/>
              <a:tabLst>
                <a:tab pos="356870" algn="l"/>
                <a:tab pos="357505" algn="l"/>
              </a:tabLst>
            </a:pPr>
            <a:r>
              <a:rPr sz="1800" b="0" u="sng" spc="-10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6"/>
              </a:rPr>
              <a:t>приказ </a:t>
            </a:r>
            <a:r>
              <a:rPr sz="1800" b="0" u="sng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6"/>
              </a:rPr>
              <a:t>о</a:t>
            </a:r>
            <a:r>
              <a:rPr sz="1800" b="0" u="sng" spc="-20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6"/>
              </a:rPr>
              <a:t> </a:t>
            </a:r>
            <a:r>
              <a:rPr sz="1800" b="0" u="sng" spc="-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6"/>
              </a:rPr>
              <a:t>присвоении</a:t>
            </a:r>
            <a:r>
              <a:rPr sz="1800" b="0" u="sng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6"/>
              </a:rPr>
              <a:t> МУЦ</a:t>
            </a:r>
            <a:r>
              <a:rPr sz="1800" b="0" u="sng" spc="-20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6"/>
              </a:rPr>
              <a:t> </a:t>
            </a:r>
            <a:r>
              <a:rPr sz="1800" b="0" u="sng" spc="-1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6"/>
              </a:rPr>
              <a:t>статуса</a:t>
            </a:r>
            <a:endParaRPr sz="18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1800" b="0" u="sng" spc="-10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6"/>
              </a:rPr>
              <a:t>ресурсного</a:t>
            </a:r>
            <a:r>
              <a:rPr sz="1800" b="0" u="sng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6"/>
              </a:rPr>
              <a:t> центра,</a:t>
            </a:r>
            <a:r>
              <a:rPr sz="1800" b="0" u="sng" spc="2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6"/>
              </a:rPr>
              <a:t> </a:t>
            </a:r>
            <a:r>
              <a:rPr sz="1800" b="0" u="sng" spc="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6"/>
              </a:rPr>
              <a:t>2017-</a:t>
            </a:r>
            <a:r>
              <a:rPr sz="1800" b="0" u="sng" spc="-70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6"/>
              </a:rPr>
              <a:t> </a:t>
            </a:r>
            <a:r>
              <a:rPr sz="1800" b="0" u="sng" spc="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6"/>
              </a:rPr>
              <a:t>2018</a:t>
            </a:r>
            <a:r>
              <a:rPr sz="1800" b="0" u="sng" spc="-40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6"/>
              </a:rPr>
              <a:t> </a:t>
            </a:r>
            <a:r>
              <a:rPr sz="1800" b="0" u="sng" spc="-20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6"/>
              </a:rPr>
              <a:t>уч.год</a:t>
            </a:r>
            <a:endParaRPr sz="1800">
              <a:latin typeface="Times New Roman"/>
              <a:cs typeface="Times New Roman"/>
            </a:endParaRPr>
          </a:p>
          <a:p>
            <a:pPr marL="356870" marR="461645" indent="-344805">
              <a:lnSpc>
                <a:spcPct val="100000"/>
              </a:lnSpc>
              <a:spcBef>
                <a:spcPts val="434"/>
              </a:spcBef>
              <a:buClr>
                <a:srgbClr val="001F5F"/>
              </a:buClr>
              <a:buChar char="-"/>
              <a:tabLst>
                <a:tab pos="356870" algn="l"/>
                <a:tab pos="357505" algn="l"/>
              </a:tabLst>
            </a:pPr>
            <a:r>
              <a:rPr sz="1800" b="0" u="sng" spc="-10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письмо</a:t>
            </a:r>
            <a:r>
              <a:rPr sz="1800" b="0" u="sng" spc="2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0" u="sng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1800" b="0" u="sng" spc="-10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направлениях </a:t>
            </a:r>
            <a:r>
              <a:rPr sz="1800" b="0" u="none" spc="-5" dirty="0">
                <a:latin typeface="Times New Roman"/>
                <a:cs typeface="Times New Roman"/>
              </a:rPr>
              <a:t> </a:t>
            </a:r>
            <a:r>
              <a:rPr sz="1800" b="0" u="sng" spc="-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7"/>
              </a:rPr>
              <a:t>инновационной</a:t>
            </a:r>
            <a:r>
              <a:rPr sz="1800" b="0" u="sng" spc="-40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7"/>
              </a:rPr>
              <a:t> </a:t>
            </a:r>
            <a:r>
              <a:rPr sz="1800" b="0" u="sng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7"/>
              </a:rPr>
              <a:t>деятельности</a:t>
            </a:r>
            <a:r>
              <a:rPr sz="1800" b="0" u="sng" spc="-40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7"/>
              </a:rPr>
              <a:t> </a:t>
            </a:r>
            <a:r>
              <a:rPr sz="1800" b="0" u="sng" spc="-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7"/>
              </a:rPr>
              <a:t>на </a:t>
            </a:r>
            <a:r>
              <a:rPr sz="1800" b="0" u="none" spc="-434" dirty="0">
                <a:latin typeface="Times New Roman"/>
                <a:cs typeface="Times New Roman"/>
                <a:hlinkClick r:id="rId17"/>
              </a:rPr>
              <a:t> </a:t>
            </a:r>
            <a:r>
              <a:rPr sz="1800" b="0" u="sng" spc="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7"/>
              </a:rPr>
              <a:t>2017-2018</a:t>
            </a:r>
            <a:r>
              <a:rPr sz="1800" b="0" u="sng" spc="-80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7"/>
              </a:rPr>
              <a:t> </a:t>
            </a:r>
            <a:r>
              <a:rPr sz="1800" b="0" u="sng" spc="-20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7"/>
              </a:rPr>
              <a:t>уч.год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089392" y="6370320"/>
            <a:ext cx="609600" cy="307975"/>
            <a:chOff x="8089392" y="6370320"/>
            <a:chExt cx="609600" cy="307975"/>
          </a:xfrm>
        </p:grpSpPr>
        <p:sp>
          <p:nvSpPr>
            <p:cNvPr id="15" name="object 15"/>
            <p:cNvSpPr/>
            <p:nvPr/>
          </p:nvSpPr>
          <p:spPr>
            <a:xfrm>
              <a:off x="8101584" y="6382512"/>
              <a:ext cx="585470" cy="283845"/>
            </a:xfrm>
            <a:custGeom>
              <a:avLst/>
              <a:gdLst/>
              <a:ahLst/>
              <a:cxnLst/>
              <a:rect l="l" t="t" r="r" b="b"/>
              <a:pathLst>
                <a:path w="585470" h="283845">
                  <a:moveTo>
                    <a:pt x="141732" y="0"/>
                  </a:moveTo>
                  <a:lnTo>
                    <a:pt x="0" y="141731"/>
                  </a:lnTo>
                  <a:lnTo>
                    <a:pt x="141732" y="283464"/>
                  </a:lnTo>
                  <a:lnTo>
                    <a:pt x="141732" y="212597"/>
                  </a:lnTo>
                  <a:lnTo>
                    <a:pt x="585216" y="212597"/>
                  </a:lnTo>
                  <a:lnTo>
                    <a:pt x="585216" y="70865"/>
                  </a:lnTo>
                  <a:lnTo>
                    <a:pt x="141732" y="70865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01584" y="6382512"/>
              <a:ext cx="585470" cy="283845"/>
            </a:xfrm>
            <a:custGeom>
              <a:avLst/>
              <a:gdLst/>
              <a:ahLst/>
              <a:cxnLst/>
              <a:rect l="l" t="t" r="r" b="b"/>
              <a:pathLst>
                <a:path w="585470" h="283845">
                  <a:moveTo>
                    <a:pt x="585216" y="212597"/>
                  </a:moveTo>
                  <a:lnTo>
                    <a:pt x="141732" y="212597"/>
                  </a:lnTo>
                  <a:lnTo>
                    <a:pt x="141732" y="283464"/>
                  </a:lnTo>
                  <a:lnTo>
                    <a:pt x="0" y="141731"/>
                  </a:lnTo>
                  <a:lnTo>
                    <a:pt x="141732" y="0"/>
                  </a:lnTo>
                  <a:lnTo>
                    <a:pt x="141732" y="70865"/>
                  </a:lnTo>
                  <a:lnTo>
                    <a:pt x="585216" y="70865"/>
                  </a:lnTo>
                  <a:lnTo>
                    <a:pt x="585216" y="212597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311" y="262166"/>
            <a:ext cx="7581773" cy="12175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821" y="462483"/>
            <a:ext cx="70669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35" dirty="0"/>
              <a:t>Результаты</a:t>
            </a:r>
            <a:r>
              <a:rPr sz="2400" spc="15" dirty="0"/>
              <a:t> </a:t>
            </a:r>
            <a:r>
              <a:rPr sz="2400" dirty="0"/>
              <a:t>учета</a:t>
            </a:r>
            <a:r>
              <a:rPr sz="2400" spc="-25" dirty="0"/>
              <a:t> </a:t>
            </a:r>
            <a:r>
              <a:rPr sz="2400" spc="-5" dirty="0"/>
              <a:t>мнений</a:t>
            </a:r>
            <a:r>
              <a:rPr sz="2400" spc="10" dirty="0"/>
              <a:t> </a:t>
            </a:r>
            <a:r>
              <a:rPr sz="2400" spc="-25" dirty="0"/>
              <a:t>обучающихся</a:t>
            </a:r>
            <a:r>
              <a:rPr sz="2400" spc="90" dirty="0"/>
              <a:t> </a:t>
            </a:r>
            <a:r>
              <a:rPr sz="2400" dirty="0"/>
              <a:t>и</a:t>
            </a:r>
            <a:r>
              <a:rPr sz="2400" spc="10" dirty="0"/>
              <a:t> </a:t>
            </a:r>
            <a:r>
              <a:rPr sz="2400" spc="-20" dirty="0"/>
              <a:t>целевого</a:t>
            </a:r>
            <a:endParaRPr sz="2400"/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2400" spc="-5" dirty="0"/>
              <a:t>запроса</a:t>
            </a:r>
            <a:r>
              <a:rPr sz="2400" spc="-10" dirty="0"/>
              <a:t> родителей</a:t>
            </a:r>
            <a:r>
              <a:rPr sz="2400" spc="-25" dirty="0"/>
              <a:t> </a:t>
            </a:r>
            <a:r>
              <a:rPr sz="2400" dirty="0"/>
              <a:t>на</a:t>
            </a:r>
            <a:r>
              <a:rPr sz="2400" spc="-35" dirty="0"/>
              <a:t> </a:t>
            </a:r>
            <a:r>
              <a:rPr sz="2400" spc="-10" dirty="0"/>
              <a:t>выбор</a:t>
            </a:r>
            <a:r>
              <a:rPr sz="2400" dirty="0"/>
              <a:t> программ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2532888" y="1892820"/>
            <a:ext cx="5295900" cy="1193165"/>
            <a:chOff x="2532888" y="1892820"/>
            <a:chExt cx="5295900" cy="11931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3240" y="1892820"/>
              <a:ext cx="4765421" cy="11931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32888" y="1892846"/>
              <a:ext cx="1153528" cy="115045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2532888" y="3270542"/>
            <a:ext cx="5295900" cy="1150620"/>
            <a:chOff x="2532888" y="3270542"/>
            <a:chExt cx="5295900" cy="115062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63240" y="3395484"/>
              <a:ext cx="4765421" cy="9005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32888" y="3270542"/>
              <a:ext cx="1153528" cy="1150454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24327" y="4742688"/>
            <a:ext cx="5350637" cy="96152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596132" y="2003882"/>
            <a:ext cx="3899535" cy="33940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35915" algn="ctr">
              <a:lnSpc>
                <a:spcPts val="3120"/>
              </a:lnSpc>
              <a:spcBef>
                <a:spcPts val="110"/>
              </a:spcBef>
            </a:pPr>
            <a:r>
              <a:rPr sz="2800" spc="-40" dirty="0">
                <a:solidFill>
                  <a:srgbClr val="0000FF"/>
                </a:solidFill>
                <a:latin typeface="Times New Roman"/>
                <a:cs typeface="Times New Roman"/>
                <a:hlinkClick r:id="rId8"/>
              </a:rPr>
              <a:t>Результаты</a:t>
            </a:r>
            <a:endParaRPr sz="2800">
              <a:latin typeface="Times New Roman"/>
              <a:cs typeface="Times New Roman"/>
            </a:endParaRPr>
          </a:p>
          <a:p>
            <a:pPr marL="339090" algn="ctr">
              <a:lnSpc>
                <a:spcPts val="3120"/>
              </a:lnSpc>
            </a:pP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  <a:hlinkClick r:id="rId8"/>
              </a:rPr>
              <a:t>анкетирования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300990" algn="ctr">
              <a:lnSpc>
                <a:spcPct val="100000"/>
              </a:lnSpc>
              <a:spcBef>
                <a:spcPts val="2760"/>
              </a:spcBef>
            </a:pPr>
            <a:r>
              <a:rPr sz="2400" spc="-10" dirty="0">
                <a:solidFill>
                  <a:srgbClr val="0000FF"/>
                </a:solidFill>
                <a:latin typeface="Times New Roman"/>
                <a:cs typeface="Times New Roman"/>
                <a:hlinkClick r:id="rId9"/>
              </a:rPr>
              <a:t>Анкета</a:t>
            </a:r>
            <a:r>
              <a:rPr sz="2400" spc="-15" dirty="0">
                <a:solidFill>
                  <a:srgbClr val="0000FF"/>
                </a:solidFill>
                <a:latin typeface="Times New Roman"/>
                <a:cs typeface="Times New Roman"/>
                <a:hlinkClick r:id="rId9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  <a:hlinkClick r:id="rId9"/>
              </a:rPr>
              <a:t>для</a:t>
            </a:r>
            <a:r>
              <a:rPr sz="2400" spc="-45" dirty="0">
                <a:solidFill>
                  <a:srgbClr val="0000FF"/>
                </a:solidFill>
                <a:latin typeface="Times New Roman"/>
                <a:cs typeface="Times New Roman"/>
                <a:hlinkClick r:id="rId9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Times New Roman"/>
                <a:cs typeface="Times New Roman"/>
                <a:hlinkClick r:id="rId9"/>
              </a:rPr>
              <a:t>родителей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sz="2800" spc="-10" dirty="0">
                <a:solidFill>
                  <a:srgbClr val="0000FF"/>
                </a:solidFill>
                <a:latin typeface="Times New Roman"/>
                <a:cs typeface="Times New Roman"/>
                <a:hlinkClick r:id="rId10"/>
              </a:rPr>
              <a:t>Анкета</a:t>
            </a:r>
            <a:r>
              <a:rPr sz="2800" spc="-20" dirty="0">
                <a:solidFill>
                  <a:srgbClr val="0000FF"/>
                </a:solidFill>
                <a:latin typeface="Times New Roman"/>
                <a:cs typeface="Times New Roman"/>
                <a:hlinkClick r:id="rId10"/>
              </a:rPr>
              <a:t> </a:t>
            </a:r>
            <a:r>
              <a:rPr sz="2800" spc="5" dirty="0">
                <a:solidFill>
                  <a:srgbClr val="0000FF"/>
                </a:solidFill>
                <a:latin typeface="Times New Roman"/>
                <a:cs typeface="Times New Roman"/>
                <a:hlinkClick r:id="rId10"/>
              </a:rPr>
              <a:t>для</a:t>
            </a:r>
            <a:r>
              <a:rPr sz="2800" spc="-45" dirty="0">
                <a:solidFill>
                  <a:srgbClr val="0000FF"/>
                </a:solidFill>
                <a:latin typeface="Times New Roman"/>
                <a:cs typeface="Times New Roman"/>
                <a:hlinkClick r:id="rId10"/>
              </a:rPr>
              <a:t> </a:t>
            </a:r>
            <a:r>
              <a:rPr sz="2800" spc="-15" dirty="0">
                <a:solidFill>
                  <a:srgbClr val="0000FF"/>
                </a:solidFill>
                <a:latin typeface="Times New Roman"/>
                <a:cs typeface="Times New Roman"/>
                <a:hlinkClick r:id="rId10"/>
              </a:rPr>
              <a:t>обучающихся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668768" y="124968"/>
            <a:ext cx="1121664" cy="128930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58911" y="6141720"/>
            <a:ext cx="684276" cy="37642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554223" y="1981263"/>
            <a:ext cx="1153490" cy="10132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17648" y="3316223"/>
            <a:ext cx="1152144" cy="1018032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2386583" y="4648200"/>
            <a:ext cx="1176655" cy="1150620"/>
            <a:chOff x="2386583" y="4648200"/>
            <a:chExt cx="1176655" cy="1150620"/>
          </a:xfrm>
        </p:grpSpPr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86583" y="4648200"/>
              <a:ext cx="1153528" cy="115045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10967" y="4669535"/>
              <a:ext cx="1152144" cy="10180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391" y="381000"/>
            <a:ext cx="6911213" cy="13059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274570" marR="5080" indent="-2262505">
              <a:lnSpc>
                <a:spcPct val="100000"/>
              </a:lnSpc>
              <a:spcBef>
                <a:spcPts val="110"/>
              </a:spcBef>
            </a:pPr>
            <a:r>
              <a:rPr sz="2800" spc="-5" dirty="0"/>
              <a:t>Дополнительная </a:t>
            </a:r>
            <a:r>
              <a:rPr sz="2800" spc="-10" dirty="0"/>
              <a:t>общеобразовательная </a:t>
            </a:r>
            <a:r>
              <a:rPr sz="2800" spc="-685" dirty="0"/>
              <a:t> </a:t>
            </a:r>
            <a:r>
              <a:rPr sz="2800" dirty="0"/>
              <a:t>программа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68768" y="124968"/>
            <a:ext cx="1121664" cy="12893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21407" y="2133600"/>
            <a:ext cx="5146421" cy="160159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341245" y="2344292"/>
            <a:ext cx="46361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Дополнительная 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sz="2400" b="1" spc="-15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общеобразовательная</a:t>
            </a:r>
            <a:r>
              <a:rPr sz="2400" b="1" spc="40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программа</a:t>
            </a:r>
            <a:endParaRPr sz="2400">
              <a:latin typeface="Times New Roman"/>
              <a:cs typeface="Times New Roman"/>
            </a:endParaRPr>
          </a:p>
          <a:p>
            <a:pPr marL="3810" algn="ctr">
              <a:lnSpc>
                <a:spcPct val="100000"/>
              </a:lnSpc>
            </a:pP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«Калейдоскоп</a:t>
            </a:r>
            <a:r>
              <a:rPr sz="2400" b="1" spc="-50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профессий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58911" y="6141720"/>
            <a:ext cx="684276" cy="37642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508247" y="3761232"/>
            <a:ext cx="5241290" cy="1922145"/>
            <a:chOff x="3508247" y="3761232"/>
            <a:chExt cx="5241290" cy="192214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08247" y="3761232"/>
              <a:ext cx="2234183" cy="16184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62471" y="4773168"/>
              <a:ext cx="2686685" cy="90968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235446" y="5045202"/>
            <a:ext cx="2346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Реализация</a:t>
            </a:r>
            <a:r>
              <a:rPr sz="1800" spc="-65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программы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544" y="249986"/>
            <a:ext cx="6572884" cy="12296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0579" y="457327"/>
            <a:ext cx="59670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6180" marR="5080" indent="-1174115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Мониторинг </a:t>
            </a:r>
            <a:r>
              <a:rPr sz="2400" dirty="0"/>
              <a:t>оценивания </a:t>
            </a:r>
            <a:r>
              <a:rPr sz="2400" spc="-10" dirty="0"/>
              <a:t>образовательных </a:t>
            </a:r>
            <a:r>
              <a:rPr sz="2400" spc="-585" dirty="0"/>
              <a:t> </a:t>
            </a:r>
            <a:r>
              <a:rPr sz="2400" spc="-10" dirty="0"/>
              <a:t>достижений</a:t>
            </a:r>
            <a:r>
              <a:rPr sz="2400" spc="-25" dirty="0"/>
              <a:t> обучающихся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2307145" y="2197417"/>
            <a:ext cx="6276340" cy="1494155"/>
            <a:chOff x="2307145" y="2197417"/>
            <a:chExt cx="6276340" cy="1494155"/>
          </a:xfrm>
        </p:grpSpPr>
        <p:sp>
          <p:nvSpPr>
            <p:cNvPr id="5" name="object 5"/>
            <p:cNvSpPr/>
            <p:nvPr/>
          </p:nvSpPr>
          <p:spPr>
            <a:xfrm>
              <a:off x="2319527" y="2746247"/>
              <a:ext cx="6251575" cy="932815"/>
            </a:xfrm>
            <a:custGeom>
              <a:avLst/>
              <a:gdLst/>
              <a:ahLst/>
              <a:cxnLst/>
              <a:rect l="l" t="t" r="r" b="b"/>
              <a:pathLst>
                <a:path w="6251575" h="932814">
                  <a:moveTo>
                    <a:pt x="6251448" y="0"/>
                  </a:moveTo>
                  <a:lnTo>
                    <a:pt x="0" y="0"/>
                  </a:lnTo>
                  <a:lnTo>
                    <a:pt x="0" y="932688"/>
                  </a:lnTo>
                  <a:lnTo>
                    <a:pt x="6251448" y="932688"/>
                  </a:lnTo>
                  <a:lnTo>
                    <a:pt x="625144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19527" y="2746247"/>
              <a:ext cx="6251575" cy="932815"/>
            </a:xfrm>
            <a:custGeom>
              <a:avLst/>
              <a:gdLst/>
              <a:ahLst/>
              <a:cxnLst/>
              <a:rect l="l" t="t" r="r" b="b"/>
              <a:pathLst>
                <a:path w="6251575" h="932814">
                  <a:moveTo>
                    <a:pt x="0" y="932688"/>
                  </a:moveTo>
                  <a:lnTo>
                    <a:pt x="6251448" y="932688"/>
                  </a:lnTo>
                  <a:lnTo>
                    <a:pt x="6251448" y="0"/>
                  </a:lnTo>
                  <a:lnTo>
                    <a:pt x="0" y="0"/>
                  </a:lnTo>
                  <a:lnTo>
                    <a:pt x="0" y="932688"/>
                  </a:lnTo>
                  <a:close/>
                </a:path>
              </a:pathLst>
            </a:custGeom>
            <a:ln w="2438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30423" y="2209799"/>
              <a:ext cx="4377055" cy="1094740"/>
            </a:xfrm>
            <a:custGeom>
              <a:avLst/>
              <a:gdLst/>
              <a:ahLst/>
              <a:cxnLst/>
              <a:rect l="l" t="t" r="r" b="b"/>
              <a:pathLst>
                <a:path w="4377055" h="1094739">
                  <a:moveTo>
                    <a:pt x="4194556" y="0"/>
                  </a:moveTo>
                  <a:lnTo>
                    <a:pt x="182371" y="0"/>
                  </a:lnTo>
                  <a:lnTo>
                    <a:pt x="133893" y="6515"/>
                  </a:lnTo>
                  <a:lnTo>
                    <a:pt x="90329" y="24901"/>
                  </a:lnTo>
                  <a:lnTo>
                    <a:pt x="53419" y="53419"/>
                  </a:lnTo>
                  <a:lnTo>
                    <a:pt x="24901" y="90329"/>
                  </a:lnTo>
                  <a:lnTo>
                    <a:pt x="6515" y="133893"/>
                  </a:lnTo>
                  <a:lnTo>
                    <a:pt x="0" y="182372"/>
                  </a:lnTo>
                  <a:lnTo>
                    <a:pt x="0" y="911860"/>
                  </a:lnTo>
                  <a:lnTo>
                    <a:pt x="6515" y="960338"/>
                  </a:lnTo>
                  <a:lnTo>
                    <a:pt x="24901" y="1003902"/>
                  </a:lnTo>
                  <a:lnTo>
                    <a:pt x="53419" y="1040812"/>
                  </a:lnTo>
                  <a:lnTo>
                    <a:pt x="90329" y="1069330"/>
                  </a:lnTo>
                  <a:lnTo>
                    <a:pt x="133893" y="1087716"/>
                  </a:lnTo>
                  <a:lnTo>
                    <a:pt x="182371" y="1094232"/>
                  </a:lnTo>
                  <a:lnTo>
                    <a:pt x="4194556" y="1094232"/>
                  </a:lnTo>
                  <a:lnTo>
                    <a:pt x="4243034" y="1087716"/>
                  </a:lnTo>
                  <a:lnTo>
                    <a:pt x="4286598" y="1069330"/>
                  </a:lnTo>
                  <a:lnTo>
                    <a:pt x="4323508" y="1040812"/>
                  </a:lnTo>
                  <a:lnTo>
                    <a:pt x="4352026" y="1003902"/>
                  </a:lnTo>
                  <a:lnTo>
                    <a:pt x="4370412" y="960338"/>
                  </a:lnTo>
                  <a:lnTo>
                    <a:pt x="4376928" y="911860"/>
                  </a:lnTo>
                  <a:lnTo>
                    <a:pt x="4376928" y="182372"/>
                  </a:lnTo>
                  <a:lnTo>
                    <a:pt x="4370412" y="133893"/>
                  </a:lnTo>
                  <a:lnTo>
                    <a:pt x="4352026" y="90329"/>
                  </a:lnTo>
                  <a:lnTo>
                    <a:pt x="4323508" y="53419"/>
                  </a:lnTo>
                  <a:lnTo>
                    <a:pt x="4286598" y="24901"/>
                  </a:lnTo>
                  <a:lnTo>
                    <a:pt x="4243034" y="6515"/>
                  </a:lnTo>
                  <a:lnTo>
                    <a:pt x="419455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30423" y="2209799"/>
              <a:ext cx="4377055" cy="1094740"/>
            </a:xfrm>
            <a:custGeom>
              <a:avLst/>
              <a:gdLst/>
              <a:ahLst/>
              <a:cxnLst/>
              <a:rect l="l" t="t" r="r" b="b"/>
              <a:pathLst>
                <a:path w="4377055" h="1094739">
                  <a:moveTo>
                    <a:pt x="0" y="182372"/>
                  </a:moveTo>
                  <a:lnTo>
                    <a:pt x="6515" y="133893"/>
                  </a:lnTo>
                  <a:lnTo>
                    <a:pt x="24901" y="90329"/>
                  </a:lnTo>
                  <a:lnTo>
                    <a:pt x="53419" y="53419"/>
                  </a:lnTo>
                  <a:lnTo>
                    <a:pt x="90329" y="24901"/>
                  </a:lnTo>
                  <a:lnTo>
                    <a:pt x="133893" y="6515"/>
                  </a:lnTo>
                  <a:lnTo>
                    <a:pt x="182371" y="0"/>
                  </a:lnTo>
                  <a:lnTo>
                    <a:pt x="4194556" y="0"/>
                  </a:lnTo>
                  <a:lnTo>
                    <a:pt x="4243034" y="6515"/>
                  </a:lnTo>
                  <a:lnTo>
                    <a:pt x="4286598" y="24901"/>
                  </a:lnTo>
                  <a:lnTo>
                    <a:pt x="4323508" y="53419"/>
                  </a:lnTo>
                  <a:lnTo>
                    <a:pt x="4352026" y="90329"/>
                  </a:lnTo>
                  <a:lnTo>
                    <a:pt x="4370412" y="133893"/>
                  </a:lnTo>
                  <a:lnTo>
                    <a:pt x="4376928" y="182372"/>
                  </a:lnTo>
                  <a:lnTo>
                    <a:pt x="4376928" y="911860"/>
                  </a:lnTo>
                  <a:lnTo>
                    <a:pt x="4370412" y="960338"/>
                  </a:lnTo>
                  <a:lnTo>
                    <a:pt x="4352026" y="1003902"/>
                  </a:lnTo>
                  <a:lnTo>
                    <a:pt x="4323508" y="1040812"/>
                  </a:lnTo>
                  <a:lnTo>
                    <a:pt x="4286598" y="1069330"/>
                  </a:lnTo>
                  <a:lnTo>
                    <a:pt x="4243034" y="1087716"/>
                  </a:lnTo>
                  <a:lnTo>
                    <a:pt x="4194556" y="1094232"/>
                  </a:lnTo>
                  <a:lnTo>
                    <a:pt x="182371" y="1094232"/>
                  </a:lnTo>
                  <a:lnTo>
                    <a:pt x="133893" y="1087716"/>
                  </a:lnTo>
                  <a:lnTo>
                    <a:pt x="90329" y="1069330"/>
                  </a:lnTo>
                  <a:lnTo>
                    <a:pt x="53419" y="1040812"/>
                  </a:lnTo>
                  <a:lnTo>
                    <a:pt x="24901" y="1003902"/>
                  </a:lnTo>
                  <a:lnTo>
                    <a:pt x="6515" y="960338"/>
                  </a:lnTo>
                  <a:lnTo>
                    <a:pt x="0" y="911860"/>
                  </a:lnTo>
                  <a:lnTo>
                    <a:pt x="0" y="182372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838450" y="2497023"/>
            <a:ext cx="3780154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Результаты</a:t>
            </a:r>
            <a:r>
              <a:rPr sz="28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мониторинга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307145" y="3876865"/>
            <a:ext cx="6276340" cy="1503045"/>
            <a:chOff x="2307145" y="3876865"/>
            <a:chExt cx="6276340" cy="1503045"/>
          </a:xfrm>
        </p:grpSpPr>
        <p:sp>
          <p:nvSpPr>
            <p:cNvPr id="11" name="object 11"/>
            <p:cNvSpPr/>
            <p:nvPr/>
          </p:nvSpPr>
          <p:spPr>
            <a:xfrm>
              <a:off x="2319527" y="4434840"/>
              <a:ext cx="6251575" cy="932815"/>
            </a:xfrm>
            <a:custGeom>
              <a:avLst/>
              <a:gdLst/>
              <a:ahLst/>
              <a:cxnLst/>
              <a:rect l="l" t="t" r="r" b="b"/>
              <a:pathLst>
                <a:path w="6251575" h="932814">
                  <a:moveTo>
                    <a:pt x="6251448" y="0"/>
                  </a:moveTo>
                  <a:lnTo>
                    <a:pt x="0" y="0"/>
                  </a:lnTo>
                  <a:lnTo>
                    <a:pt x="0" y="932688"/>
                  </a:lnTo>
                  <a:lnTo>
                    <a:pt x="6251448" y="932688"/>
                  </a:lnTo>
                  <a:lnTo>
                    <a:pt x="625144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19527" y="4434840"/>
              <a:ext cx="6251575" cy="932815"/>
            </a:xfrm>
            <a:custGeom>
              <a:avLst/>
              <a:gdLst/>
              <a:ahLst/>
              <a:cxnLst/>
              <a:rect l="l" t="t" r="r" b="b"/>
              <a:pathLst>
                <a:path w="6251575" h="932814">
                  <a:moveTo>
                    <a:pt x="0" y="932688"/>
                  </a:moveTo>
                  <a:lnTo>
                    <a:pt x="6251448" y="932688"/>
                  </a:lnTo>
                  <a:lnTo>
                    <a:pt x="6251448" y="0"/>
                  </a:lnTo>
                  <a:lnTo>
                    <a:pt x="0" y="0"/>
                  </a:lnTo>
                  <a:lnTo>
                    <a:pt x="0" y="932688"/>
                  </a:lnTo>
                  <a:close/>
                </a:path>
              </a:pathLst>
            </a:custGeom>
            <a:ln w="2438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30423" y="3889248"/>
              <a:ext cx="4377055" cy="1091565"/>
            </a:xfrm>
            <a:custGeom>
              <a:avLst/>
              <a:gdLst/>
              <a:ahLst/>
              <a:cxnLst/>
              <a:rect l="l" t="t" r="r" b="b"/>
              <a:pathLst>
                <a:path w="4377055" h="1091564">
                  <a:moveTo>
                    <a:pt x="4195064" y="0"/>
                  </a:moveTo>
                  <a:lnTo>
                    <a:pt x="181863" y="0"/>
                  </a:lnTo>
                  <a:lnTo>
                    <a:pt x="133511" y="6495"/>
                  </a:lnTo>
                  <a:lnTo>
                    <a:pt x="90066" y="24826"/>
                  </a:lnTo>
                  <a:lnTo>
                    <a:pt x="53260" y="53260"/>
                  </a:lnTo>
                  <a:lnTo>
                    <a:pt x="24826" y="90066"/>
                  </a:lnTo>
                  <a:lnTo>
                    <a:pt x="6495" y="133511"/>
                  </a:lnTo>
                  <a:lnTo>
                    <a:pt x="0" y="181863"/>
                  </a:lnTo>
                  <a:lnTo>
                    <a:pt x="0" y="909319"/>
                  </a:lnTo>
                  <a:lnTo>
                    <a:pt x="6495" y="957672"/>
                  </a:lnTo>
                  <a:lnTo>
                    <a:pt x="24826" y="1001117"/>
                  </a:lnTo>
                  <a:lnTo>
                    <a:pt x="53260" y="1037923"/>
                  </a:lnTo>
                  <a:lnTo>
                    <a:pt x="90066" y="1066357"/>
                  </a:lnTo>
                  <a:lnTo>
                    <a:pt x="133511" y="1084688"/>
                  </a:lnTo>
                  <a:lnTo>
                    <a:pt x="181863" y="1091183"/>
                  </a:lnTo>
                  <a:lnTo>
                    <a:pt x="4195064" y="1091183"/>
                  </a:lnTo>
                  <a:lnTo>
                    <a:pt x="4243416" y="1084688"/>
                  </a:lnTo>
                  <a:lnTo>
                    <a:pt x="4286861" y="1066357"/>
                  </a:lnTo>
                  <a:lnTo>
                    <a:pt x="4323667" y="1037923"/>
                  </a:lnTo>
                  <a:lnTo>
                    <a:pt x="4352101" y="1001117"/>
                  </a:lnTo>
                  <a:lnTo>
                    <a:pt x="4370432" y="957672"/>
                  </a:lnTo>
                  <a:lnTo>
                    <a:pt x="4376928" y="909319"/>
                  </a:lnTo>
                  <a:lnTo>
                    <a:pt x="4376928" y="181863"/>
                  </a:lnTo>
                  <a:lnTo>
                    <a:pt x="4370432" y="133511"/>
                  </a:lnTo>
                  <a:lnTo>
                    <a:pt x="4352101" y="90066"/>
                  </a:lnTo>
                  <a:lnTo>
                    <a:pt x="4323667" y="53260"/>
                  </a:lnTo>
                  <a:lnTo>
                    <a:pt x="4286861" y="24826"/>
                  </a:lnTo>
                  <a:lnTo>
                    <a:pt x="4243416" y="6495"/>
                  </a:lnTo>
                  <a:lnTo>
                    <a:pt x="419506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30423" y="3889248"/>
              <a:ext cx="4377055" cy="1091565"/>
            </a:xfrm>
            <a:custGeom>
              <a:avLst/>
              <a:gdLst/>
              <a:ahLst/>
              <a:cxnLst/>
              <a:rect l="l" t="t" r="r" b="b"/>
              <a:pathLst>
                <a:path w="4377055" h="1091564">
                  <a:moveTo>
                    <a:pt x="0" y="181863"/>
                  </a:moveTo>
                  <a:lnTo>
                    <a:pt x="6495" y="133511"/>
                  </a:lnTo>
                  <a:lnTo>
                    <a:pt x="24826" y="90066"/>
                  </a:lnTo>
                  <a:lnTo>
                    <a:pt x="53260" y="53260"/>
                  </a:lnTo>
                  <a:lnTo>
                    <a:pt x="90066" y="24826"/>
                  </a:lnTo>
                  <a:lnTo>
                    <a:pt x="133511" y="6495"/>
                  </a:lnTo>
                  <a:lnTo>
                    <a:pt x="181863" y="0"/>
                  </a:lnTo>
                  <a:lnTo>
                    <a:pt x="4195064" y="0"/>
                  </a:lnTo>
                  <a:lnTo>
                    <a:pt x="4243416" y="6495"/>
                  </a:lnTo>
                  <a:lnTo>
                    <a:pt x="4286861" y="24826"/>
                  </a:lnTo>
                  <a:lnTo>
                    <a:pt x="4323667" y="53260"/>
                  </a:lnTo>
                  <a:lnTo>
                    <a:pt x="4352101" y="90066"/>
                  </a:lnTo>
                  <a:lnTo>
                    <a:pt x="4370432" y="133511"/>
                  </a:lnTo>
                  <a:lnTo>
                    <a:pt x="4376928" y="181863"/>
                  </a:lnTo>
                  <a:lnTo>
                    <a:pt x="4376928" y="909319"/>
                  </a:lnTo>
                  <a:lnTo>
                    <a:pt x="4370432" y="957672"/>
                  </a:lnTo>
                  <a:lnTo>
                    <a:pt x="4352101" y="1001117"/>
                  </a:lnTo>
                  <a:lnTo>
                    <a:pt x="4323667" y="1037923"/>
                  </a:lnTo>
                  <a:lnTo>
                    <a:pt x="4286861" y="1066357"/>
                  </a:lnTo>
                  <a:lnTo>
                    <a:pt x="4243416" y="1084688"/>
                  </a:lnTo>
                  <a:lnTo>
                    <a:pt x="4195064" y="1091183"/>
                  </a:lnTo>
                  <a:lnTo>
                    <a:pt x="181863" y="1091183"/>
                  </a:lnTo>
                  <a:lnTo>
                    <a:pt x="133511" y="1084688"/>
                  </a:lnTo>
                  <a:lnTo>
                    <a:pt x="90066" y="1066357"/>
                  </a:lnTo>
                  <a:lnTo>
                    <a:pt x="53260" y="1037923"/>
                  </a:lnTo>
                  <a:lnTo>
                    <a:pt x="24826" y="1001117"/>
                  </a:lnTo>
                  <a:lnTo>
                    <a:pt x="6495" y="957672"/>
                  </a:lnTo>
                  <a:lnTo>
                    <a:pt x="0" y="909319"/>
                  </a:lnTo>
                  <a:lnTo>
                    <a:pt x="0" y="181863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838450" y="4176217"/>
            <a:ext cx="361061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507490" algn="l"/>
              </a:tabLst>
            </a:pPr>
            <a:r>
              <a:rPr sz="2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Н</a:t>
            </a:r>
            <a:r>
              <a:rPr sz="2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аг</a:t>
            </a:r>
            <a:r>
              <a:rPr sz="2800" u="heavy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р</a:t>
            </a:r>
            <a:r>
              <a:rPr sz="2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а</a:t>
            </a:r>
            <a:r>
              <a:rPr sz="2800" u="heavy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д</a:t>
            </a:r>
            <a:r>
              <a:rPr sz="28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ы</a:t>
            </a:r>
            <a:r>
              <a:rPr sz="2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	</a:t>
            </a:r>
            <a:r>
              <a:rPr sz="2800" u="heavy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о</a:t>
            </a:r>
            <a:r>
              <a:rPr sz="2800" u="heavy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б</a:t>
            </a:r>
            <a:r>
              <a:rPr sz="28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у</a:t>
            </a:r>
            <a:r>
              <a:rPr sz="28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чающи</a:t>
            </a:r>
            <a:r>
              <a:rPr sz="2800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х</a:t>
            </a:r>
            <a:r>
              <a:rPr sz="2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ся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68768" y="124968"/>
            <a:ext cx="1121664" cy="128930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29271" y="3212592"/>
            <a:ext cx="1441703" cy="1441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136" y="384047"/>
            <a:ext cx="6572884" cy="13059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9505" marR="5080" indent="-1866264">
              <a:lnSpc>
                <a:spcPct val="100000"/>
              </a:lnSpc>
              <a:spcBef>
                <a:spcPts val="105"/>
              </a:spcBef>
            </a:pPr>
            <a:r>
              <a:rPr dirty="0"/>
              <a:t>Общественно-профессиональное </a:t>
            </a:r>
            <a:r>
              <a:rPr spc="-710" dirty="0"/>
              <a:t> </a:t>
            </a:r>
            <a:r>
              <a:rPr dirty="0"/>
              <a:t>признание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31135" y="2395727"/>
            <a:ext cx="6213475" cy="3329940"/>
            <a:chOff x="2231135" y="2395727"/>
            <a:chExt cx="6213475" cy="33299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1135" y="2395727"/>
              <a:ext cx="943190" cy="13059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8479" y="2395727"/>
              <a:ext cx="5365877" cy="8792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1135" y="3410711"/>
              <a:ext cx="943190" cy="130289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78479" y="3410762"/>
              <a:ext cx="5365877" cy="8791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1135" y="4422609"/>
              <a:ext cx="943190" cy="130289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78479" y="4410506"/>
              <a:ext cx="5365877" cy="87917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317875" y="2556510"/>
            <a:ext cx="3783965" cy="2468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lr>
                <a:srgbClr val="FFFFFF"/>
              </a:buClr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  <a:hlinkClick r:id="rId9"/>
              </a:rPr>
              <a:t>Награды</a:t>
            </a:r>
            <a:r>
              <a:rPr sz="2800" b="1" spc="-110" dirty="0">
                <a:solidFill>
                  <a:srgbClr val="0000FF"/>
                </a:solidFill>
                <a:latin typeface="Times New Roman"/>
                <a:cs typeface="Times New Roman"/>
                <a:hlinkClick r:id="rId9"/>
              </a:rPr>
              <a:t> 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  <a:hlinkClick r:id="rId9"/>
              </a:rPr>
              <a:t>учреждения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Times New Roman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2800" b="1" spc="-15" dirty="0">
                <a:solidFill>
                  <a:srgbClr val="0000FF"/>
                </a:solidFill>
                <a:latin typeface="Times New Roman"/>
                <a:cs typeface="Times New Roman"/>
                <a:hlinkClick r:id="rId10"/>
              </a:rPr>
              <a:t>Сертификаты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Times New Roman"/>
              <a:buChar char="•"/>
            </a:pPr>
            <a:endParaRPr sz="39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2800" b="1" spc="5" dirty="0">
                <a:solidFill>
                  <a:srgbClr val="0000FF"/>
                </a:solidFill>
                <a:latin typeface="Times New Roman"/>
                <a:cs typeface="Times New Roman"/>
                <a:hlinkClick r:id="rId11"/>
              </a:rPr>
              <a:t>Награды</a:t>
            </a:r>
            <a:r>
              <a:rPr sz="2800" b="1" spc="-65" dirty="0">
                <a:solidFill>
                  <a:srgbClr val="0000FF"/>
                </a:solidFill>
                <a:latin typeface="Times New Roman"/>
                <a:cs typeface="Times New Roman"/>
                <a:hlinkClick r:id="rId11"/>
              </a:rPr>
              <a:t> </a:t>
            </a:r>
            <a:r>
              <a:rPr sz="2800" b="1" spc="-30" dirty="0">
                <a:solidFill>
                  <a:srgbClr val="0000FF"/>
                </a:solidFill>
                <a:latin typeface="Times New Roman"/>
                <a:cs typeface="Times New Roman"/>
                <a:hlinkClick r:id="rId11"/>
              </a:rPr>
              <a:t>педагогов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473695" y="185928"/>
            <a:ext cx="1121663" cy="129235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058911" y="6141720"/>
            <a:ext cx="684276" cy="376428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2484120" y="2852927"/>
            <a:ext cx="433070" cy="2707005"/>
            <a:chOff x="2484120" y="2852927"/>
            <a:chExt cx="433070" cy="2707005"/>
          </a:xfrm>
        </p:grpSpPr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84120" y="2852927"/>
              <a:ext cx="432816" cy="71932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84120" y="3895344"/>
              <a:ext cx="432816" cy="7223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84120" y="4840223"/>
              <a:ext cx="432816" cy="71932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1536" y="396252"/>
            <a:ext cx="5247004" cy="10498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9070" y="529793"/>
            <a:ext cx="40614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«Цифровые</a:t>
            </a:r>
            <a:r>
              <a:rPr sz="3600" spc="-20" dirty="0"/>
              <a:t> </a:t>
            </a:r>
            <a:r>
              <a:rPr sz="3600" spc="-10" dirty="0"/>
              <a:t>следы»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2149157" y="1716849"/>
            <a:ext cx="6005830" cy="4095115"/>
            <a:chOff x="2149157" y="1716849"/>
            <a:chExt cx="6005830" cy="4095115"/>
          </a:xfrm>
        </p:grpSpPr>
        <p:sp>
          <p:nvSpPr>
            <p:cNvPr id="5" name="object 5"/>
            <p:cNvSpPr/>
            <p:nvPr/>
          </p:nvSpPr>
          <p:spPr>
            <a:xfrm>
              <a:off x="2161540" y="1729231"/>
              <a:ext cx="859155" cy="4070350"/>
            </a:xfrm>
            <a:custGeom>
              <a:avLst/>
              <a:gdLst/>
              <a:ahLst/>
              <a:cxnLst/>
              <a:rect l="l" t="t" r="r" b="b"/>
              <a:pathLst>
                <a:path w="859155" h="4070350">
                  <a:moveTo>
                    <a:pt x="15240" y="0"/>
                  </a:moveTo>
                  <a:lnTo>
                    <a:pt x="49314" y="34603"/>
                  </a:lnTo>
                  <a:lnTo>
                    <a:pt x="82687" y="69635"/>
                  </a:lnTo>
                  <a:lnTo>
                    <a:pt x="115358" y="105085"/>
                  </a:lnTo>
                  <a:lnTo>
                    <a:pt x="147326" y="140944"/>
                  </a:lnTo>
                  <a:lnTo>
                    <a:pt x="178592" y="177205"/>
                  </a:lnTo>
                  <a:lnTo>
                    <a:pt x="209155" y="213857"/>
                  </a:lnTo>
                  <a:lnTo>
                    <a:pt x="239017" y="250892"/>
                  </a:lnTo>
                  <a:lnTo>
                    <a:pt x="268176" y="288302"/>
                  </a:lnTo>
                  <a:lnTo>
                    <a:pt x="296632" y="326076"/>
                  </a:lnTo>
                  <a:lnTo>
                    <a:pt x="324387" y="364207"/>
                  </a:lnTo>
                  <a:lnTo>
                    <a:pt x="351439" y="402685"/>
                  </a:lnTo>
                  <a:lnTo>
                    <a:pt x="377789" y="441502"/>
                  </a:lnTo>
                  <a:lnTo>
                    <a:pt x="403437" y="480648"/>
                  </a:lnTo>
                  <a:lnTo>
                    <a:pt x="428382" y="520114"/>
                  </a:lnTo>
                  <a:lnTo>
                    <a:pt x="452625" y="559893"/>
                  </a:lnTo>
                  <a:lnTo>
                    <a:pt x="476166" y="599974"/>
                  </a:lnTo>
                  <a:lnTo>
                    <a:pt x="499005" y="640350"/>
                  </a:lnTo>
                  <a:lnTo>
                    <a:pt x="521141" y="681010"/>
                  </a:lnTo>
                  <a:lnTo>
                    <a:pt x="542575" y="721947"/>
                  </a:lnTo>
                  <a:lnTo>
                    <a:pt x="563307" y="763151"/>
                  </a:lnTo>
                  <a:lnTo>
                    <a:pt x="583336" y="804613"/>
                  </a:lnTo>
                  <a:lnTo>
                    <a:pt x="602663" y="846324"/>
                  </a:lnTo>
                  <a:lnTo>
                    <a:pt x="621288" y="888277"/>
                  </a:lnTo>
                  <a:lnTo>
                    <a:pt x="639210" y="930460"/>
                  </a:lnTo>
                  <a:lnTo>
                    <a:pt x="656430" y="972867"/>
                  </a:lnTo>
                  <a:lnTo>
                    <a:pt x="672948" y="1015487"/>
                  </a:lnTo>
                  <a:lnTo>
                    <a:pt x="688763" y="1058313"/>
                  </a:lnTo>
                  <a:lnTo>
                    <a:pt x="703876" y="1101334"/>
                  </a:lnTo>
                  <a:lnTo>
                    <a:pt x="718287" y="1144542"/>
                  </a:lnTo>
                  <a:lnTo>
                    <a:pt x="731996" y="1187929"/>
                  </a:lnTo>
                  <a:lnTo>
                    <a:pt x="745002" y="1231485"/>
                  </a:lnTo>
                  <a:lnTo>
                    <a:pt x="757306" y="1275202"/>
                  </a:lnTo>
                  <a:lnTo>
                    <a:pt x="768907" y="1319070"/>
                  </a:lnTo>
                  <a:lnTo>
                    <a:pt x="779806" y="1363080"/>
                  </a:lnTo>
                  <a:lnTo>
                    <a:pt x="790003" y="1407225"/>
                  </a:lnTo>
                  <a:lnTo>
                    <a:pt x="799498" y="1451494"/>
                  </a:lnTo>
                  <a:lnTo>
                    <a:pt x="808290" y="1495879"/>
                  </a:lnTo>
                  <a:lnTo>
                    <a:pt x="816380" y="1540371"/>
                  </a:lnTo>
                  <a:lnTo>
                    <a:pt x="823767" y="1584961"/>
                  </a:lnTo>
                  <a:lnTo>
                    <a:pt x="830452" y="1629641"/>
                  </a:lnTo>
                  <a:lnTo>
                    <a:pt x="836435" y="1674400"/>
                  </a:lnTo>
                  <a:lnTo>
                    <a:pt x="841715" y="1719231"/>
                  </a:lnTo>
                  <a:lnTo>
                    <a:pt x="846293" y="1764125"/>
                  </a:lnTo>
                  <a:lnTo>
                    <a:pt x="850169" y="1809072"/>
                  </a:lnTo>
                  <a:lnTo>
                    <a:pt x="853342" y="1854064"/>
                  </a:lnTo>
                  <a:lnTo>
                    <a:pt x="855813" y="1899092"/>
                  </a:lnTo>
                  <a:lnTo>
                    <a:pt x="857582" y="1944147"/>
                  </a:lnTo>
                  <a:lnTo>
                    <a:pt x="858648" y="1989220"/>
                  </a:lnTo>
                  <a:lnTo>
                    <a:pt x="859012" y="2034301"/>
                  </a:lnTo>
                  <a:lnTo>
                    <a:pt x="858673" y="2079383"/>
                  </a:lnTo>
                  <a:lnTo>
                    <a:pt x="857632" y="2124457"/>
                  </a:lnTo>
                  <a:lnTo>
                    <a:pt x="855889" y="2169512"/>
                  </a:lnTo>
                  <a:lnTo>
                    <a:pt x="853443" y="2214542"/>
                  </a:lnTo>
                  <a:lnTo>
                    <a:pt x="850295" y="2259535"/>
                  </a:lnTo>
                  <a:lnTo>
                    <a:pt x="846445" y="2304485"/>
                  </a:lnTo>
                  <a:lnTo>
                    <a:pt x="841892" y="2349381"/>
                  </a:lnTo>
                  <a:lnTo>
                    <a:pt x="836637" y="2394215"/>
                  </a:lnTo>
                  <a:lnTo>
                    <a:pt x="830679" y="2438978"/>
                  </a:lnTo>
                  <a:lnTo>
                    <a:pt x="824019" y="2483661"/>
                  </a:lnTo>
                  <a:lnTo>
                    <a:pt x="816656" y="2528256"/>
                  </a:lnTo>
                  <a:lnTo>
                    <a:pt x="808592" y="2572753"/>
                  </a:lnTo>
                  <a:lnTo>
                    <a:pt x="799824" y="2617143"/>
                  </a:lnTo>
                  <a:lnTo>
                    <a:pt x="790355" y="2661417"/>
                  </a:lnTo>
                  <a:lnTo>
                    <a:pt x="780183" y="2705567"/>
                  </a:lnTo>
                  <a:lnTo>
                    <a:pt x="769308" y="2749584"/>
                  </a:lnTo>
                  <a:lnTo>
                    <a:pt x="757731" y="2793459"/>
                  </a:lnTo>
                  <a:lnTo>
                    <a:pt x="745452" y="2837182"/>
                  </a:lnTo>
                  <a:lnTo>
                    <a:pt x="732470" y="2880745"/>
                  </a:lnTo>
                  <a:lnTo>
                    <a:pt x="718786" y="2924140"/>
                  </a:lnTo>
                  <a:lnTo>
                    <a:pt x="704400" y="2967356"/>
                  </a:lnTo>
                  <a:lnTo>
                    <a:pt x="689311" y="3010386"/>
                  </a:lnTo>
                  <a:lnTo>
                    <a:pt x="673519" y="3053220"/>
                  </a:lnTo>
                  <a:lnTo>
                    <a:pt x="657025" y="3095850"/>
                  </a:lnTo>
                  <a:lnTo>
                    <a:pt x="639829" y="3138266"/>
                  </a:lnTo>
                  <a:lnTo>
                    <a:pt x="621930" y="3180460"/>
                  </a:lnTo>
                  <a:lnTo>
                    <a:pt x="603329" y="3222423"/>
                  </a:lnTo>
                  <a:lnTo>
                    <a:pt x="584026" y="3264145"/>
                  </a:lnTo>
                  <a:lnTo>
                    <a:pt x="564020" y="3305619"/>
                  </a:lnTo>
                  <a:lnTo>
                    <a:pt x="543311" y="3346834"/>
                  </a:lnTo>
                  <a:lnTo>
                    <a:pt x="521900" y="3387783"/>
                  </a:lnTo>
                  <a:lnTo>
                    <a:pt x="499787" y="3428456"/>
                  </a:lnTo>
                  <a:lnTo>
                    <a:pt x="476971" y="3468844"/>
                  </a:lnTo>
                  <a:lnTo>
                    <a:pt x="453453" y="3508939"/>
                  </a:lnTo>
                  <a:lnTo>
                    <a:pt x="429232" y="3548731"/>
                  </a:lnTo>
                  <a:lnTo>
                    <a:pt x="404309" y="3588212"/>
                  </a:lnTo>
                  <a:lnTo>
                    <a:pt x="378683" y="3627373"/>
                  </a:lnTo>
                  <a:lnTo>
                    <a:pt x="352355" y="3666204"/>
                  </a:lnTo>
                  <a:lnTo>
                    <a:pt x="325325" y="3704698"/>
                  </a:lnTo>
                  <a:lnTo>
                    <a:pt x="297592" y="3742844"/>
                  </a:lnTo>
                  <a:lnTo>
                    <a:pt x="269156" y="3780635"/>
                  </a:lnTo>
                  <a:lnTo>
                    <a:pt x="240018" y="3818060"/>
                  </a:lnTo>
                  <a:lnTo>
                    <a:pt x="210177" y="3855112"/>
                  </a:lnTo>
                  <a:lnTo>
                    <a:pt x="179635" y="3891782"/>
                  </a:lnTo>
                  <a:lnTo>
                    <a:pt x="148389" y="3928060"/>
                  </a:lnTo>
                  <a:lnTo>
                    <a:pt x="116441" y="3963938"/>
                  </a:lnTo>
                  <a:lnTo>
                    <a:pt x="83791" y="3999406"/>
                  </a:lnTo>
                  <a:lnTo>
                    <a:pt x="50438" y="4034456"/>
                  </a:lnTo>
                  <a:lnTo>
                    <a:pt x="16383" y="4069079"/>
                  </a:lnTo>
                  <a:lnTo>
                    <a:pt x="15621" y="4069791"/>
                  </a:lnTo>
                  <a:lnTo>
                    <a:pt x="15240" y="4070159"/>
                  </a:lnTo>
                  <a:lnTo>
                    <a:pt x="0" y="4054894"/>
                  </a:lnTo>
                  <a:lnTo>
                    <a:pt x="33820" y="4020547"/>
                  </a:lnTo>
                  <a:lnTo>
                    <a:pt x="66944" y="3985776"/>
                  </a:lnTo>
                  <a:lnTo>
                    <a:pt x="99371" y="3950589"/>
                  </a:lnTo>
                  <a:lnTo>
                    <a:pt x="131101" y="3914997"/>
                  </a:lnTo>
                  <a:lnTo>
                    <a:pt x="162134" y="3879006"/>
                  </a:lnTo>
                  <a:lnTo>
                    <a:pt x="192470" y="3842627"/>
                  </a:lnTo>
                  <a:lnTo>
                    <a:pt x="222109" y="3805867"/>
                  </a:lnTo>
                  <a:lnTo>
                    <a:pt x="251051" y="3768736"/>
                  </a:lnTo>
                  <a:lnTo>
                    <a:pt x="279295" y="3731243"/>
                  </a:lnTo>
                  <a:lnTo>
                    <a:pt x="306843" y="3693397"/>
                  </a:lnTo>
                  <a:lnTo>
                    <a:pt x="333694" y="3655206"/>
                  </a:lnTo>
                  <a:lnTo>
                    <a:pt x="359847" y="3616679"/>
                  </a:lnTo>
                  <a:lnTo>
                    <a:pt x="385304" y="3577825"/>
                  </a:lnTo>
                  <a:lnTo>
                    <a:pt x="410063" y="3538652"/>
                  </a:lnTo>
                  <a:lnTo>
                    <a:pt x="434126" y="3499171"/>
                  </a:lnTo>
                  <a:lnTo>
                    <a:pt x="457491" y="3459388"/>
                  </a:lnTo>
                  <a:lnTo>
                    <a:pt x="480159" y="3419315"/>
                  </a:lnTo>
                  <a:lnTo>
                    <a:pt x="502131" y="3378958"/>
                  </a:lnTo>
                  <a:lnTo>
                    <a:pt x="523405" y="3338327"/>
                  </a:lnTo>
                  <a:lnTo>
                    <a:pt x="543982" y="3297431"/>
                  </a:lnTo>
                  <a:lnTo>
                    <a:pt x="563862" y="3256279"/>
                  </a:lnTo>
                  <a:lnTo>
                    <a:pt x="583045" y="3214879"/>
                  </a:lnTo>
                  <a:lnTo>
                    <a:pt x="601531" y="3173241"/>
                  </a:lnTo>
                  <a:lnTo>
                    <a:pt x="619320" y="3131372"/>
                  </a:lnTo>
                  <a:lnTo>
                    <a:pt x="636412" y="3089283"/>
                  </a:lnTo>
                  <a:lnTo>
                    <a:pt x="652806" y="3046981"/>
                  </a:lnTo>
                  <a:lnTo>
                    <a:pt x="668504" y="3004476"/>
                  </a:lnTo>
                  <a:lnTo>
                    <a:pt x="683505" y="2961777"/>
                  </a:lnTo>
                  <a:lnTo>
                    <a:pt x="697808" y="2918892"/>
                  </a:lnTo>
                  <a:lnTo>
                    <a:pt x="711414" y="2875830"/>
                  </a:lnTo>
                  <a:lnTo>
                    <a:pt x="724324" y="2832600"/>
                  </a:lnTo>
                  <a:lnTo>
                    <a:pt x="736536" y="2789211"/>
                  </a:lnTo>
                  <a:lnTo>
                    <a:pt x="748051" y="2745671"/>
                  </a:lnTo>
                  <a:lnTo>
                    <a:pt x="758869" y="2701990"/>
                  </a:lnTo>
                  <a:lnTo>
                    <a:pt x="768990" y="2658176"/>
                  </a:lnTo>
                  <a:lnTo>
                    <a:pt x="778414" y="2614239"/>
                  </a:lnTo>
                  <a:lnTo>
                    <a:pt x="787140" y="2570186"/>
                  </a:lnTo>
                  <a:lnTo>
                    <a:pt x="795170" y="2526027"/>
                  </a:lnTo>
                  <a:lnTo>
                    <a:pt x="802502" y="2481771"/>
                  </a:lnTo>
                  <a:lnTo>
                    <a:pt x="809138" y="2437427"/>
                  </a:lnTo>
                  <a:lnTo>
                    <a:pt x="815076" y="2393002"/>
                  </a:lnTo>
                  <a:lnTo>
                    <a:pt x="820317" y="2348507"/>
                  </a:lnTo>
                  <a:lnTo>
                    <a:pt x="824861" y="2303950"/>
                  </a:lnTo>
                  <a:lnTo>
                    <a:pt x="828708" y="2259339"/>
                  </a:lnTo>
                  <a:lnTo>
                    <a:pt x="831858" y="2214684"/>
                  </a:lnTo>
                  <a:lnTo>
                    <a:pt x="834310" y="2169994"/>
                  </a:lnTo>
                  <a:lnTo>
                    <a:pt x="836066" y="2125277"/>
                  </a:lnTo>
                  <a:lnTo>
                    <a:pt x="837124" y="2080542"/>
                  </a:lnTo>
                  <a:lnTo>
                    <a:pt x="837485" y="2035798"/>
                  </a:lnTo>
                  <a:lnTo>
                    <a:pt x="837149" y="1991054"/>
                  </a:lnTo>
                  <a:lnTo>
                    <a:pt x="836116" y="1946319"/>
                  </a:lnTo>
                  <a:lnTo>
                    <a:pt x="834386" y="1901601"/>
                  </a:lnTo>
                  <a:lnTo>
                    <a:pt x="831959" y="1856909"/>
                  </a:lnTo>
                  <a:lnTo>
                    <a:pt x="828834" y="1812253"/>
                  </a:lnTo>
                  <a:lnTo>
                    <a:pt x="825012" y="1767640"/>
                  </a:lnTo>
                  <a:lnTo>
                    <a:pt x="820494" y="1723081"/>
                  </a:lnTo>
                  <a:lnTo>
                    <a:pt x="815278" y="1678583"/>
                  </a:lnTo>
                  <a:lnTo>
                    <a:pt x="809364" y="1634155"/>
                  </a:lnTo>
                  <a:lnTo>
                    <a:pt x="802754" y="1589807"/>
                  </a:lnTo>
                  <a:lnTo>
                    <a:pt x="795447" y="1545547"/>
                  </a:lnTo>
                  <a:lnTo>
                    <a:pt x="787442" y="1501384"/>
                  </a:lnTo>
                  <a:lnTo>
                    <a:pt x="778740" y="1457326"/>
                  </a:lnTo>
                  <a:lnTo>
                    <a:pt x="769341" y="1413384"/>
                  </a:lnTo>
                  <a:lnTo>
                    <a:pt x="759245" y="1369565"/>
                  </a:lnTo>
                  <a:lnTo>
                    <a:pt x="748452" y="1325878"/>
                  </a:lnTo>
                  <a:lnTo>
                    <a:pt x="736961" y="1282332"/>
                  </a:lnTo>
                  <a:lnTo>
                    <a:pt x="724774" y="1238936"/>
                  </a:lnTo>
                  <a:lnTo>
                    <a:pt x="711889" y="1195700"/>
                  </a:lnTo>
                  <a:lnTo>
                    <a:pt x="698307" y="1152630"/>
                  </a:lnTo>
                  <a:lnTo>
                    <a:pt x="684028" y="1109737"/>
                  </a:lnTo>
                  <a:lnTo>
                    <a:pt x="669051" y="1067030"/>
                  </a:lnTo>
                  <a:lnTo>
                    <a:pt x="653378" y="1024517"/>
                  </a:lnTo>
                  <a:lnTo>
                    <a:pt x="637007" y="982206"/>
                  </a:lnTo>
                  <a:lnTo>
                    <a:pt x="619939" y="940108"/>
                  </a:lnTo>
                  <a:lnTo>
                    <a:pt x="602174" y="898230"/>
                  </a:lnTo>
                  <a:lnTo>
                    <a:pt x="583712" y="856582"/>
                  </a:lnTo>
                  <a:lnTo>
                    <a:pt x="564552" y="815172"/>
                  </a:lnTo>
                  <a:lnTo>
                    <a:pt x="544695" y="774009"/>
                  </a:lnTo>
                  <a:lnTo>
                    <a:pt x="524141" y="733102"/>
                  </a:lnTo>
                  <a:lnTo>
                    <a:pt x="502890" y="692460"/>
                  </a:lnTo>
                  <a:lnTo>
                    <a:pt x="480942" y="652091"/>
                  </a:lnTo>
                  <a:lnTo>
                    <a:pt x="458296" y="612005"/>
                  </a:lnTo>
                  <a:lnTo>
                    <a:pt x="434953" y="572211"/>
                  </a:lnTo>
                  <a:lnTo>
                    <a:pt x="410913" y="532716"/>
                  </a:lnTo>
                  <a:lnTo>
                    <a:pt x="386176" y="493531"/>
                  </a:lnTo>
                  <a:lnTo>
                    <a:pt x="360741" y="454663"/>
                  </a:lnTo>
                  <a:lnTo>
                    <a:pt x="334609" y="416122"/>
                  </a:lnTo>
                  <a:lnTo>
                    <a:pt x="307780" y="377916"/>
                  </a:lnTo>
                  <a:lnTo>
                    <a:pt x="280254" y="340055"/>
                  </a:lnTo>
                  <a:lnTo>
                    <a:pt x="252031" y="302547"/>
                  </a:lnTo>
                  <a:lnTo>
                    <a:pt x="223110" y="265401"/>
                  </a:lnTo>
                  <a:lnTo>
                    <a:pt x="193492" y="228625"/>
                  </a:lnTo>
                  <a:lnTo>
                    <a:pt x="163177" y="192230"/>
                  </a:lnTo>
                  <a:lnTo>
                    <a:pt x="132165" y="156223"/>
                  </a:lnTo>
                  <a:lnTo>
                    <a:pt x="100455" y="120613"/>
                  </a:lnTo>
                  <a:lnTo>
                    <a:pt x="68048" y="85409"/>
                  </a:lnTo>
                  <a:lnTo>
                    <a:pt x="34944" y="50620"/>
                  </a:lnTo>
                  <a:lnTo>
                    <a:pt x="1143" y="16255"/>
                  </a:lnTo>
                  <a:lnTo>
                    <a:pt x="381" y="15620"/>
                  </a:lnTo>
                  <a:lnTo>
                    <a:pt x="0" y="15239"/>
                  </a:lnTo>
                  <a:lnTo>
                    <a:pt x="15240" y="0"/>
                  </a:lnTo>
                  <a:close/>
                </a:path>
              </a:pathLst>
            </a:custGeom>
            <a:ln w="24384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2824" y="2170175"/>
              <a:ext cx="5356606" cy="13181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38728" y="2237181"/>
              <a:ext cx="3439541" cy="12449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33116" y="2199131"/>
              <a:ext cx="5260848" cy="12222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833116" y="2199131"/>
              <a:ext cx="5260975" cy="1222375"/>
            </a:xfrm>
            <a:custGeom>
              <a:avLst/>
              <a:gdLst/>
              <a:ahLst/>
              <a:cxnLst/>
              <a:rect l="l" t="t" r="r" b="b"/>
              <a:pathLst>
                <a:path w="5260975" h="1222375">
                  <a:moveTo>
                    <a:pt x="0" y="1222248"/>
                  </a:moveTo>
                  <a:lnTo>
                    <a:pt x="5260848" y="1222248"/>
                  </a:lnTo>
                  <a:lnTo>
                    <a:pt x="5260848" y="0"/>
                  </a:lnTo>
                  <a:lnTo>
                    <a:pt x="0" y="0"/>
                  </a:lnTo>
                  <a:lnTo>
                    <a:pt x="0" y="1222248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67712" y="2273757"/>
              <a:ext cx="1159560" cy="119004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98064" y="4041647"/>
              <a:ext cx="5356605" cy="131813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53968" y="4108653"/>
              <a:ext cx="4155820" cy="12449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48356" y="4070604"/>
              <a:ext cx="5260848" cy="12222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848356" y="4070604"/>
              <a:ext cx="5260975" cy="1222375"/>
            </a:xfrm>
            <a:custGeom>
              <a:avLst/>
              <a:gdLst/>
              <a:ahLst/>
              <a:cxnLst/>
              <a:rect l="l" t="t" r="r" b="b"/>
              <a:pathLst>
                <a:path w="5260975" h="1222375">
                  <a:moveTo>
                    <a:pt x="0" y="1222248"/>
                  </a:moveTo>
                  <a:lnTo>
                    <a:pt x="5260848" y="1222248"/>
                  </a:lnTo>
                  <a:lnTo>
                    <a:pt x="5260848" y="0"/>
                  </a:lnTo>
                  <a:lnTo>
                    <a:pt x="0" y="0"/>
                  </a:lnTo>
                  <a:lnTo>
                    <a:pt x="0" y="1222248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67712" y="2276855"/>
              <a:ext cx="1152143" cy="115214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789679" y="2332431"/>
            <a:ext cx="3576320" cy="27520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640715">
              <a:lnSpc>
                <a:spcPts val="3120"/>
              </a:lnSpc>
              <a:spcBef>
                <a:spcPts val="605"/>
              </a:spcBef>
            </a:pPr>
            <a:r>
              <a:rPr sz="30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0"/>
              </a:rPr>
              <a:t>Информация </a:t>
            </a:r>
            <a:r>
              <a:rPr sz="30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0"/>
              </a:rPr>
              <a:t>в </a:t>
            </a:r>
            <a:r>
              <a:rPr sz="3000" spc="5" dirty="0">
                <a:solidFill>
                  <a:srgbClr val="0000FF"/>
                </a:solidFill>
                <a:latin typeface="Times New Roman"/>
                <a:cs typeface="Times New Roman"/>
                <a:hlinkClick r:id="rId10"/>
              </a:rPr>
              <a:t> </a:t>
            </a:r>
            <a:r>
              <a:rPr sz="3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0"/>
              </a:rPr>
              <a:t>социальных</a:t>
            </a:r>
            <a:r>
              <a:rPr sz="3000" u="heavy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0"/>
              </a:rPr>
              <a:t> </a:t>
            </a:r>
            <a:r>
              <a:rPr sz="30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0"/>
              </a:rPr>
              <a:t>сетях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27940" marR="5080">
              <a:lnSpc>
                <a:spcPts val="3120"/>
              </a:lnSpc>
            </a:pPr>
            <a:r>
              <a:rPr sz="30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1"/>
              </a:rPr>
              <a:t>Информация </a:t>
            </a:r>
            <a:r>
              <a:rPr sz="3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1"/>
              </a:rPr>
              <a:t>на </a:t>
            </a:r>
            <a:r>
              <a:rPr sz="30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1"/>
              </a:rPr>
              <a:t>сайте </a:t>
            </a:r>
            <a:r>
              <a:rPr sz="3000" spc="-735" dirty="0">
                <a:solidFill>
                  <a:srgbClr val="0000FF"/>
                </a:solidFill>
                <a:latin typeface="Times New Roman"/>
                <a:cs typeface="Times New Roman"/>
                <a:hlinkClick r:id="rId11"/>
              </a:rPr>
              <a:t> </a:t>
            </a:r>
            <a:r>
              <a:rPr sz="30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1"/>
              </a:rPr>
              <a:t>Центра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58911" y="6141720"/>
            <a:ext cx="684276" cy="37642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473695" y="185928"/>
            <a:ext cx="1121663" cy="1292352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2267711" y="4172711"/>
            <a:ext cx="1152525" cy="1152525"/>
            <a:chOff x="2267711" y="4172711"/>
            <a:chExt cx="1152525" cy="1152525"/>
          </a:xfrm>
        </p:grpSpPr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68295" y="4175810"/>
              <a:ext cx="955370" cy="104985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18587" y="4204715"/>
              <a:ext cx="859536" cy="95402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418587" y="4204715"/>
              <a:ext cx="859790" cy="954405"/>
            </a:xfrm>
            <a:custGeom>
              <a:avLst/>
              <a:gdLst/>
              <a:ahLst/>
              <a:cxnLst/>
              <a:rect l="l" t="t" r="r" b="b"/>
              <a:pathLst>
                <a:path w="859789" h="954404">
                  <a:moveTo>
                    <a:pt x="0" y="477011"/>
                  </a:moveTo>
                  <a:lnTo>
                    <a:pt x="2218" y="428248"/>
                  </a:lnTo>
                  <a:lnTo>
                    <a:pt x="8731" y="380891"/>
                  </a:lnTo>
                  <a:lnTo>
                    <a:pt x="19320" y="335181"/>
                  </a:lnTo>
                  <a:lnTo>
                    <a:pt x="33772" y="291357"/>
                  </a:lnTo>
                  <a:lnTo>
                    <a:pt x="51868" y="249661"/>
                  </a:lnTo>
                  <a:lnTo>
                    <a:pt x="73395" y="210331"/>
                  </a:lnTo>
                  <a:lnTo>
                    <a:pt x="98135" y="173608"/>
                  </a:lnTo>
                  <a:lnTo>
                    <a:pt x="125872" y="139731"/>
                  </a:lnTo>
                  <a:lnTo>
                    <a:pt x="156392" y="108942"/>
                  </a:lnTo>
                  <a:lnTo>
                    <a:pt x="189476" y="81478"/>
                  </a:lnTo>
                  <a:lnTo>
                    <a:pt x="224911" y="57582"/>
                  </a:lnTo>
                  <a:lnTo>
                    <a:pt x="262479" y="37492"/>
                  </a:lnTo>
                  <a:lnTo>
                    <a:pt x="301964" y="21449"/>
                  </a:lnTo>
                  <a:lnTo>
                    <a:pt x="343152" y="9693"/>
                  </a:lnTo>
                  <a:lnTo>
                    <a:pt x="385825" y="2463"/>
                  </a:lnTo>
                  <a:lnTo>
                    <a:pt x="429768" y="0"/>
                  </a:lnTo>
                  <a:lnTo>
                    <a:pt x="473710" y="2463"/>
                  </a:lnTo>
                  <a:lnTo>
                    <a:pt x="516383" y="9693"/>
                  </a:lnTo>
                  <a:lnTo>
                    <a:pt x="557571" y="21449"/>
                  </a:lnTo>
                  <a:lnTo>
                    <a:pt x="597056" y="37492"/>
                  </a:lnTo>
                  <a:lnTo>
                    <a:pt x="634624" y="57582"/>
                  </a:lnTo>
                  <a:lnTo>
                    <a:pt x="670059" y="81478"/>
                  </a:lnTo>
                  <a:lnTo>
                    <a:pt x="703143" y="108942"/>
                  </a:lnTo>
                  <a:lnTo>
                    <a:pt x="733663" y="139731"/>
                  </a:lnTo>
                  <a:lnTo>
                    <a:pt x="761400" y="173608"/>
                  </a:lnTo>
                  <a:lnTo>
                    <a:pt x="786140" y="210331"/>
                  </a:lnTo>
                  <a:lnTo>
                    <a:pt x="807667" y="249661"/>
                  </a:lnTo>
                  <a:lnTo>
                    <a:pt x="825763" y="291357"/>
                  </a:lnTo>
                  <a:lnTo>
                    <a:pt x="840215" y="335181"/>
                  </a:lnTo>
                  <a:lnTo>
                    <a:pt x="850804" y="380891"/>
                  </a:lnTo>
                  <a:lnTo>
                    <a:pt x="857317" y="428248"/>
                  </a:lnTo>
                  <a:lnTo>
                    <a:pt x="859536" y="477011"/>
                  </a:lnTo>
                  <a:lnTo>
                    <a:pt x="857317" y="525775"/>
                  </a:lnTo>
                  <a:lnTo>
                    <a:pt x="850804" y="573132"/>
                  </a:lnTo>
                  <a:lnTo>
                    <a:pt x="840215" y="618842"/>
                  </a:lnTo>
                  <a:lnTo>
                    <a:pt x="825763" y="662666"/>
                  </a:lnTo>
                  <a:lnTo>
                    <a:pt x="807667" y="704362"/>
                  </a:lnTo>
                  <a:lnTo>
                    <a:pt x="786140" y="743692"/>
                  </a:lnTo>
                  <a:lnTo>
                    <a:pt x="761400" y="780415"/>
                  </a:lnTo>
                  <a:lnTo>
                    <a:pt x="733663" y="814292"/>
                  </a:lnTo>
                  <a:lnTo>
                    <a:pt x="703143" y="845081"/>
                  </a:lnTo>
                  <a:lnTo>
                    <a:pt x="670059" y="872545"/>
                  </a:lnTo>
                  <a:lnTo>
                    <a:pt x="634624" y="896441"/>
                  </a:lnTo>
                  <a:lnTo>
                    <a:pt x="597056" y="916531"/>
                  </a:lnTo>
                  <a:lnTo>
                    <a:pt x="557571" y="932574"/>
                  </a:lnTo>
                  <a:lnTo>
                    <a:pt x="516383" y="944330"/>
                  </a:lnTo>
                  <a:lnTo>
                    <a:pt x="473710" y="951560"/>
                  </a:lnTo>
                  <a:lnTo>
                    <a:pt x="429768" y="954023"/>
                  </a:lnTo>
                  <a:lnTo>
                    <a:pt x="385825" y="951560"/>
                  </a:lnTo>
                  <a:lnTo>
                    <a:pt x="343152" y="944330"/>
                  </a:lnTo>
                  <a:lnTo>
                    <a:pt x="301964" y="932574"/>
                  </a:lnTo>
                  <a:lnTo>
                    <a:pt x="262479" y="916531"/>
                  </a:lnTo>
                  <a:lnTo>
                    <a:pt x="224911" y="896441"/>
                  </a:lnTo>
                  <a:lnTo>
                    <a:pt x="189476" y="872545"/>
                  </a:lnTo>
                  <a:lnTo>
                    <a:pt x="156392" y="845081"/>
                  </a:lnTo>
                  <a:lnTo>
                    <a:pt x="125872" y="814292"/>
                  </a:lnTo>
                  <a:lnTo>
                    <a:pt x="98135" y="780415"/>
                  </a:lnTo>
                  <a:lnTo>
                    <a:pt x="73395" y="743692"/>
                  </a:lnTo>
                  <a:lnTo>
                    <a:pt x="51868" y="704362"/>
                  </a:lnTo>
                  <a:lnTo>
                    <a:pt x="33772" y="662666"/>
                  </a:lnTo>
                  <a:lnTo>
                    <a:pt x="19320" y="618842"/>
                  </a:lnTo>
                  <a:lnTo>
                    <a:pt x="8731" y="573132"/>
                  </a:lnTo>
                  <a:lnTo>
                    <a:pt x="2218" y="525775"/>
                  </a:lnTo>
                  <a:lnTo>
                    <a:pt x="0" y="477011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67711" y="4172711"/>
              <a:ext cx="1152143" cy="115214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727" y="405384"/>
            <a:ext cx="6926453" cy="97370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606" y="557225"/>
            <a:ext cx="623252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/>
              <a:t>Учебно-методические</a:t>
            </a:r>
            <a:r>
              <a:rPr sz="3200" spc="20" dirty="0"/>
              <a:t> </a:t>
            </a:r>
            <a:r>
              <a:rPr sz="3200" spc="-20" dirty="0"/>
              <a:t>комплекты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58911" y="6141720"/>
            <a:ext cx="684276" cy="3764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71231" y="118871"/>
            <a:ext cx="1124712" cy="129235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54151" y="1773897"/>
            <a:ext cx="2650490" cy="894715"/>
            <a:chOff x="454151" y="1773897"/>
            <a:chExt cx="2650490" cy="89471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4151" y="1773897"/>
              <a:ext cx="2650109" cy="8943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8783" y="1938489"/>
              <a:ext cx="2138044" cy="5987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443" y="1802892"/>
              <a:ext cx="2554224" cy="7985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04443" y="1802892"/>
              <a:ext cx="2554605" cy="798830"/>
            </a:xfrm>
            <a:custGeom>
              <a:avLst/>
              <a:gdLst/>
              <a:ahLst/>
              <a:cxnLst/>
              <a:rect l="l" t="t" r="r" b="b"/>
              <a:pathLst>
                <a:path w="2554605" h="798830">
                  <a:moveTo>
                    <a:pt x="0" y="798576"/>
                  </a:moveTo>
                  <a:lnTo>
                    <a:pt x="2554224" y="798576"/>
                  </a:lnTo>
                  <a:lnTo>
                    <a:pt x="2554224" y="0"/>
                  </a:lnTo>
                  <a:lnTo>
                    <a:pt x="0" y="0"/>
                  </a:lnTo>
                  <a:lnTo>
                    <a:pt x="0" y="798576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19632" y="2011806"/>
            <a:ext cx="17843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"/>
              </a:rPr>
              <a:t>Инженер-эколог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70503" y="1743417"/>
            <a:ext cx="2653030" cy="894715"/>
            <a:chOff x="3270503" y="1743417"/>
            <a:chExt cx="2653030" cy="894715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70503" y="1743417"/>
              <a:ext cx="2653029" cy="8943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20795" y="1772411"/>
              <a:ext cx="2557272" cy="79857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320795" y="1772411"/>
              <a:ext cx="2557780" cy="798830"/>
            </a:xfrm>
            <a:custGeom>
              <a:avLst/>
              <a:gdLst/>
              <a:ahLst/>
              <a:cxnLst/>
              <a:rect l="l" t="t" r="r" b="b"/>
              <a:pathLst>
                <a:path w="2557779" h="798830">
                  <a:moveTo>
                    <a:pt x="0" y="798576"/>
                  </a:moveTo>
                  <a:lnTo>
                    <a:pt x="2557272" y="798576"/>
                  </a:lnTo>
                  <a:lnTo>
                    <a:pt x="2557272" y="0"/>
                  </a:lnTo>
                  <a:lnTo>
                    <a:pt x="0" y="0"/>
                  </a:lnTo>
                  <a:lnTo>
                    <a:pt x="0" y="798576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83857" y="1642681"/>
            <a:ext cx="2720975" cy="2001520"/>
            <a:chOff x="383857" y="1642681"/>
            <a:chExt cx="2720975" cy="2001520"/>
          </a:xfrm>
        </p:grpSpPr>
        <p:sp>
          <p:nvSpPr>
            <p:cNvPr id="17" name="object 17"/>
            <p:cNvSpPr/>
            <p:nvPr/>
          </p:nvSpPr>
          <p:spPr>
            <a:xfrm>
              <a:off x="396240" y="1655064"/>
              <a:ext cx="558165" cy="841375"/>
            </a:xfrm>
            <a:custGeom>
              <a:avLst/>
              <a:gdLst/>
              <a:ahLst/>
              <a:cxnLst/>
              <a:rect l="l" t="t" r="r" b="b"/>
              <a:pathLst>
                <a:path w="558165" h="841375">
                  <a:moveTo>
                    <a:pt x="557784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57784" y="841248"/>
                  </a:lnTo>
                  <a:lnTo>
                    <a:pt x="557784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6240" y="1655064"/>
              <a:ext cx="558165" cy="841375"/>
            </a:xfrm>
            <a:custGeom>
              <a:avLst/>
              <a:gdLst/>
              <a:ahLst/>
              <a:cxnLst/>
              <a:rect l="l" t="t" r="r" b="b"/>
              <a:pathLst>
                <a:path w="558165" h="841375">
                  <a:moveTo>
                    <a:pt x="0" y="841248"/>
                  </a:moveTo>
                  <a:lnTo>
                    <a:pt x="557784" y="841248"/>
                  </a:lnTo>
                  <a:lnTo>
                    <a:pt x="557784" y="0"/>
                  </a:lnTo>
                  <a:lnTo>
                    <a:pt x="0" y="0"/>
                  </a:lnTo>
                  <a:lnTo>
                    <a:pt x="0" y="841248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4152" y="2749257"/>
              <a:ext cx="2650109" cy="89437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2520" y="2782887"/>
              <a:ext cx="1790445" cy="86086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4444" y="2778252"/>
              <a:ext cx="2554224" cy="79857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04444" y="2778252"/>
              <a:ext cx="2554605" cy="798830"/>
            </a:xfrm>
            <a:custGeom>
              <a:avLst/>
              <a:gdLst/>
              <a:ahLst/>
              <a:cxnLst/>
              <a:rect l="l" t="t" r="r" b="b"/>
              <a:pathLst>
                <a:path w="2554605" h="798829">
                  <a:moveTo>
                    <a:pt x="0" y="798576"/>
                  </a:moveTo>
                  <a:lnTo>
                    <a:pt x="2554224" y="798576"/>
                  </a:lnTo>
                  <a:lnTo>
                    <a:pt x="2554224" y="0"/>
                  </a:lnTo>
                  <a:lnTo>
                    <a:pt x="0" y="0"/>
                  </a:lnTo>
                  <a:lnTo>
                    <a:pt x="0" y="798576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776471" y="1982216"/>
            <a:ext cx="209740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16255">
              <a:lnSpc>
                <a:spcPct val="100000"/>
              </a:lnSpc>
              <a:spcBef>
                <a:spcPts val="90"/>
              </a:spcBef>
            </a:pPr>
            <a:r>
              <a:rPr sz="20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3"/>
              </a:rPr>
              <a:t>Аниматор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089903" y="1743417"/>
            <a:ext cx="2659380" cy="894715"/>
            <a:chOff x="6089903" y="1743417"/>
            <a:chExt cx="2659380" cy="894715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9903" y="1743417"/>
              <a:ext cx="2650108" cy="89437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01383" y="1929447"/>
              <a:ext cx="2247645" cy="54692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40195" y="1772411"/>
              <a:ext cx="2554224" cy="79857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140195" y="1772411"/>
              <a:ext cx="2554605" cy="798830"/>
            </a:xfrm>
            <a:custGeom>
              <a:avLst/>
              <a:gdLst/>
              <a:ahLst/>
              <a:cxnLst/>
              <a:rect l="l" t="t" r="r" b="b"/>
              <a:pathLst>
                <a:path w="2554604" h="798830">
                  <a:moveTo>
                    <a:pt x="0" y="798576"/>
                  </a:moveTo>
                  <a:lnTo>
                    <a:pt x="2554224" y="798576"/>
                  </a:lnTo>
                  <a:lnTo>
                    <a:pt x="2554224" y="0"/>
                  </a:lnTo>
                  <a:lnTo>
                    <a:pt x="0" y="0"/>
                  </a:lnTo>
                  <a:lnTo>
                    <a:pt x="0" y="798576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3191065" y="1712785"/>
            <a:ext cx="2733040" cy="1931035"/>
            <a:chOff x="3191065" y="1712785"/>
            <a:chExt cx="2733040" cy="1931035"/>
          </a:xfrm>
        </p:grpSpPr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03447" y="1725168"/>
              <a:ext cx="560831" cy="84124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203447" y="1725168"/>
              <a:ext cx="561340" cy="841375"/>
            </a:xfrm>
            <a:custGeom>
              <a:avLst/>
              <a:gdLst/>
              <a:ahLst/>
              <a:cxnLst/>
              <a:rect l="l" t="t" r="r" b="b"/>
              <a:pathLst>
                <a:path w="561339" h="841375">
                  <a:moveTo>
                    <a:pt x="0" y="841248"/>
                  </a:moveTo>
                  <a:lnTo>
                    <a:pt x="560831" y="841248"/>
                  </a:lnTo>
                  <a:lnTo>
                    <a:pt x="560831" y="0"/>
                  </a:lnTo>
                  <a:lnTo>
                    <a:pt x="0" y="0"/>
                  </a:lnTo>
                  <a:lnTo>
                    <a:pt x="0" y="841248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70503" y="2749257"/>
              <a:ext cx="2653029" cy="89437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20795" y="2778252"/>
              <a:ext cx="2557272" cy="79857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320795" y="2778252"/>
              <a:ext cx="2557780" cy="798830"/>
            </a:xfrm>
            <a:custGeom>
              <a:avLst/>
              <a:gdLst/>
              <a:ahLst/>
              <a:cxnLst/>
              <a:rect l="l" t="t" r="r" b="b"/>
              <a:pathLst>
                <a:path w="2557779" h="798829">
                  <a:moveTo>
                    <a:pt x="0" y="798576"/>
                  </a:moveTo>
                  <a:lnTo>
                    <a:pt x="2557272" y="798576"/>
                  </a:lnTo>
                  <a:lnTo>
                    <a:pt x="2557272" y="0"/>
                  </a:lnTo>
                  <a:lnTo>
                    <a:pt x="0" y="0"/>
                  </a:lnTo>
                  <a:lnTo>
                    <a:pt x="0" y="798576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583680" y="1994153"/>
            <a:ext cx="2106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6"/>
              </a:rPr>
              <a:t>Электромонтажник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998273" y="1724977"/>
            <a:ext cx="2741930" cy="1918970"/>
            <a:chOff x="5998273" y="1724977"/>
            <a:chExt cx="2741930" cy="1918970"/>
          </a:xfrm>
        </p:grpSpPr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10655" y="1737359"/>
              <a:ext cx="560831" cy="84124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010655" y="1737359"/>
              <a:ext cx="561340" cy="841375"/>
            </a:xfrm>
            <a:custGeom>
              <a:avLst/>
              <a:gdLst/>
              <a:ahLst/>
              <a:cxnLst/>
              <a:rect l="l" t="t" r="r" b="b"/>
              <a:pathLst>
                <a:path w="561340" h="841375">
                  <a:moveTo>
                    <a:pt x="0" y="841248"/>
                  </a:moveTo>
                  <a:lnTo>
                    <a:pt x="560831" y="841248"/>
                  </a:lnTo>
                  <a:lnTo>
                    <a:pt x="560831" y="0"/>
                  </a:lnTo>
                  <a:lnTo>
                    <a:pt x="0" y="0"/>
                  </a:lnTo>
                  <a:lnTo>
                    <a:pt x="0" y="841248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9903" y="2749257"/>
              <a:ext cx="2650108" cy="89437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40195" y="2778251"/>
              <a:ext cx="2554224" cy="79857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140195" y="2778251"/>
              <a:ext cx="2554605" cy="798830"/>
            </a:xfrm>
            <a:custGeom>
              <a:avLst/>
              <a:gdLst/>
              <a:ahLst/>
              <a:cxnLst/>
              <a:rect l="l" t="t" r="r" b="b"/>
              <a:pathLst>
                <a:path w="2554604" h="798829">
                  <a:moveTo>
                    <a:pt x="0" y="798576"/>
                  </a:moveTo>
                  <a:lnTo>
                    <a:pt x="2554224" y="798576"/>
                  </a:lnTo>
                  <a:lnTo>
                    <a:pt x="2554224" y="0"/>
                  </a:lnTo>
                  <a:lnTo>
                    <a:pt x="0" y="0"/>
                  </a:lnTo>
                  <a:lnTo>
                    <a:pt x="0" y="798576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966216" y="2856737"/>
            <a:ext cx="2087880" cy="591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" algn="ctr">
              <a:lnSpc>
                <a:spcPts val="2230"/>
              </a:lnSpc>
              <a:spcBef>
                <a:spcPts val="90"/>
              </a:spcBef>
            </a:pPr>
            <a:r>
              <a:rPr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8"/>
              </a:rPr>
              <a:t>Эксперт-</a:t>
            </a:r>
            <a:endParaRPr sz="2000">
              <a:latin typeface="Times New Roman"/>
              <a:cs typeface="Times New Roman"/>
            </a:endParaRPr>
          </a:p>
          <a:p>
            <a:pPr marL="1905" algn="ctr">
              <a:lnSpc>
                <a:spcPts val="2230"/>
              </a:lnSpc>
            </a:pP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8"/>
              </a:rPr>
              <a:t>криминалист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83857" y="2648521"/>
            <a:ext cx="2720975" cy="2001520"/>
            <a:chOff x="383857" y="2648521"/>
            <a:chExt cx="2720975" cy="2001520"/>
          </a:xfrm>
        </p:grpSpPr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6240" y="2660903"/>
              <a:ext cx="557784" cy="83820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96240" y="2660903"/>
              <a:ext cx="558165" cy="838200"/>
            </a:xfrm>
            <a:custGeom>
              <a:avLst/>
              <a:gdLst/>
              <a:ahLst/>
              <a:cxnLst/>
              <a:rect l="l" t="t" r="r" b="b"/>
              <a:pathLst>
                <a:path w="558165" h="838200">
                  <a:moveTo>
                    <a:pt x="0" y="838200"/>
                  </a:moveTo>
                  <a:lnTo>
                    <a:pt x="557784" y="838200"/>
                  </a:lnTo>
                  <a:lnTo>
                    <a:pt x="557784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4152" y="3755097"/>
              <a:ext cx="2650109" cy="89437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69847" y="3788727"/>
              <a:ext cx="1955164" cy="86086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444" y="3784091"/>
              <a:ext cx="2554224" cy="79857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04444" y="3784091"/>
              <a:ext cx="2554605" cy="798830"/>
            </a:xfrm>
            <a:custGeom>
              <a:avLst/>
              <a:gdLst/>
              <a:ahLst/>
              <a:cxnLst/>
              <a:rect l="l" t="t" r="r" b="b"/>
              <a:pathLst>
                <a:path w="2554605" h="798829">
                  <a:moveTo>
                    <a:pt x="0" y="798575"/>
                  </a:moveTo>
                  <a:lnTo>
                    <a:pt x="2554224" y="798575"/>
                  </a:lnTo>
                  <a:lnTo>
                    <a:pt x="2554224" y="0"/>
                  </a:lnTo>
                  <a:lnTo>
                    <a:pt x="0" y="0"/>
                  </a:lnTo>
                  <a:lnTo>
                    <a:pt x="0" y="798575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3785615" y="2987751"/>
            <a:ext cx="208788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1495">
              <a:lnSpc>
                <a:spcPct val="100000"/>
              </a:lnSpc>
              <a:spcBef>
                <a:spcPts val="95"/>
              </a:spcBef>
            </a:pPr>
            <a:r>
              <a:rPr sz="20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1"/>
              </a:rPr>
              <a:t>Кондитер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3200209" y="2648521"/>
            <a:ext cx="2723515" cy="2001520"/>
            <a:chOff x="3200209" y="2648521"/>
            <a:chExt cx="2723515" cy="2001520"/>
          </a:xfrm>
        </p:grpSpPr>
        <p:pic>
          <p:nvPicPr>
            <p:cNvPr id="52" name="object 5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12592" y="2660903"/>
              <a:ext cx="560832" cy="83820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212592" y="2660903"/>
              <a:ext cx="561340" cy="838200"/>
            </a:xfrm>
            <a:custGeom>
              <a:avLst/>
              <a:gdLst/>
              <a:ahLst/>
              <a:cxnLst/>
              <a:rect l="l" t="t" r="r" b="b"/>
              <a:pathLst>
                <a:path w="561339" h="838200">
                  <a:moveTo>
                    <a:pt x="0" y="838200"/>
                  </a:moveTo>
                  <a:lnTo>
                    <a:pt x="560832" y="838200"/>
                  </a:lnTo>
                  <a:lnTo>
                    <a:pt x="560832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70504" y="3755097"/>
              <a:ext cx="2653029" cy="89437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20796" y="3784091"/>
              <a:ext cx="2557272" cy="79857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320796" y="3784091"/>
              <a:ext cx="2557780" cy="798830"/>
            </a:xfrm>
            <a:custGeom>
              <a:avLst/>
              <a:gdLst/>
              <a:ahLst/>
              <a:cxnLst/>
              <a:rect l="l" t="t" r="r" b="b"/>
              <a:pathLst>
                <a:path w="2557779" h="798829">
                  <a:moveTo>
                    <a:pt x="0" y="798575"/>
                  </a:moveTo>
                  <a:lnTo>
                    <a:pt x="2557272" y="798575"/>
                  </a:lnTo>
                  <a:lnTo>
                    <a:pt x="2557272" y="0"/>
                  </a:lnTo>
                  <a:lnTo>
                    <a:pt x="0" y="0"/>
                  </a:lnTo>
                  <a:lnTo>
                    <a:pt x="0" y="798575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6601968" y="2987751"/>
            <a:ext cx="208788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95"/>
              </a:spcBef>
            </a:pPr>
            <a:r>
              <a:rPr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4"/>
              </a:rPr>
              <a:t>Инженер-физик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6019609" y="2648521"/>
            <a:ext cx="2720975" cy="2001520"/>
            <a:chOff x="6019609" y="2648521"/>
            <a:chExt cx="2720975" cy="2001520"/>
          </a:xfrm>
        </p:grpSpPr>
        <p:pic>
          <p:nvPicPr>
            <p:cNvPr id="59" name="object 5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031991" y="2660903"/>
              <a:ext cx="557784" cy="83820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6031991" y="2660903"/>
              <a:ext cx="558165" cy="838200"/>
            </a:xfrm>
            <a:custGeom>
              <a:avLst/>
              <a:gdLst/>
              <a:ahLst/>
              <a:cxnLst/>
              <a:rect l="l" t="t" r="r" b="b"/>
              <a:pathLst>
                <a:path w="558165" h="838200">
                  <a:moveTo>
                    <a:pt x="0" y="838200"/>
                  </a:moveTo>
                  <a:lnTo>
                    <a:pt x="557784" y="838200"/>
                  </a:lnTo>
                  <a:lnTo>
                    <a:pt x="557784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9903" y="3755097"/>
              <a:ext cx="2650108" cy="89437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40195" y="3784091"/>
              <a:ext cx="2554224" cy="798576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6140195" y="3784091"/>
              <a:ext cx="2554605" cy="798830"/>
            </a:xfrm>
            <a:custGeom>
              <a:avLst/>
              <a:gdLst/>
              <a:ahLst/>
              <a:cxnLst/>
              <a:rect l="l" t="t" r="r" b="b"/>
              <a:pathLst>
                <a:path w="2554604" h="798829">
                  <a:moveTo>
                    <a:pt x="0" y="798575"/>
                  </a:moveTo>
                  <a:lnTo>
                    <a:pt x="2554224" y="798575"/>
                  </a:lnTo>
                  <a:lnTo>
                    <a:pt x="2554224" y="0"/>
                  </a:lnTo>
                  <a:lnTo>
                    <a:pt x="0" y="0"/>
                  </a:lnTo>
                  <a:lnTo>
                    <a:pt x="0" y="798575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966216" y="3862273"/>
            <a:ext cx="2087880" cy="591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" algn="ctr">
              <a:lnSpc>
                <a:spcPts val="2235"/>
              </a:lnSpc>
              <a:spcBef>
                <a:spcPts val="95"/>
              </a:spcBef>
            </a:pPr>
            <a:r>
              <a:rPr sz="20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6"/>
              </a:rPr>
              <a:t>Медицинский</a:t>
            </a:r>
            <a:endParaRPr sz="2000">
              <a:latin typeface="Times New Roman"/>
              <a:cs typeface="Times New Roman"/>
            </a:endParaRPr>
          </a:p>
          <a:p>
            <a:pPr marL="6350" algn="ctr">
              <a:lnSpc>
                <a:spcPts val="2235"/>
              </a:lnSpc>
            </a:pP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6"/>
              </a:rPr>
              <a:t>работник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84047" y="1773935"/>
            <a:ext cx="582295" cy="2743200"/>
            <a:chOff x="384047" y="1773935"/>
            <a:chExt cx="582295" cy="2743200"/>
          </a:xfrm>
        </p:grpSpPr>
        <p:pic>
          <p:nvPicPr>
            <p:cNvPr id="66" name="object 6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6239" y="3666743"/>
              <a:ext cx="557784" cy="83820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396239" y="3666743"/>
              <a:ext cx="558165" cy="838200"/>
            </a:xfrm>
            <a:custGeom>
              <a:avLst/>
              <a:gdLst/>
              <a:ahLst/>
              <a:cxnLst/>
              <a:rect l="l" t="t" r="r" b="b"/>
              <a:pathLst>
                <a:path w="558165" h="838200">
                  <a:moveTo>
                    <a:pt x="0" y="838199"/>
                  </a:moveTo>
                  <a:lnTo>
                    <a:pt x="557784" y="838199"/>
                  </a:lnTo>
                  <a:lnTo>
                    <a:pt x="557784" y="0"/>
                  </a:lnTo>
                  <a:lnTo>
                    <a:pt x="0" y="0"/>
                  </a:lnTo>
                  <a:lnTo>
                    <a:pt x="0" y="838199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96239" y="1773935"/>
              <a:ext cx="557784" cy="792479"/>
            </a:xfrm>
            <a:prstGeom prst="rect">
              <a:avLst/>
            </a:prstGeom>
          </p:spPr>
        </p:pic>
      </p:grpSp>
      <p:sp>
        <p:nvSpPr>
          <p:cNvPr id="69" name="object 69"/>
          <p:cNvSpPr txBox="1"/>
          <p:nvPr/>
        </p:nvSpPr>
        <p:spPr>
          <a:xfrm>
            <a:off x="3785615" y="3994150"/>
            <a:ext cx="208788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52120">
              <a:lnSpc>
                <a:spcPct val="100000"/>
              </a:lnSpc>
              <a:spcBef>
                <a:spcPts val="90"/>
              </a:spcBef>
            </a:pPr>
            <a:r>
              <a:rPr sz="20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9"/>
              </a:rPr>
              <a:t>Плиточник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3200209" y="3654361"/>
            <a:ext cx="2696210" cy="2010410"/>
            <a:chOff x="3200209" y="3654361"/>
            <a:chExt cx="2696210" cy="2010410"/>
          </a:xfrm>
        </p:grpSpPr>
        <p:pic>
          <p:nvPicPr>
            <p:cNvPr id="71" name="object 7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212592" y="3666743"/>
              <a:ext cx="560832" cy="838200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3212592" y="3666743"/>
              <a:ext cx="561340" cy="838200"/>
            </a:xfrm>
            <a:custGeom>
              <a:avLst/>
              <a:gdLst/>
              <a:ahLst/>
              <a:cxnLst/>
              <a:rect l="l" t="t" r="r" b="b"/>
              <a:pathLst>
                <a:path w="561339" h="838200">
                  <a:moveTo>
                    <a:pt x="0" y="838199"/>
                  </a:moveTo>
                  <a:lnTo>
                    <a:pt x="560832" y="838199"/>
                  </a:lnTo>
                  <a:lnTo>
                    <a:pt x="560832" y="0"/>
                  </a:lnTo>
                  <a:lnTo>
                    <a:pt x="0" y="0"/>
                  </a:lnTo>
                  <a:lnTo>
                    <a:pt x="0" y="838199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46120" y="4770119"/>
              <a:ext cx="2650109" cy="89437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296412" y="4799075"/>
              <a:ext cx="2554224" cy="798576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3296412" y="4799075"/>
              <a:ext cx="2554605" cy="798830"/>
            </a:xfrm>
            <a:custGeom>
              <a:avLst/>
              <a:gdLst/>
              <a:ahLst/>
              <a:cxnLst/>
              <a:rect l="l" t="t" r="r" b="b"/>
              <a:pathLst>
                <a:path w="2554604" h="798829">
                  <a:moveTo>
                    <a:pt x="0" y="798576"/>
                  </a:moveTo>
                  <a:lnTo>
                    <a:pt x="2554224" y="798576"/>
                  </a:lnTo>
                  <a:lnTo>
                    <a:pt x="2554224" y="0"/>
                  </a:lnTo>
                  <a:lnTo>
                    <a:pt x="0" y="0"/>
                  </a:lnTo>
                  <a:lnTo>
                    <a:pt x="0" y="798576"/>
                  </a:lnTo>
                  <a:close/>
                </a:path>
              </a:pathLst>
            </a:custGeom>
            <a:ln w="9143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6601968" y="3994150"/>
            <a:ext cx="208788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51484">
              <a:lnSpc>
                <a:spcPct val="100000"/>
              </a:lnSpc>
              <a:spcBef>
                <a:spcPts val="90"/>
              </a:spcBef>
            </a:pPr>
            <a:r>
              <a:rPr sz="20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2"/>
              </a:rPr>
              <a:t>Журналист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6019800" y="3654552"/>
            <a:ext cx="582295" cy="862965"/>
            <a:chOff x="6019800" y="3654552"/>
            <a:chExt cx="582295" cy="862965"/>
          </a:xfrm>
        </p:grpSpPr>
        <p:pic>
          <p:nvPicPr>
            <p:cNvPr id="78" name="object 7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031991" y="3666744"/>
              <a:ext cx="557784" cy="838200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6031991" y="3666744"/>
              <a:ext cx="558165" cy="838200"/>
            </a:xfrm>
            <a:custGeom>
              <a:avLst/>
              <a:gdLst/>
              <a:ahLst/>
              <a:cxnLst/>
              <a:rect l="l" t="t" r="r" b="b"/>
              <a:pathLst>
                <a:path w="558165" h="838200">
                  <a:moveTo>
                    <a:pt x="0" y="838199"/>
                  </a:moveTo>
                  <a:lnTo>
                    <a:pt x="557784" y="838199"/>
                  </a:lnTo>
                  <a:lnTo>
                    <a:pt x="557784" y="0"/>
                  </a:lnTo>
                  <a:lnTo>
                    <a:pt x="0" y="0"/>
                  </a:lnTo>
                  <a:lnTo>
                    <a:pt x="0" y="838199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3785615" y="5005781"/>
            <a:ext cx="206057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5455">
              <a:lnSpc>
                <a:spcPct val="100000"/>
              </a:lnSpc>
              <a:spcBef>
                <a:spcPts val="95"/>
              </a:spcBef>
            </a:pPr>
            <a:r>
              <a:rPr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4"/>
              </a:rPr>
              <a:t>Официант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3200400" y="4660391"/>
            <a:ext cx="585470" cy="862965"/>
            <a:chOff x="3200400" y="4660391"/>
            <a:chExt cx="585470" cy="862965"/>
          </a:xfrm>
        </p:grpSpPr>
        <p:pic>
          <p:nvPicPr>
            <p:cNvPr id="82" name="object 8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212591" y="4672583"/>
              <a:ext cx="560832" cy="838199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3212591" y="4672583"/>
              <a:ext cx="561340" cy="838200"/>
            </a:xfrm>
            <a:custGeom>
              <a:avLst/>
              <a:gdLst/>
              <a:ahLst/>
              <a:cxnLst/>
              <a:rect l="l" t="t" r="r" b="b"/>
              <a:pathLst>
                <a:path w="561339" h="838200">
                  <a:moveTo>
                    <a:pt x="0" y="838199"/>
                  </a:moveTo>
                  <a:lnTo>
                    <a:pt x="560832" y="838199"/>
                  </a:lnTo>
                  <a:lnTo>
                    <a:pt x="560832" y="0"/>
                  </a:lnTo>
                  <a:lnTo>
                    <a:pt x="0" y="0"/>
                  </a:lnTo>
                  <a:lnTo>
                    <a:pt x="0" y="838199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407</Words>
  <Application>Microsoft Office PowerPoint</Application>
  <PresentationFormat>Экран (4:3)</PresentationFormat>
  <Paragraphs>143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Содержание</vt:lpstr>
      <vt:lpstr>Нормативные документы</vt:lpstr>
      <vt:lpstr>Результаты учета мнений обучающихся и целевого запроса родителей на выбор программ</vt:lpstr>
      <vt:lpstr>Дополнительная общеобразовательная  программа</vt:lpstr>
      <vt:lpstr>Мониторинг оценивания образовательных  достижений обучающихся</vt:lpstr>
      <vt:lpstr>Общественно-профессиональное  признание</vt:lpstr>
      <vt:lpstr>«Цифровые следы»</vt:lpstr>
      <vt:lpstr>Учебно-методические комплекты</vt:lpstr>
      <vt:lpstr>Разработки занятий, дидактические материалы</vt:lpstr>
      <vt:lpstr>Проектные или игровые технологии</vt:lpstr>
      <vt:lpstr>Сценарии, технологические карты</vt:lpstr>
      <vt:lpstr>Ссылки, материалы, подтверждающие  участие в образовательных мероприятиях</vt:lpstr>
      <vt:lpstr>Публикации программно-методических  разработок и материалов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Психолог</cp:lastModifiedBy>
  <cp:revision>7</cp:revision>
  <dcterms:created xsi:type="dcterms:W3CDTF">2022-02-01T11:29:08Z</dcterms:created>
  <dcterms:modified xsi:type="dcterms:W3CDTF">2022-02-04T08:56:43Z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2022-02-01T00:00:00Z</vt:filetime>
  </property>
</Properties>
</file>