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74" r:id="rId4"/>
    <p:sldId id="262" r:id="rId5"/>
    <p:sldId id="266" r:id="rId6"/>
    <p:sldId id="263" r:id="rId7"/>
    <p:sldId id="264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A07F57-E786-4B1A-B37D-291C8E8B8FBF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E770624-2317-40C3-B7D9-9BBDBD983FCD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Модульные</a:t>
          </a:r>
        </a:p>
        <a:p>
          <a:pPr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126CD059-A895-468C-B957-4D6215E5D1E0}" type="parTrans" cxnId="{8C0842E9-D29F-4AF7-B925-F5BEE09976F6}">
      <dgm:prSet/>
      <dgm:spPr/>
      <dgm:t>
        <a:bodyPr/>
        <a:lstStyle/>
        <a:p>
          <a:endParaRPr lang="ru-RU"/>
        </a:p>
      </dgm:t>
    </dgm:pt>
    <dgm:pt modelId="{E618A2E8-8B8E-4515-B2EE-3B15DAE2ED43}" type="sibTrans" cxnId="{8C0842E9-D29F-4AF7-B925-F5BEE09976F6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Адаптированные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0A2E5D2-8E1D-4A7A-AD33-56FC34751D99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550D9B81-79F7-4CF6-AB52-3769C50E8A07}" type="parTrans" cxnId="{B0D39885-DBAF-467B-9EA7-6857BD5208A0}">
      <dgm:prSet/>
      <dgm:spPr/>
      <dgm:t>
        <a:bodyPr/>
        <a:lstStyle/>
        <a:p>
          <a:endParaRPr lang="ru-RU"/>
        </a:p>
      </dgm:t>
    </dgm:pt>
    <dgm:pt modelId="{162C75E8-C78D-4C2B-AE61-AFE95AB34C24}" type="sibTrans" cxnId="{B0D39885-DBAF-467B-9EA7-6857BD5208A0}">
      <dgm:prSet/>
      <dgm:spPr/>
      <dgm:t>
        <a:bodyPr/>
        <a:lstStyle/>
        <a:p>
          <a:endParaRPr lang="ru-RU"/>
        </a:p>
      </dgm:t>
    </dgm:pt>
    <dgm:pt modelId="{61EBEFF8-8182-4E8C-8C1C-056174E09073}">
      <dgm:prSet phldrT="[Текст]" custT="1"/>
      <dgm:spPr/>
      <dgm:t>
        <a:bodyPr/>
        <a:lstStyle/>
        <a:p>
          <a:r>
            <a:rPr lang="ru-RU" sz="1600" dirty="0" smtClean="0"/>
            <a:t>Сетевые</a:t>
          </a:r>
          <a:endParaRPr lang="ru-RU" sz="1600" dirty="0"/>
        </a:p>
      </dgm:t>
    </dgm:pt>
    <dgm:pt modelId="{82732F78-5140-4403-B04C-367E6BD872D1}" type="parTrans" cxnId="{C6C26C9D-5110-4F1E-AE9F-934D32BE54F0}">
      <dgm:prSet/>
      <dgm:spPr/>
      <dgm:t>
        <a:bodyPr/>
        <a:lstStyle/>
        <a:p>
          <a:endParaRPr lang="ru-RU"/>
        </a:p>
      </dgm:t>
    </dgm:pt>
    <dgm:pt modelId="{EA1DC4F0-1CF8-43E2-980E-E4466DA697D4}" type="sibTrans" cxnId="{C6C26C9D-5110-4F1E-AE9F-934D32BE54F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Краткосрочные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F8FCA2EE-2BF1-4732-B638-F03CA2668F96}">
      <dgm:prSet phldrT="[Текст]" custT="1"/>
      <dgm:spPr/>
      <dgm:t>
        <a:bodyPr/>
        <a:lstStyle/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Уровневые</a:t>
          </a:r>
          <a:endParaRPr lang="ru-RU" sz="1400" dirty="0"/>
        </a:p>
      </dgm:t>
    </dgm:pt>
    <dgm:pt modelId="{68230A24-D0AA-4ECB-8108-BF630D094850}" type="parTrans" cxnId="{D002F47F-AED5-427E-8F2B-69472D7651A5}">
      <dgm:prSet/>
      <dgm:spPr/>
      <dgm:t>
        <a:bodyPr/>
        <a:lstStyle/>
        <a:p>
          <a:endParaRPr lang="ru-RU"/>
        </a:p>
      </dgm:t>
    </dgm:pt>
    <dgm:pt modelId="{8ABD6FC9-66B7-4154-8D71-FE088250B50E}" type="sibTrans" cxnId="{D002F47F-AED5-427E-8F2B-69472D7651A5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err="1" smtClean="0"/>
            <a:t>Разноу</a:t>
          </a:r>
          <a:endParaRPr lang="ru-RU" sz="1400" dirty="0" smtClean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err="1" smtClean="0"/>
            <a:t>ровневые</a:t>
          </a:r>
          <a:endParaRPr lang="ru-RU" sz="1400" dirty="0" smtClean="0"/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E6BDF0A-BA81-4B59-B4CC-64F738C8CB3E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D1A52CD5-DFFF-407D-9BC6-479C2F2E8862}" type="parTrans" cxnId="{E0A07385-EB2B-481B-AE0F-7256DCC266EB}">
      <dgm:prSet/>
      <dgm:spPr/>
      <dgm:t>
        <a:bodyPr/>
        <a:lstStyle/>
        <a:p>
          <a:endParaRPr lang="ru-RU"/>
        </a:p>
      </dgm:t>
    </dgm:pt>
    <dgm:pt modelId="{9253C23C-C7BD-45EE-B613-118D6A4C531F}" type="sibTrans" cxnId="{E0A07385-EB2B-481B-AE0F-7256DCC266EB}">
      <dgm:prSet/>
      <dgm:spPr/>
      <dgm:t>
        <a:bodyPr/>
        <a:lstStyle/>
        <a:p>
          <a:endParaRPr lang="ru-RU"/>
        </a:p>
      </dgm:t>
    </dgm:pt>
    <dgm:pt modelId="{715922BF-5A23-4F94-9F84-79BD4D45F90A}" type="pres">
      <dgm:prSet presAssocID="{8AA07F57-E786-4B1A-B37D-291C8E8B8FB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55DFC6C-3D25-4CB9-95ED-CA3DFD966B1E}" type="pres">
      <dgm:prSet presAssocID="{3E770624-2317-40C3-B7D9-9BBDBD983FCD}" presName="composite" presStyleCnt="0"/>
      <dgm:spPr/>
    </dgm:pt>
    <dgm:pt modelId="{876191DD-7A81-4FCF-A539-C877D33ECC66}" type="pres">
      <dgm:prSet presAssocID="{3E770624-2317-40C3-B7D9-9BBDBD983FCD}" presName="Parent1" presStyleLbl="node1" presStyleIdx="0" presStyleCnt="6" custScaleX="120051" custScaleY="994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11621-3E82-492E-AC5A-5A4C81CD415A}" type="pres">
      <dgm:prSet presAssocID="{3E770624-2317-40C3-B7D9-9BBDBD983FC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B2D7CB-5188-493F-930C-B7B9A55ADE61}" type="pres">
      <dgm:prSet presAssocID="{3E770624-2317-40C3-B7D9-9BBDBD983FCD}" presName="BalanceSpacing" presStyleCnt="0"/>
      <dgm:spPr/>
    </dgm:pt>
    <dgm:pt modelId="{E9C43557-79BF-42A8-8F11-96A6B8848E71}" type="pres">
      <dgm:prSet presAssocID="{3E770624-2317-40C3-B7D9-9BBDBD983FCD}" presName="BalanceSpacing1" presStyleCnt="0"/>
      <dgm:spPr/>
    </dgm:pt>
    <dgm:pt modelId="{73C4DDAA-7250-4199-9EBB-BF33ADD8EA98}" type="pres">
      <dgm:prSet presAssocID="{E618A2E8-8B8E-4515-B2EE-3B15DAE2ED43}" presName="Accent1Text" presStyleLbl="node1" presStyleIdx="1" presStyleCnt="6"/>
      <dgm:spPr/>
      <dgm:t>
        <a:bodyPr/>
        <a:lstStyle/>
        <a:p>
          <a:endParaRPr lang="ru-RU"/>
        </a:p>
      </dgm:t>
    </dgm:pt>
    <dgm:pt modelId="{42AF5C2D-A8D2-4BC1-93E1-9E8B7C771375}" type="pres">
      <dgm:prSet presAssocID="{E618A2E8-8B8E-4515-B2EE-3B15DAE2ED43}" presName="spaceBetweenRectangles" presStyleCnt="0"/>
      <dgm:spPr/>
    </dgm:pt>
    <dgm:pt modelId="{DEAEDDA4-512F-45C0-B233-1D3C4C2E60EC}" type="pres">
      <dgm:prSet presAssocID="{61EBEFF8-8182-4E8C-8C1C-056174E09073}" presName="composite" presStyleCnt="0"/>
      <dgm:spPr/>
    </dgm:pt>
    <dgm:pt modelId="{CDDF3C2A-CCB2-41A4-A4C5-9A6890FC13D6}" type="pres">
      <dgm:prSet presAssocID="{61EBEFF8-8182-4E8C-8C1C-056174E09073}" presName="Parent1" presStyleLbl="node1" presStyleIdx="2" presStyleCnt="6" custLinFactNeighborX="-2069" custLinFactNeighborY="18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1942E-77D1-478E-BE3D-C900EAD73EA7}" type="pres">
      <dgm:prSet presAssocID="{61EBEFF8-8182-4E8C-8C1C-056174E09073}" presName="Childtext1" presStyleLbl="revTx" presStyleIdx="1" presStyleCnt="3" custScaleX="79752" custScaleY="154039" custLinFactNeighborX="1248" custLinFactNeighborY="11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A8072-5F05-40BB-8140-92B8E303684C}" type="pres">
      <dgm:prSet presAssocID="{61EBEFF8-8182-4E8C-8C1C-056174E09073}" presName="BalanceSpacing" presStyleCnt="0"/>
      <dgm:spPr/>
    </dgm:pt>
    <dgm:pt modelId="{757E2E21-B0DD-438E-8DC5-3272EA978B97}" type="pres">
      <dgm:prSet presAssocID="{61EBEFF8-8182-4E8C-8C1C-056174E09073}" presName="BalanceSpacing1" presStyleCnt="0"/>
      <dgm:spPr/>
    </dgm:pt>
    <dgm:pt modelId="{BACDB986-76C0-4C94-BAE6-B93E40732075}" type="pres">
      <dgm:prSet presAssocID="{EA1DC4F0-1CF8-43E2-980E-E4466DA697D4}" presName="Accent1Text" presStyleLbl="node1" presStyleIdx="3" presStyleCnt="6"/>
      <dgm:spPr/>
      <dgm:t>
        <a:bodyPr/>
        <a:lstStyle/>
        <a:p>
          <a:endParaRPr lang="ru-RU"/>
        </a:p>
      </dgm:t>
    </dgm:pt>
    <dgm:pt modelId="{28699394-6A9C-4878-B68E-9B2D09EF6331}" type="pres">
      <dgm:prSet presAssocID="{EA1DC4F0-1CF8-43E2-980E-E4466DA697D4}" presName="spaceBetweenRectangles" presStyleCnt="0"/>
      <dgm:spPr/>
    </dgm:pt>
    <dgm:pt modelId="{E3651472-BBFE-49BB-B3DF-13D15EE149D9}" type="pres">
      <dgm:prSet presAssocID="{F8FCA2EE-2BF1-4732-B638-F03CA2668F96}" presName="composite" presStyleCnt="0"/>
      <dgm:spPr/>
    </dgm:pt>
    <dgm:pt modelId="{C07EC516-5F79-47B1-A921-AF4FD0899653}" type="pres">
      <dgm:prSet presAssocID="{F8FCA2EE-2BF1-4732-B638-F03CA2668F96}" presName="Parent1" presStyleLbl="node1" presStyleIdx="4" presStyleCnt="6" custScaleX="108062" custScaleY="1002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F3EEA-AE7F-47D0-AE56-D2EA4CB0B1F7}" type="pres">
      <dgm:prSet presAssocID="{F8FCA2EE-2BF1-4732-B638-F03CA2668F9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1F60DE-3A1B-424F-89E5-CA3A007302B5}" type="pres">
      <dgm:prSet presAssocID="{F8FCA2EE-2BF1-4732-B638-F03CA2668F96}" presName="BalanceSpacing" presStyleCnt="0"/>
      <dgm:spPr/>
    </dgm:pt>
    <dgm:pt modelId="{73E101A5-A37D-4712-A565-5B890C1C20A8}" type="pres">
      <dgm:prSet presAssocID="{F8FCA2EE-2BF1-4732-B638-F03CA2668F96}" presName="BalanceSpacing1" presStyleCnt="0"/>
      <dgm:spPr/>
    </dgm:pt>
    <dgm:pt modelId="{9B8DC2F2-0705-43F3-84B4-CA694692AFF1}" type="pres">
      <dgm:prSet presAssocID="{8ABD6FC9-66B7-4154-8D71-FE088250B50E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8C0842E9-D29F-4AF7-B925-F5BEE09976F6}" srcId="{8AA07F57-E786-4B1A-B37D-291C8E8B8FBF}" destId="{3E770624-2317-40C3-B7D9-9BBDBD983FCD}" srcOrd="0" destOrd="0" parTransId="{126CD059-A895-468C-B957-4D6215E5D1E0}" sibTransId="{E618A2E8-8B8E-4515-B2EE-3B15DAE2ED43}"/>
    <dgm:cxn modelId="{C672F31A-6B8E-4189-B78C-36983C5549D4}" type="presOf" srcId="{3E770624-2317-40C3-B7D9-9BBDBD983FCD}" destId="{876191DD-7A81-4FCF-A539-C877D33ECC66}" srcOrd="0" destOrd="0" presId="urn:microsoft.com/office/officeart/2008/layout/AlternatingHexagons"/>
    <dgm:cxn modelId="{D002F47F-AED5-427E-8F2B-69472D7651A5}" srcId="{8AA07F57-E786-4B1A-B37D-291C8E8B8FBF}" destId="{F8FCA2EE-2BF1-4732-B638-F03CA2668F96}" srcOrd="2" destOrd="0" parTransId="{68230A24-D0AA-4ECB-8108-BF630D094850}" sibTransId="{8ABD6FC9-66B7-4154-8D71-FE088250B50E}"/>
    <dgm:cxn modelId="{B31AA16A-1B19-4A89-A717-5428A65BE15A}" type="presOf" srcId="{E618A2E8-8B8E-4515-B2EE-3B15DAE2ED43}" destId="{73C4DDAA-7250-4199-9EBB-BF33ADD8EA98}" srcOrd="0" destOrd="0" presId="urn:microsoft.com/office/officeart/2008/layout/AlternatingHexagons"/>
    <dgm:cxn modelId="{D973D879-2741-4D47-9275-053EA1913A5D}" type="presOf" srcId="{F8FCA2EE-2BF1-4732-B638-F03CA2668F96}" destId="{C07EC516-5F79-47B1-A921-AF4FD0899653}" srcOrd="0" destOrd="0" presId="urn:microsoft.com/office/officeart/2008/layout/AlternatingHexagons"/>
    <dgm:cxn modelId="{9BC0EAE1-27EA-4FCA-A774-7FE952871A0C}" type="presOf" srcId="{61EBEFF8-8182-4E8C-8C1C-056174E09073}" destId="{CDDF3C2A-CCB2-41A4-A4C5-9A6890FC13D6}" srcOrd="0" destOrd="0" presId="urn:microsoft.com/office/officeart/2008/layout/AlternatingHexagons"/>
    <dgm:cxn modelId="{E350902D-A0A5-4368-8F2E-D35F667CCDD9}" type="presOf" srcId="{EA1DC4F0-1CF8-43E2-980E-E4466DA697D4}" destId="{BACDB986-76C0-4C94-BAE6-B93E40732075}" srcOrd="0" destOrd="0" presId="urn:microsoft.com/office/officeart/2008/layout/AlternatingHexagons"/>
    <dgm:cxn modelId="{EF3F5991-75EE-41E2-9EB0-3ABD00AA07E4}" type="presOf" srcId="{8ABD6FC9-66B7-4154-8D71-FE088250B50E}" destId="{9B8DC2F2-0705-43F3-84B4-CA694692AFF1}" srcOrd="0" destOrd="0" presId="urn:microsoft.com/office/officeart/2008/layout/AlternatingHexagons"/>
    <dgm:cxn modelId="{A362DD0A-EA4C-4502-A48E-E01C9B7E9DA3}" type="presOf" srcId="{8AA07F57-E786-4B1A-B37D-291C8E8B8FBF}" destId="{715922BF-5A23-4F94-9F84-79BD4D45F90A}" srcOrd="0" destOrd="0" presId="urn:microsoft.com/office/officeart/2008/layout/AlternatingHexagons"/>
    <dgm:cxn modelId="{A8CDA2EB-2A18-4F87-A82D-C82C8DB8DDFC}" type="presOf" srcId="{5E6BDF0A-BA81-4B59-B4CC-64F738C8CB3E}" destId="{522F3EEA-AE7F-47D0-AE56-D2EA4CB0B1F7}" srcOrd="0" destOrd="0" presId="urn:microsoft.com/office/officeart/2008/layout/AlternatingHexagons"/>
    <dgm:cxn modelId="{C6C26C9D-5110-4F1E-AE9F-934D32BE54F0}" srcId="{8AA07F57-E786-4B1A-B37D-291C8E8B8FBF}" destId="{61EBEFF8-8182-4E8C-8C1C-056174E09073}" srcOrd="1" destOrd="0" parTransId="{82732F78-5140-4403-B04C-367E6BD872D1}" sibTransId="{EA1DC4F0-1CF8-43E2-980E-E4466DA697D4}"/>
    <dgm:cxn modelId="{B0D39885-DBAF-467B-9EA7-6857BD5208A0}" srcId="{3E770624-2317-40C3-B7D9-9BBDBD983FCD}" destId="{D0A2E5D2-8E1D-4A7A-AD33-56FC34751D99}" srcOrd="0" destOrd="0" parTransId="{550D9B81-79F7-4CF6-AB52-3769C50E8A07}" sibTransId="{162C75E8-C78D-4C2B-AE61-AFE95AB34C24}"/>
    <dgm:cxn modelId="{E0A07385-EB2B-481B-AE0F-7256DCC266EB}" srcId="{F8FCA2EE-2BF1-4732-B638-F03CA2668F96}" destId="{5E6BDF0A-BA81-4B59-B4CC-64F738C8CB3E}" srcOrd="0" destOrd="0" parTransId="{D1A52CD5-DFFF-407D-9BC6-479C2F2E8862}" sibTransId="{9253C23C-C7BD-45EE-B613-118D6A4C531F}"/>
    <dgm:cxn modelId="{BD3B077F-568A-421F-ACA2-D5B03A24E38F}" type="presOf" srcId="{D0A2E5D2-8E1D-4A7A-AD33-56FC34751D99}" destId="{A3F11621-3E82-492E-AC5A-5A4C81CD415A}" srcOrd="0" destOrd="0" presId="urn:microsoft.com/office/officeart/2008/layout/AlternatingHexagons"/>
    <dgm:cxn modelId="{EEE2CB63-F790-47AE-B206-00A02CFA6F7C}" type="presParOf" srcId="{715922BF-5A23-4F94-9F84-79BD4D45F90A}" destId="{155DFC6C-3D25-4CB9-95ED-CA3DFD966B1E}" srcOrd="0" destOrd="0" presId="urn:microsoft.com/office/officeart/2008/layout/AlternatingHexagons"/>
    <dgm:cxn modelId="{B167A343-A43E-496A-A309-A0DD5702F6F6}" type="presParOf" srcId="{155DFC6C-3D25-4CB9-95ED-CA3DFD966B1E}" destId="{876191DD-7A81-4FCF-A539-C877D33ECC66}" srcOrd="0" destOrd="0" presId="urn:microsoft.com/office/officeart/2008/layout/AlternatingHexagons"/>
    <dgm:cxn modelId="{DE757E21-551C-427E-AC38-72C08F7A49F5}" type="presParOf" srcId="{155DFC6C-3D25-4CB9-95ED-CA3DFD966B1E}" destId="{A3F11621-3E82-492E-AC5A-5A4C81CD415A}" srcOrd="1" destOrd="0" presId="urn:microsoft.com/office/officeart/2008/layout/AlternatingHexagons"/>
    <dgm:cxn modelId="{3BE1DFC1-701F-4D84-8A82-A14DA530242F}" type="presParOf" srcId="{155DFC6C-3D25-4CB9-95ED-CA3DFD966B1E}" destId="{D1B2D7CB-5188-493F-930C-B7B9A55ADE61}" srcOrd="2" destOrd="0" presId="urn:microsoft.com/office/officeart/2008/layout/AlternatingHexagons"/>
    <dgm:cxn modelId="{1459B827-81BD-469B-B7BF-73A0B9A27B02}" type="presParOf" srcId="{155DFC6C-3D25-4CB9-95ED-CA3DFD966B1E}" destId="{E9C43557-79BF-42A8-8F11-96A6B8848E71}" srcOrd="3" destOrd="0" presId="urn:microsoft.com/office/officeart/2008/layout/AlternatingHexagons"/>
    <dgm:cxn modelId="{61A8E90F-C886-45F4-AD95-9CA18C561FB0}" type="presParOf" srcId="{155DFC6C-3D25-4CB9-95ED-CA3DFD966B1E}" destId="{73C4DDAA-7250-4199-9EBB-BF33ADD8EA98}" srcOrd="4" destOrd="0" presId="urn:microsoft.com/office/officeart/2008/layout/AlternatingHexagons"/>
    <dgm:cxn modelId="{F3FBB296-7BC0-492C-A42F-188D762034E8}" type="presParOf" srcId="{715922BF-5A23-4F94-9F84-79BD4D45F90A}" destId="{42AF5C2D-A8D2-4BC1-93E1-9E8B7C771375}" srcOrd="1" destOrd="0" presId="urn:microsoft.com/office/officeart/2008/layout/AlternatingHexagons"/>
    <dgm:cxn modelId="{10CC8F07-143F-4653-ACC9-8384489959E1}" type="presParOf" srcId="{715922BF-5A23-4F94-9F84-79BD4D45F90A}" destId="{DEAEDDA4-512F-45C0-B233-1D3C4C2E60EC}" srcOrd="2" destOrd="0" presId="urn:microsoft.com/office/officeart/2008/layout/AlternatingHexagons"/>
    <dgm:cxn modelId="{21BDF49B-A136-4AC6-99EC-559D6C917C5B}" type="presParOf" srcId="{DEAEDDA4-512F-45C0-B233-1D3C4C2E60EC}" destId="{CDDF3C2A-CCB2-41A4-A4C5-9A6890FC13D6}" srcOrd="0" destOrd="0" presId="urn:microsoft.com/office/officeart/2008/layout/AlternatingHexagons"/>
    <dgm:cxn modelId="{D18C94E2-FE88-45BF-86C9-DF26C24EC91B}" type="presParOf" srcId="{DEAEDDA4-512F-45C0-B233-1D3C4C2E60EC}" destId="{84B1942E-77D1-478E-BE3D-C900EAD73EA7}" srcOrd="1" destOrd="0" presId="urn:microsoft.com/office/officeart/2008/layout/AlternatingHexagons"/>
    <dgm:cxn modelId="{DE9CBA2F-5278-4C79-AAD2-B3B51C6778D6}" type="presParOf" srcId="{DEAEDDA4-512F-45C0-B233-1D3C4C2E60EC}" destId="{BF6A8072-5F05-40BB-8140-92B8E303684C}" srcOrd="2" destOrd="0" presId="urn:microsoft.com/office/officeart/2008/layout/AlternatingHexagons"/>
    <dgm:cxn modelId="{DB18F2BE-5CEC-474C-98DC-C97F65EF92BA}" type="presParOf" srcId="{DEAEDDA4-512F-45C0-B233-1D3C4C2E60EC}" destId="{757E2E21-B0DD-438E-8DC5-3272EA978B97}" srcOrd="3" destOrd="0" presId="urn:microsoft.com/office/officeart/2008/layout/AlternatingHexagons"/>
    <dgm:cxn modelId="{A9CCFB2D-67D9-46C9-82EB-FC93C76FCF24}" type="presParOf" srcId="{DEAEDDA4-512F-45C0-B233-1D3C4C2E60EC}" destId="{BACDB986-76C0-4C94-BAE6-B93E40732075}" srcOrd="4" destOrd="0" presId="urn:microsoft.com/office/officeart/2008/layout/AlternatingHexagons"/>
    <dgm:cxn modelId="{4187A2EB-8655-4BF3-8DB7-4146AFA05333}" type="presParOf" srcId="{715922BF-5A23-4F94-9F84-79BD4D45F90A}" destId="{28699394-6A9C-4878-B68E-9B2D09EF6331}" srcOrd="3" destOrd="0" presId="urn:microsoft.com/office/officeart/2008/layout/AlternatingHexagons"/>
    <dgm:cxn modelId="{0603FFFF-7BD0-44C3-A5F1-F1F2BE86D771}" type="presParOf" srcId="{715922BF-5A23-4F94-9F84-79BD4D45F90A}" destId="{E3651472-BBFE-49BB-B3DF-13D15EE149D9}" srcOrd="4" destOrd="0" presId="urn:microsoft.com/office/officeart/2008/layout/AlternatingHexagons"/>
    <dgm:cxn modelId="{4A5626EE-BC41-4DED-9B19-EBDEEF06B70D}" type="presParOf" srcId="{E3651472-BBFE-49BB-B3DF-13D15EE149D9}" destId="{C07EC516-5F79-47B1-A921-AF4FD0899653}" srcOrd="0" destOrd="0" presId="urn:microsoft.com/office/officeart/2008/layout/AlternatingHexagons"/>
    <dgm:cxn modelId="{FAA8CB81-1640-47B7-961D-FEF38326FE07}" type="presParOf" srcId="{E3651472-BBFE-49BB-B3DF-13D15EE149D9}" destId="{522F3EEA-AE7F-47D0-AE56-D2EA4CB0B1F7}" srcOrd="1" destOrd="0" presId="urn:microsoft.com/office/officeart/2008/layout/AlternatingHexagons"/>
    <dgm:cxn modelId="{B0BBAD07-3AAB-44DD-ACFA-2E1F764501B8}" type="presParOf" srcId="{E3651472-BBFE-49BB-B3DF-13D15EE149D9}" destId="{3B1F60DE-3A1B-424F-89E5-CA3A007302B5}" srcOrd="2" destOrd="0" presId="urn:microsoft.com/office/officeart/2008/layout/AlternatingHexagons"/>
    <dgm:cxn modelId="{0D9BD735-0979-4C53-8EFD-8046AF255B77}" type="presParOf" srcId="{E3651472-BBFE-49BB-B3DF-13D15EE149D9}" destId="{73E101A5-A37D-4712-A565-5B890C1C20A8}" srcOrd="3" destOrd="0" presId="urn:microsoft.com/office/officeart/2008/layout/AlternatingHexagons"/>
    <dgm:cxn modelId="{1824E2BC-F566-4739-BE61-4B838B851F83}" type="presParOf" srcId="{E3651472-BBFE-49BB-B3DF-13D15EE149D9}" destId="{9B8DC2F2-0705-43F3-84B4-CA694692AFF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BD6208-30FC-4B90-957B-4C993DC7BD8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75D8F78-6B22-47DE-AB0D-9319BC6920B5}">
      <dgm:prSet phldrT="[Текст]"/>
      <dgm:spPr/>
      <dgm:t>
        <a:bodyPr/>
        <a:lstStyle/>
        <a:p>
          <a:r>
            <a:rPr lang="ru-RU" dirty="0" smtClean="0"/>
            <a:t>художественная</a:t>
          </a:r>
          <a:endParaRPr lang="ru-RU" dirty="0"/>
        </a:p>
      </dgm:t>
    </dgm:pt>
    <dgm:pt modelId="{3274734D-384E-4BB9-A9FF-F533783F2D34}" type="parTrans" cxnId="{08E46CF0-85E9-4BA3-B796-D69BE75621F0}">
      <dgm:prSet/>
      <dgm:spPr/>
      <dgm:t>
        <a:bodyPr/>
        <a:lstStyle/>
        <a:p>
          <a:endParaRPr lang="ru-RU"/>
        </a:p>
      </dgm:t>
    </dgm:pt>
    <dgm:pt modelId="{E5444D57-CCF0-414B-BBE5-01382988182C}" type="sibTrans" cxnId="{08E46CF0-85E9-4BA3-B796-D69BE75621F0}">
      <dgm:prSet/>
      <dgm:spPr/>
      <dgm:t>
        <a:bodyPr/>
        <a:lstStyle/>
        <a:p>
          <a:endParaRPr lang="ru-RU"/>
        </a:p>
      </dgm:t>
    </dgm:pt>
    <dgm:pt modelId="{D104E577-4966-4C1D-9C21-B9FFA09296BE}">
      <dgm:prSet phldrT="[Текст]"/>
      <dgm:spPr/>
      <dgm:t>
        <a:bodyPr/>
        <a:lstStyle/>
        <a:p>
          <a:r>
            <a:rPr lang="ru-RU" dirty="0" smtClean="0"/>
            <a:t>техническая</a:t>
          </a:r>
          <a:endParaRPr lang="ru-RU" dirty="0"/>
        </a:p>
      </dgm:t>
    </dgm:pt>
    <dgm:pt modelId="{78816246-5C77-4290-914F-02C9471A8655}" type="parTrans" cxnId="{E81E80F4-3997-496B-8158-2A66A122EB84}">
      <dgm:prSet/>
      <dgm:spPr/>
      <dgm:t>
        <a:bodyPr/>
        <a:lstStyle/>
        <a:p>
          <a:endParaRPr lang="ru-RU"/>
        </a:p>
      </dgm:t>
    </dgm:pt>
    <dgm:pt modelId="{00B14AB2-F9E4-4C8F-95DA-65128F1AEC17}" type="sibTrans" cxnId="{E81E80F4-3997-496B-8158-2A66A122EB84}">
      <dgm:prSet/>
      <dgm:spPr/>
      <dgm:t>
        <a:bodyPr/>
        <a:lstStyle/>
        <a:p>
          <a:endParaRPr lang="ru-RU"/>
        </a:p>
      </dgm:t>
    </dgm:pt>
    <dgm:pt modelId="{958098C2-8EE1-4E3D-85D9-98E88E99BF8B}">
      <dgm:prSet phldrT="[Текст]"/>
      <dgm:spPr/>
      <dgm:t>
        <a:bodyPr/>
        <a:lstStyle/>
        <a:p>
          <a:r>
            <a:rPr lang="ru-RU" dirty="0" smtClean="0"/>
            <a:t>физкультурно-спортивная</a:t>
          </a:r>
          <a:endParaRPr lang="ru-RU" dirty="0"/>
        </a:p>
      </dgm:t>
    </dgm:pt>
    <dgm:pt modelId="{A4FC7605-166B-4259-B3AB-446D17484919}" type="parTrans" cxnId="{E6D869FE-C19E-4443-A810-F9A07115A6F5}">
      <dgm:prSet/>
      <dgm:spPr/>
      <dgm:t>
        <a:bodyPr/>
        <a:lstStyle/>
        <a:p>
          <a:endParaRPr lang="ru-RU"/>
        </a:p>
      </dgm:t>
    </dgm:pt>
    <dgm:pt modelId="{17654CDE-CDCF-4208-9995-8392A970AD01}" type="sibTrans" cxnId="{E6D869FE-C19E-4443-A810-F9A07115A6F5}">
      <dgm:prSet/>
      <dgm:spPr/>
      <dgm:t>
        <a:bodyPr/>
        <a:lstStyle/>
        <a:p>
          <a:endParaRPr lang="ru-RU"/>
        </a:p>
      </dgm:t>
    </dgm:pt>
    <dgm:pt modelId="{E4783DD5-F696-477E-83E0-F86C86B18901}">
      <dgm:prSet phldrT="[Текст]"/>
      <dgm:spPr/>
      <dgm:t>
        <a:bodyPr/>
        <a:lstStyle/>
        <a:p>
          <a:r>
            <a:rPr lang="ru-RU" dirty="0" smtClean="0"/>
            <a:t>туристско-краеведческая</a:t>
          </a:r>
          <a:endParaRPr lang="ru-RU" dirty="0"/>
        </a:p>
      </dgm:t>
    </dgm:pt>
    <dgm:pt modelId="{D0661838-2F18-4F81-852D-00921C287760}" type="parTrans" cxnId="{DF445E65-0C6E-470E-8F15-94AF320E531A}">
      <dgm:prSet/>
      <dgm:spPr/>
      <dgm:t>
        <a:bodyPr/>
        <a:lstStyle/>
        <a:p>
          <a:endParaRPr lang="ru-RU"/>
        </a:p>
      </dgm:t>
    </dgm:pt>
    <dgm:pt modelId="{8E2E913A-643E-4F1A-B388-68898F7A143E}" type="sibTrans" cxnId="{DF445E65-0C6E-470E-8F15-94AF320E531A}">
      <dgm:prSet/>
      <dgm:spPr/>
      <dgm:t>
        <a:bodyPr/>
        <a:lstStyle/>
        <a:p>
          <a:endParaRPr lang="ru-RU"/>
        </a:p>
      </dgm:t>
    </dgm:pt>
    <dgm:pt modelId="{7FDDEF03-46DE-4D04-909A-7D56615F0C87}">
      <dgm:prSet phldrT="[Текст]"/>
      <dgm:spPr/>
      <dgm:t>
        <a:bodyPr/>
        <a:lstStyle/>
        <a:p>
          <a:r>
            <a:rPr lang="ru-RU" dirty="0" smtClean="0"/>
            <a:t>естественнонаучная</a:t>
          </a:r>
          <a:endParaRPr lang="ru-RU" dirty="0"/>
        </a:p>
      </dgm:t>
    </dgm:pt>
    <dgm:pt modelId="{E940471A-713F-4CFE-A3F1-589CDA55640D}" type="parTrans" cxnId="{270D5498-9460-4835-8A25-B426B8D3CF8F}">
      <dgm:prSet/>
      <dgm:spPr/>
      <dgm:t>
        <a:bodyPr/>
        <a:lstStyle/>
        <a:p>
          <a:endParaRPr lang="ru-RU"/>
        </a:p>
      </dgm:t>
    </dgm:pt>
    <dgm:pt modelId="{1F1FDF09-8FCA-4496-8B6E-A503F3E919A6}" type="sibTrans" cxnId="{270D5498-9460-4835-8A25-B426B8D3CF8F}">
      <dgm:prSet/>
      <dgm:spPr/>
      <dgm:t>
        <a:bodyPr/>
        <a:lstStyle/>
        <a:p>
          <a:endParaRPr lang="ru-RU"/>
        </a:p>
      </dgm:t>
    </dgm:pt>
    <dgm:pt modelId="{0F3DB22A-B613-4CEB-9AD3-AEEA9D79BCDE}">
      <dgm:prSet phldrT="[Текст]"/>
      <dgm:spPr/>
      <dgm:t>
        <a:bodyPr/>
        <a:lstStyle/>
        <a:p>
          <a:r>
            <a:rPr lang="ru-RU" dirty="0" smtClean="0"/>
            <a:t>социально-гуманитарная</a:t>
          </a:r>
          <a:endParaRPr lang="ru-RU" dirty="0"/>
        </a:p>
      </dgm:t>
    </dgm:pt>
    <dgm:pt modelId="{16BD4603-F677-49BD-A5A1-789A21446BF6}" type="parTrans" cxnId="{6A751CCE-2E4C-4EAE-A936-271E0255E675}">
      <dgm:prSet/>
      <dgm:spPr/>
      <dgm:t>
        <a:bodyPr/>
        <a:lstStyle/>
        <a:p>
          <a:endParaRPr lang="ru-RU"/>
        </a:p>
      </dgm:t>
    </dgm:pt>
    <dgm:pt modelId="{95E1F479-4F99-48A3-A4F1-F4A704738686}" type="sibTrans" cxnId="{6A751CCE-2E4C-4EAE-A936-271E0255E675}">
      <dgm:prSet/>
      <dgm:spPr/>
      <dgm:t>
        <a:bodyPr/>
        <a:lstStyle/>
        <a:p>
          <a:endParaRPr lang="ru-RU"/>
        </a:p>
      </dgm:t>
    </dgm:pt>
    <dgm:pt modelId="{1ADABAF8-AB09-4782-B026-3C56982C49B2}" type="pres">
      <dgm:prSet presAssocID="{F2BD6208-30FC-4B90-957B-4C993DC7BD8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071B48F-0BEA-410B-BB02-B68064B350DB}" type="pres">
      <dgm:prSet presAssocID="{F2BD6208-30FC-4B90-957B-4C993DC7BD8C}" presName="Name1" presStyleCnt="0"/>
      <dgm:spPr/>
    </dgm:pt>
    <dgm:pt modelId="{6F9EF045-122B-489D-AF8F-A89448AB529E}" type="pres">
      <dgm:prSet presAssocID="{F2BD6208-30FC-4B90-957B-4C993DC7BD8C}" presName="cycle" presStyleCnt="0"/>
      <dgm:spPr/>
    </dgm:pt>
    <dgm:pt modelId="{93786869-09F6-4E52-95D1-712556764174}" type="pres">
      <dgm:prSet presAssocID="{F2BD6208-30FC-4B90-957B-4C993DC7BD8C}" presName="srcNode" presStyleLbl="node1" presStyleIdx="0" presStyleCnt="6"/>
      <dgm:spPr/>
    </dgm:pt>
    <dgm:pt modelId="{8C73E386-F3D7-4958-AD51-8D597F915089}" type="pres">
      <dgm:prSet presAssocID="{F2BD6208-30FC-4B90-957B-4C993DC7BD8C}" presName="conn" presStyleLbl="parChTrans1D2" presStyleIdx="0" presStyleCnt="1"/>
      <dgm:spPr/>
      <dgm:t>
        <a:bodyPr/>
        <a:lstStyle/>
        <a:p>
          <a:endParaRPr lang="ru-RU"/>
        </a:p>
      </dgm:t>
    </dgm:pt>
    <dgm:pt modelId="{9831ED84-15E9-4D97-9084-D8367458246B}" type="pres">
      <dgm:prSet presAssocID="{F2BD6208-30FC-4B90-957B-4C993DC7BD8C}" presName="extraNode" presStyleLbl="node1" presStyleIdx="0" presStyleCnt="6"/>
      <dgm:spPr/>
    </dgm:pt>
    <dgm:pt modelId="{90BD7B32-80BF-44F5-8FEF-AEBD2903056A}" type="pres">
      <dgm:prSet presAssocID="{F2BD6208-30FC-4B90-957B-4C993DC7BD8C}" presName="dstNode" presStyleLbl="node1" presStyleIdx="0" presStyleCnt="6"/>
      <dgm:spPr/>
    </dgm:pt>
    <dgm:pt modelId="{A2E3EB00-A860-4B65-BC11-D6E47B0CEF5D}" type="pres">
      <dgm:prSet presAssocID="{675D8F78-6B22-47DE-AB0D-9319BC6920B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D1B7F-6B87-4E06-A59B-7EF598C4D875}" type="pres">
      <dgm:prSet presAssocID="{675D8F78-6B22-47DE-AB0D-9319BC6920B5}" presName="accent_1" presStyleCnt="0"/>
      <dgm:spPr/>
    </dgm:pt>
    <dgm:pt modelId="{8A0A48F3-87E5-4C87-8181-A4B593D97E2B}" type="pres">
      <dgm:prSet presAssocID="{675D8F78-6B22-47DE-AB0D-9319BC6920B5}" presName="accentRepeatNode" presStyleLbl="solidFgAcc1" presStyleIdx="0" presStyleCnt="6"/>
      <dgm:spPr/>
    </dgm:pt>
    <dgm:pt modelId="{A2AE7054-C811-4830-A085-F6629AB8A84D}" type="pres">
      <dgm:prSet presAssocID="{D104E577-4966-4C1D-9C21-B9FFA09296B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5FBAC-6348-4C68-A8DE-42147630B86B}" type="pres">
      <dgm:prSet presAssocID="{D104E577-4966-4C1D-9C21-B9FFA09296BE}" presName="accent_2" presStyleCnt="0"/>
      <dgm:spPr/>
    </dgm:pt>
    <dgm:pt modelId="{5EE09ED2-F98B-40D8-92ED-6A43826B8E1B}" type="pres">
      <dgm:prSet presAssocID="{D104E577-4966-4C1D-9C21-B9FFA09296BE}" presName="accentRepeatNode" presStyleLbl="solidFgAcc1" presStyleIdx="1" presStyleCnt="6"/>
      <dgm:spPr/>
    </dgm:pt>
    <dgm:pt modelId="{5F85301D-8172-42FE-A888-72744F19D3D3}" type="pres">
      <dgm:prSet presAssocID="{958098C2-8EE1-4E3D-85D9-98E88E99BF8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81B39-3EB1-40EA-AF0B-936B5AB6B8F8}" type="pres">
      <dgm:prSet presAssocID="{958098C2-8EE1-4E3D-85D9-98E88E99BF8B}" presName="accent_3" presStyleCnt="0"/>
      <dgm:spPr/>
    </dgm:pt>
    <dgm:pt modelId="{1F5AF613-FE2F-40AE-9CEE-378B4BFA0B24}" type="pres">
      <dgm:prSet presAssocID="{958098C2-8EE1-4E3D-85D9-98E88E99BF8B}" presName="accentRepeatNode" presStyleLbl="solidFgAcc1" presStyleIdx="2" presStyleCnt="6"/>
      <dgm:spPr/>
    </dgm:pt>
    <dgm:pt modelId="{F4BE8DB6-E692-468C-BAA6-C814BBCDE825}" type="pres">
      <dgm:prSet presAssocID="{E4783DD5-F696-477E-83E0-F86C86B18901}" presName="text_4" presStyleLbl="node1" presStyleIdx="3" presStyleCnt="6" custLinFactNeighborY="2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973122-3EC6-4329-B0EB-A9DE930C571D}" type="pres">
      <dgm:prSet presAssocID="{E4783DD5-F696-477E-83E0-F86C86B18901}" presName="accent_4" presStyleCnt="0"/>
      <dgm:spPr/>
    </dgm:pt>
    <dgm:pt modelId="{68EA7554-B299-4D57-BA99-115F5B9B17FF}" type="pres">
      <dgm:prSet presAssocID="{E4783DD5-F696-477E-83E0-F86C86B18901}" presName="accentRepeatNode" presStyleLbl="solidFgAcc1" presStyleIdx="3" presStyleCnt="6"/>
      <dgm:spPr/>
    </dgm:pt>
    <dgm:pt modelId="{5A63407E-7E3D-4142-A6B5-E09074D4EAE0}" type="pres">
      <dgm:prSet presAssocID="{7FDDEF03-46DE-4D04-909A-7D56615F0C8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BBEC8-86AD-437A-AA5E-15B674484F12}" type="pres">
      <dgm:prSet presAssocID="{7FDDEF03-46DE-4D04-909A-7D56615F0C87}" presName="accent_5" presStyleCnt="0"/>
      <dgm:spPr/>
    </dgm:pt>
    <dgm:pt modelId="{947F3275-0744-44A1-B6B0-72A41A73812A}" type="pres">
      <dgm:prSet presAssocID="{7FDDEF03-46DE-4D04-909A-7D56615F0C87}" presName="accentRepeatNode" presStyleLbl="solidFgAcc1" presStyleIdx="4" presStyleCnt="6"/>
      <dgm:spPr/>
    </dgm:pt>
    <dgm:pt modelId="{6FF557AC-7686-4AFD-8371-6CB41B3B185A}" type="pres">
      <dgm:prSet presAssocID="{0F3DB22A-B613-4CEB-9AD3-AEEA9D79BCDE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6956D-0679-400F-B7C1-6720D669FC55}" type="pres">
      <dgm:prSet presAssocID="{0F3DB22A-B613-4CEB-9AD3-AEEA9D79BCDE}" presName="accent_6" presStyleCnt="0"/>
      <dgm:spPr/>
    </dgm:pt>
    <dgm:pt modelId="{AC0BF728-24E1-4007-A8FB-7676E9BBFC18}" type="pres">
      <dgm:prSet presAssocID="{0F3DB22A-B613-4CEB-9AD3-AEEA9D79BCDE}" presName="accentRepeatNode" presStyleLbl="solidFgAcc1" presStyleIdx="5" presStyleCnt="6"/>
      <dgm:spPr/>
    </dgm:pt>
  </dgm:ptLst>
  <dgm:cxnLst>
    <dgm:cxn modelId="{EEFEA4BA-AD67-474D-9533-907C5DA00790}" type="presOf" srcId="{D104E577-4966-4C1D-9C21-B9FFA09296BE}" destId="{A2AE7054-C811-4830-A085-F6629AB8A84D}" srcOrd="0" destOrd="0" presId="urn:microsoft.com/office/officeart/2008/layout/VerticalCurvedList"/>
    <dgm:cxn modelId="{08E46CF0-85E9-4BA3-B796-D69BE75621F0}" srcId="{F2BD6208-30FC-4B90-957B-4C993DC7BD8C}" destId="{675D8F78-6B22-47DE-AB0D-9319BC6920B5}" srcOrd="0" destOrd="0" parTransId="{3274734D-384E-4BB9-A9FF-F533783F2D34}" sibTransId="{E5444D57-CCF0-414B-BBE5-01382988182C}"/>
    <dgm:cxn modelId="{E6D869FE-C19E-4443-A810-F9A07115A6F5}" srcId="{F2BD6208-30FC-4B90-957B-4C993DC7BD8C}" destId="{958098C2-8EE1-4E3D-85D9-98E88E99BF8B}" srcOrd="2" destOrd="0" parTransId="{A4FC7605-166B-4259-B3AB-446D17484919}" sibTransId="{17654CDE-CDCF-4208-9995-8392A970AD01}"/>
    <dgm:cxn modelId="{E81E80F4-3997-496B-8158-2A66A122EB84}" srcId="{F2BD6208-30FC-4B90-957B-4C993DC7BD8C}" destId="{D104E577-4966-4C1D-9C21-B9FFA09296BE}" srcOrd="1" destOrd="0" parTransId="{78816246-5C77-4290-914F-02C9471A8655}" sibTransId="{00B14AB2-F9E4-4C8F-95DA-65128F1AEC17}"/>
    <dgm:cxn modelId="{3E091960-70B2-45F2-8F19-87920FB97939}" type="presOf" srcId="{E5444D57-CCF0-414B-BBE5-01382988182C}" destId="{8C73E386-F3D7-4958-AD51-8D597F915089}" srcOrd="0" destOrd="0" presId="urn:microsoft.com/office/officeart/2008/layout/VerticalCurvedList"/>
    <dgm:cxn modelId="{270D5498-9460-4835-8A25-B426B8D3CF8F}" srcId="{F2BD6208-30FC-4B90-957B-4C993DC7BD8C}" destId="{7FDDEF03-46DE-4D04-909A-7D56615F0C87}" srcOrd="4" destOrd="0" parTransId="{E940471A-713F-4CFE-A3F1-589CDA55640D}" sibTransId="{1F1FDF09-8FCA-4496-8B6E-A503F3E919A6}"/>
    <dgm:cxn modelId="{9040D3E3-50DD-466E-AFFC-9C6528F0E579}" type="presOf" srcId="{0F3DB22A-B613-4CEB-9AD3-AEEA9D79BCDE}" destId="{6FF557AC-7686-4AFD-8371-6CB41B3B185A}" srcOrd="0" destOrd="0" presId="urn:microsoft.com/office/officeart/2008/layout/VerticalCurvedList"/>
    <dgm:cxn modelId="{6A751CCE-2E4C-4EAE-A936-271E0255E675}" srcId="{F2BD6208-30FC-4B90-957B-4C993DC7BD8C}" destId="{0F3DB22A-B613-4CEB-9AD3-AEEA9D79BCDE}" srcOrd="5" destOrd="0" parTransId="{16BD4603-F677-49BD-A5A1-789A21446BF6}" sibTransId="{95E1F479-4F99-48A3-A4F1-F4A704738686}"/>
    <dgm:cxn modelId="{09315B01-84E8-426A-91A7-B57CC243CD56}" type="presOf" srcId="{958098C2-8EE1-4E3D-85D9-98E88E99BF8B}" destId="{5F85301D-8172-42FE-A888-72744F19D3D3}" srcOrd="0" destOrd="0" presId="urn:microsoft.com/office/officeart/2008/layout/VerticalCurvedList"/>
    <dgm:cxn modelId="{792ACEA7-284D-4A2C-BCF2-B65BD925F460}" type="presOf" srcId="{675D8F78-6B22-47DE-AB0D-9319BC6920B5}" destId="{A2E3EB00-A860-4B65-BC11-D6E47B0CEF5D}" srcOrd="0" destOrd="0" presId="urn:microsoft.com/office/officeart/2008/layout/VerticalCurvedList"/>
    <dgm:cxn modelId="{7DDB375E-26AA-4BD3-B2E2-4486C8AE3239}" type="presOf" srcId="{F2BD6208-30FC-4B90-957B-4C993DC7BD8C}" destId="{1ADABAF8-AB09-4782-B026-3C56982C49B2}" srcOrd="0" destOrd="0" presId="urn:microsoft.com/office/officeart/2008/layout/VerticalCurvedList"/>
    <dgm:cxn modelId="{DF445E65-0C6E-470E-8F15-94AF320E531A}" srcId="{F2BD6208-30FC-4B90-957B-4C993DC7BD8C}" destId="{E4783DD5-F696-477E-83E0-F86C86B18901}" srcOrd="3" destOrd="0" parTransId="{D0661838-2F18-4F81-852D-00921C287760}" sibTransId="{8E2E913A-643E-4F1A-B388-68898F7A143E}"/>
    <dgm:cxn modelId="{0C10D99F-3274-4D33-B8FE-F865D4C0CB9B}" type="presOf" srcId="{7FDDEF03-46DE-4D04-909A-7D56615F0C87}" destId="{5A63407E-7E3D-4142-A6B5-E09074D4EAE0}" srcOrd="0" destOrd="0" presId="urn:microsoft.com/office/officeart/2008/layout/VerticalCurvedList"/>
    <dgm:cxn modelId="{7ED37E47-EE53-4C49-8083-0C66EEF545CB}" type="presOf" srcId="{E4783DD5-F696-477E-83E0-F86C86B18901}" destId="{F4BE8DB6-E692-468C-BAA6-C814BBCDE825}" srcOrd="0" destOrd="0" presId="urn:microsoft.com/office/officeart/2008/layout/VerticalCurvedList"/>
    <dgm:cxn modelId="{71BC3E5D-D579-4791-AC6B-E806656E4A2B}" type="presParOf" srcId="{1ADABAF8-AB09-4782-B026-3C56982C49B2}" destId="{0071B48F-0BEA-410B-BB02-B68064B350DB}" srcOrd="0" destOrd="0" presId="urn:microsoft.com/office/officeart/2008/layout/VerticalCurvedList"/>
    <dgm:cxn modelId="{A1EAE9AA-E973-42BC-81E5-B25960648E2C}" type="presParOf" srcId="{0071B48F-0BEA-410B-BB02-B68064B350DB}" destId="{6F9EF045-122B-489D-AF8F-A89448AB529E}" srcOrd="0" destOrd="0" presId="urn:microsoft.com/office/officeart/2008/layout/VerticalCurvedList"/>
    <dgm:cxn modelId="{961ABAD1-F871-48D9-B639-B51A181EBF70}" type="presParOf" srcId="{6F9EF045-122B-489D-AF8F-A89448AB529E}" destId="{93786869-09F6-4E52-95D1-712556764174}" srcOrd="0" destOrd="0" presId="urn:microsoft.com/office/officeart/2008/layout/VerticalCurvedList"/>
    <dgm:cxn modelId="{9084CCB3-BB93-4A88-90E9-7055B700F390}" type="presParOf" srcId="{6F9EF045-122B-489D-AF8F-A89448AB529E}" destId="{8C73E386-F3D7-4958-AD51-8D597F915089}" srcOrd="1" destOrd="0" presId="urn:microsoft.com/office/officeart/2008/layout/VerticalCurvedList"/>
    <dgm:cxn modelId="{22971B26-7661-47C8-9D2E-1E8E6714CE68}" type="presParOf" srcId="{6F9EF045-122B-489D-AF8F-A89448AB529E}" destId="{9831ED84-15E9-4D97-9084-D8367458246B}" srcOrd="2" destOrd="0" presId="urn:microsoft.com/office/officeart/2008/layout/VerticalCurvedList"/>
    <dgm:cxn modelId="{DE3211BA-A91E-4492-B26A-13392734D408}" type="presParOf" srcId="{6F9EF045-122B-489D-AF8F-A89448AB529E}" destId="{90BD7B32-80BF-44F5-8FEF-AEBD2903056A}" srcOrd="3" destOrd="0" presId="urn:microsoft.com/office/officeart/2008/layout/VerticalCurvedList"/>
    <dgm:cxn modelId="{0811D67E-C86E-427D-B6AF-1832DAED4668}" type="presParOf" srcId="{0071B48F-0BEA-410B-BB02-B68064B350DB}" destId="{A2E3EB00-A860-4B65-BC11-D6E47B0CEF5D}" srcOrd="1" destOrd="0" presId="urn:microsoft.com/office/officeart/2008/layout/VerticalCurvedList"/>
    <dgm:cxn modelId="{2C8900F9-9C4C-450A-A764-16A713AB0395}" type="presParOf" srcId="{0071B48F-0BEA-410B-BB02-B68064B350DB}" destId="{DE8D1B7F-6B87-4E06-A59B-7EF598C4D875}" srcOrd="2" destOrd="0" presId="urn:microsoft.com/office/officeart/2008/layout/VerticalCurvedList"/>
    <dgm:cxn modelId="{9A08521A-C7E7-4447-81FE-3EA24CD62DC1}" type="presParOf" srcId="{DE8D1B7F-6B87-4E06-A59B-7EF598C4D875}" destId="{8A0A48F3-87E5-4C87-8181-A4B593D97E2B}" srcOrd="0" destOrd="0" presId="urn:microsoft.com/office/officeart/2008/layout/VerticalCurvedList"/>
    <dgm:cxn modelId="{81E82CE1-A48A-4B78-992F-F89645A7C1CD}" type="presParOf" srcId="{0071B48F-0BEA-410B-BB02-B68064B350DB}" destId="{A2AE7054-C811-4830-A085-F6629AB8A84D}" srcOrd="3" destOrd="0" presId="urn:microsoft.com/office/officeart/2008/layout/VerticalCurvedList"/>
    <dgm:cxn modelId="{7868C9E4-25BD-4432-BE2C-856428FBD573}" type="presParOf" srcId="{0071B48F-0BEA-410B-BB02-B68064B350DB}" destId="{68D5FBAC-6348-4C68-A8DE-42147630B86B}" srcOrd="4" destOrd="0" presId="urn:microsoft.com/office/officeart/2008/layout/VerticalCurvedList"/>
    <dgm:cxn modelId="{B4D6BBF5-8BEC-4783-A7AA-AC282045378B}" type="presParOf" srcId="{68D5FBAC-6348-4C68-A8DE-42147630B86B}" destId="{5EE09ED2-F98B-40D8-92ED-6A43826B8E1B}" srcOrd="0" destOrd="0" presId="urn:microsoft.com/office/officeart/2008/layout/VerticalCurvedList"/>
    <dgm:cxn modelId="{DAC6CD07-900D-4B5C-82AB-00DF9F06A54A}" type="presParOf" srcId="{0071B48F-0BEA-410B-BB02-B68064B350DB}" destId="{5F85301D-8172-42FE-A888-72744F19D3D3}" srcOrd="5" destOrd="0" presId="urn:microsoft.com/office/officeart/2008/layout/VerticalCurvedList"/>
    <dgm:cxn modelId="{7E5383E7-45EC-4F51-BA31-2A6B3003019E}" type="presParOf" srcId="{0071B48F-0BEA-410B-BB02-B68064B350DB}" destId="{53681B39-3EB1-40EA-AF0B-936B5AB6B8F8}" srcOrd="6" destOrd="0" presId="urn:microsoft.com/office/officeart/2008/layout/VerticalCurvedList"/>
    <dgm:cxn modelId="{7216A6D0-1427-4E15-8CFB-A0573FC24D06}" type="presParOf" srcId="{53681B39-3EB1-40EA-AF0B-936B5AB6B8F8}" destId="{1F5AF613-FE2F-40AE-9CEE-378B4BFA0B24}" srcOrd="0" destOrd="0" presId="urn:microsoft.com/office/officeart/2008/layout/VerticalCurvedList"/>
    <dgm:cxn modelId="{E36BD018-7DE6-43B4-B269-CD3FC2641709}" type="presParOf" srcId="{0071B48F-0BEA-410B-BB02-B68064B350DB}" destId="{F4BE8DB6-E692-468C-BAA6-C814BBCDE825}" srcOrd="7" destOrd="0" presId="urn:microsoft.com/office/officeart/2008/layout/VerticalCurvedList"/>
    <dgm:cxn modelId="{F5FFB380-8E0A-4C72-B316-4EA7159330A7}" type="presParOf" srcId="{0071B48F-0BEA-410B-BB02-B68064B350DB}" destId="{3D973122-3EC6-4329-B0EB-A9DE930C571D}" srcOrd="8" destOrd="0" presId="urn:microsoft.com/office/officeart/2008/layout/VerticalCurvedList"/>
    <dgm:cxn modelId="{EB24B258-4922-477B-A58A-AAED68E5672E}" type="presParOf" srcId="{3D973122-3EC6-4329-B0EB-A9DE930C571D}" destId="{68EA7554-B299-4D57-BA99-115F5B9B17FF}" srcOrd="0" destOrd="0" presId="urn:microsoft.com/office/officeart/2008/layout/VerticalCurvedList"/>
    <dgm:cxn modelId="{92EAD618-D81D-463E-8580-4BC8C0BEE917}" type="presParOf" srcId="{0071B48F-0BEA-410B-BB02-B68064B350DB}" destId="{5A63407E-7E3D-4142-A6B5-E09074D4EAE0}" srcOrd="9" destOrd="0" presId="urn:microsoft.com/office/officeart/2008/layout/VerticalCurvedList"/>
    <dgm:cxn modelId="{17D6EEAD-6586-4618-BB47-3603C102F414}" type="presParOf" srcId="{0071B48F-0BEA-410B-BB02-B68064B350DB}" destId="{E1ABBEC8-86AD-437A-AA5E-15B674484F12}" srcOrd="10" destOrd="0" presId="urn:microsoft.com/office/officeart/2008/layout/VerticalCurvedList"/>
    <dgm:cxn modelId="{5AEAC69F-0C31-47F4-8C1E-D4EB4B355A45}" type="presParOf" srcId="{E1ABBEC8-86AD-437A-AA5E-15B674484F12}" destId="{947F3275-0744-44A1-B6B0-72A41A73812A}" srcOrd="0" destOrd="0" presId="urn:microsoft.com/office/officeart/2008/layout/VerticalCurvedList"/>
    <dgm:cxn modelId="{ACDD4A34-1AFC-4F9B-AE37-3A62B1C18871}" type="presParOf" srcId="{0071B48F-0BEA-410B-BB02-B68064B350DB}" destId="{6FF557AC-7686-4AFD-8371-6CB41B3B185A}" srcOrd="11" destOrd="0" presId="urn:microsoft.com/office/officeart/2008/layout/VerticalCurvedList"/>
    <dgm:cxn modelId="{93A71926-3E6B-451B-BD7C-E4ED66F6DEB1}" type="presParOf" srcId="{0071B48F-0BEA-410B-BB02-B68064B350DB}" destId="{B776956D-0679-400F-B7C1-6720D669FC55}" srcOrd="12" destOrd="0" presId="urn:microsoft.com/office/officeart/2008/layout/VerticalCurvedList"/>
    <dgm:cxn modelId="{EC6B821A-EEBC-40EE-8F61-185D3A89B665}" type="presParOf" srcId="{B776956D-0679-400F-B7C1-6720D669FC55}" destId="{AC0BF728-24E1-4007-A8FB-7676E9BBFC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191DD-7A81-4FCF-A539-C877D33ECC66}">
      <dsp:nvSpPr>
        <dsp:cNvPr id="0" name=""/>
        <dsp:cNvSpPr/>
      </dsp:nvSpPr>
      <dsp:spPr>
        <a:xfrm rot="5400000">
          <a:off x="2781643" y="-31890"/>
          <a:ext cx="1532134" cy="1608965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Модульные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-5400000">
        <a:off x="3011389" y="261881"/>
        <a:ext cx="1072643" cy="1021422"/>
      </dsp:txXfrm>
    </dsp:sp>
    <dsp:sp modelId="{A3F11621-3E82-492E-AC5A-5A4C81CD415A}">
      <dsp:nvSpPr>
        <dsp:cNvPr id="0" name=""/>
        <dsp:cNvSpPr/>
      </dsp:nvSpPr>
      <dsp:spPr>
        <a:xfrm>
          <a:off x="4258497" y="310441"/>
          <a:ext cx="1719197" cy="924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.</a:t>
          </a:r>
          <a:endParaRPr lang="ru-RU" sz="3600" kern="1200" dirty="0"/>
        </a:p>
      </dsp:txBody>
      <dsp:txXfrm>
        <a:off x="4258497" y="310441"/>
        <a:ext cx="1719197" cy="924299"/>
      </dsp:txXfrm>
    </dsp:sp>
    <dsp:sp modelId="{73C4DDAA-7250-4199-9EBB-BF33ADD8EA98}">
      <dsp:nvSpPr>
        <dsp:cNvPr id="0" name=""/>
        <dsp:cNvSpPr/>
      </dsp:nvSpPr>
      <dsp:spPr>
        <a:xfrm rot="5400000">
          <a:off x="1330007" y="102474"/>
          <a:ext cx="1540499" cy="134023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Адаптированные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-5400000">
        <a:off x="1638992" y="242403"/>
        <a:ext cx="922528" cy="1060377"/>
      </dsp:txXfrm>
    </dsp:sp>
    <dsp:sp modelId="{CDDF3C2A-CCB2-41A4-A4C5-9A6890FC13D6}">
      <dsp:nvSpPr>
        <dsp:cNvPr id="0" name=""/>
        <dsp:cNvSpPr/>
      </dsp:nvSpPr>
      <dsp:spPr>
        <a:xfrm rot="5400000">
          <a:off x="2023232" y="1437779"/>
          <a:ext cx="1540499" cy="1340234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Сетевые</a:t>
          </a:r>
          <a:endParaRPr lang="ru-RU" sz="1600" kern="1200" dirty="0"/>
        </a:p>
      </dsp:txBody>
      <dsp:txXfrm rot="-5400000">
        <a:off x="2332217" y="1577708"/>
        <a:ext cx="922528" cy="1060377"/>
      </dsp:txXfrm>
    </dsp:sp>
    <dsp:sp modelId="{84B1942E-77D1-478E-BE3D-C900EAD73EA7}">
      <dsp:nvSpPr>
        <dsp:cNvPr id="0" name=""/>
        <dsp:cNvSpPr/>
      </dsp:nvSpPr>
      <dsp:spPr>
        <a:xfrm>
          <a:off x="621096" y="1378666"/>
          <a:ext cx="1326865" cy="1423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DB986-76C0-4C94-BAE6-B93E40732075}">
      <dsp:nvSpPr>
        <dsp:cNvPr id="0" name=""/>
        <dsp:cNvSpPr/>
      </dsp:nvSpPr>
      <dsp:spPr>
        <a:xfrm rot="5400000">
          <a:off x="3498415" y="1410050"/>
          <a:ext cx="1540499" cy="134023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Краткосрочные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-5400000">
        <a:off x="3807400" y="1549979"/>
        <a:ext cx="922528" cy="1060377"/>
      </dsp:txXfrm>
    </dsp:sp>
    <dsp:sp modelId="{C07EC516-5F79-47B1-A921-AF4FD0899653}">
      <dsp:nvSpPr>
        <dsp:cNvPr id="0" name=""/>
        <dsp:cNvSpPr/>
      </dsp:nvSpPr>
      <dsp:spPr>
        <a:xfrm rot="5400000">
          <a:off x="2775866" y="2665196"/>
          <a:ext cx="1543688" cy="1448284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Уровневые</a:t>
          </a:r>
          <a:endParaRPr lang="ru-RU" sz="1400" kern="1200" dirty="0"/>
        </a:p>
      </dsp:txBody>
      <dsp:txXfrm rot="-5400000">
        <a:off x="3057490" y="2866825"/>
        <a:ext cx="980440" cy="1045026"/>
      </dsp:txXfrm>
    </dsp:sp>
    <dsp:sp modelId="{522F3EEA-AE7F-47D0-AE56-D2EA4CB0B1F7}">
      <dsp:nvSpPr>
        <dsp:cNvPr id="0" name=""/>
        <dsp:cNvSpPr/>
      </dsp:nvSpPr>
      <dsp:spPr>
        <a:xfrm>
          <a:off x="4258497" y="2927188"/>
          <a:ext cx="1719197" cy="924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.</a:t>
          </a:r>
          <a:endParaRPr lang="ru-RU" sz="3600" kern="1200" dirty="0"/>
        </a:p>
      </dsp:txBody>
      <dsp:txXfrm>
        <a:off x="4258497" y="2927188"/>
        <a:ext cx="1719197" cy="924299"/>
      </dsp:txXfrm>
    </dsp:sp>
    <dsp:sp modelId="{9B8DC2F2-0705-43F3-84B4-CA694692AFF1}">
      <dsp:nvSpPr>
        <dsp:cNvPr id="0" name=""/>
        <dsp:cNvSpPr/>
      </dsp:nvSpPr>
      <dsp:spPr>
        <a:xfrm rot="5400000">
          <a:off x="1330007" y="2719221"/>
          <a:ext cx="1540499" cy="134023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err="1" smtClean="0"/>
            <a:t>Разноу</a:t>
          </a:r>
          <a:endParaRPr lang="ru-RU" sz="1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err="1" smtClean="0"/>
            <a:t>ровневые</a:t>
          </a:r>
          <a:endParaRPr lang="ru-RU" sz="14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-5400000">
        <a:off x="1638992" y="2859150"/>
        <a:ext cx="922528" cy="1060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3E386-F3D7-4958-AD51-8D597F915089}">
      <dsp:nvSpPr>
        <dsp:cNvPr id="0" name=""/>
        <dsp:cNvSpPr/>
      </dsp:nvSpPr>
      <dsp:spPr>
        <a:xfrm>
          <a:off x="-3541287" y="-544316"/>
          <a:ext cx="4221870" cy="4221870"/>
        </a:xfrm>
        <a:prstGeom prst="blockArc">
          <a:avLst>
            <a:gd name="adj1" fmla="val 18900000"/>
            <a:gd name="adj2" fmla="val 2700000"/>
            <a:gd name="adj3" fmla="val 512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3EB00-A860-4B65-BC11-D6E47B0CEF5D}">
      <dsp:nvSpPr>
        <dsp:cNvPr id="0" name=""/>
        <dsp:cNvSpPr/>
      </dsp:nvSpPr>
      <dsp:spPr>
        <a:xfrm>
          <a:off x="254978" y="164996"/>
          <a:ext cx="3526258" cy="3298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художественная</a:t>
          </a:r>
          <a:endParaRPr lang="ru-RU" sz="1700" kern="1200" dirty="0"/>
        </a:p>
      </dsp:txBody>
      <dsp:txXfrm>
        <a:off x="254978" y="164996"/>
        <a:ext cx="3526258" cy="329867"/>
      </dsp:txXfrm>
    </dsp:sp>
    <dsp:sp modelId="{8A0A48F3-87E5-4C87-8181-A4B593D97E2B}">
      <dsp:nvSpPr>
        <dsp:cNvPr id="0" name=""/>
        <dsp:cNvSpPr/>
      </dsp:nvSpPr>
      <dsp:spPr>
        <a:xfrm>
          <a:off x="48811" y="123762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E7054-C811-4830-A085-F6629AB8A84D}">
      <dsp:nvSpPr>
        <dsp:cNvPr id="0" name=""/>
        <dsp:cNvSpPr/>
      </dsp:nvSpPr>
      <dsp:spPr>
        <a:xfrm>
          <a:off x="526316" y="659734"/>
          <a:ext cx="3254920" cy="3298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техническая</a:t>
          </a:r>
          <a:endParaRPr lang="ru-RU" sz="1700" kern="1200" dirty="0"/>
        </a:p>
      </dsp:txBody>
      <dsp:txXfrm>
        <a:off x="526316" y="659734"/>
        <a:ext cx="3254920" cy="329867"/>
      </dsp:txXfrm>
    </dsp:sp>
    <dsp:sp modelId="{5EE09ED2-F98B-40D8-92ED-6A43826B8E1B}">
      <dsp:nvSpPr>
        <dsp:cNvPr id="0" name=""/>
        <dsp:cNvSpPr/>
      </dsp:nvSpPr>
      <dsp:spPr>
        <a:xfrm>
          <a:off x="320149" y="618500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5301D-8172-42FE-A888-72744F19D3D3}">
      <dsp:nvSpPr>
        <dsp:cNvPr id="0" name=""/>
        <dsp:cNvSpPr/>
      </dsp:nvSpPr>
      <dsp:spPr>
        <a:xfrm>
          <a:off x="650392" y="1154472"/>
          <a:ext cx="3130844" cy="3298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физкультурно-спортивная</a:t>
          </a:r>
          <a:endParaRPr lang="ru-RU" sz="1700" kern="1200" dirty="0"/>
        </a:p>
      </dsp:txBody>
      <dsp:txXfrm>
        <a:off x="650392" y="1154472"/>
        <a:ext cx="3130844" cy="329867"/>
      </dsp:txXfrm>
    </dsp:sp>
    <dsp:sp modelId="{1F5AF613-FE2F-40AE-9CEE-378B4BFA0B24}">
      <dsp:nvSpPr>
        <dsp:cNvPr id="0" name=""/>
        <dsp:cNvSpPr/>
      </dsp:nvSpPr>
      <dsp:spPr>
        <a:xfrm>
          <a:off x="444225" y="1113239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E8DB6-E692-468C-BAA6-C814BBCDE825}">
      <dsp:nvSpPr>
        <dsp:cNvPr id="0" name=""/>
        <dsp:cNvSpPr/>
      </dsp:nvSpPr>
      <dsp:spPr>
        <a:xfrm>
          <a:off x="650392" y="1658212"/>
          <a:ext cx="3130844" cy="3298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туристско-краеведческая</a:t>
          </a:r>
          <a:endParaRPr lang="ru-RU" sz="1700" kern="1200" dirty="0"/>
        </a:p>
      </dsp:txBody>
      <dsp:txXfrm>
        <a:off x="650392" y="1658212"/>
        <a:ext cx="3130844" cy="329867"/>
      </dsp:txXfrm>
    </dsp:sp>
    <dsp:sp modelId="{68EA7554-B299-4D57-BA99-115F5B9B17FF}">
      <dsp:nvSpPr>
        <dsp:cNvPr id="0" name=""/>
        <dsp:cNvSpPr/>
      </dsp:nvSpPr>
      <dsp:spPr>
        <a:xfrm>
          <a:off x="444225" y="1607663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63407E-7E3D-4142-A6B5-E09074D4EAE0}">
      <dsp:nvSpPr>
        <dsp:cNvPr id="0" name=""/>
        <dsp:cNvSpPr/>
      </dsp:nvSpPr>
      <dsp:spPr>
        <a:xfrm>
          <a:off x="526316" y="2143635"/>
          <a:ext cx="3254920" cy="3298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естественнонаучная</a:t>
          </a:r>
          <a:endParaRPr lang="ru-RU" sz="1700" kern="1200" dirty="0"/>
        </a:p>
      </dsp:txBody>
      <dsp:txXfrm>
        <a:off x="526316" y="2143635"/>
        <a:ext cx="3254920" cy="329867"/>
      </dsp:txXfrm>
    </dsp:sp>
    <dsp:sp modelId="{947F3275-0744-44A1-B6B0-72A41A73812A}">
      <dsp:nvSpPr>
        <dsp:cNvPr id="0" name=""/>
        <dsp:cNvSpPr/>
      </dsp:nvSpPr>
      <dsp:spPr>
        <a:xfrm>
          <a:off x="320149" y="2102402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F557AC-7686-4AFD-8371-6CB41B3B185A}">
      <dsp:nvSpPr>
        <dsp:cNvPr id="0" name=""/>
        <dsp:cNvSpPr/>
      </dsp:nvSpPr>
      <dsp:spPr>
        <a:xfrm>
          <a:off x="254978" y="2638373"/>
          <a:ext cx="3526258" cy="3298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83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социально-гуманитарная</a:t>
          </a:r>
          <a:endParaRPr lang="ru-RU" sz="1700" kern="1200" dirty="0"/>
        </a:p>
      </dsp:txBody>
      <dsp:txXfrm>
        <a:off x="254978" y="2638373"/>
        <a:ext cx="3526258" cy="329867"/>
      </dsp:txXfrm>
    </dsp:sp>
    <dsp:sp modelId="{AC0BF728-24E1-4007-A8FB-7676E9BBFC18}">
      <dsp:nvSpPr>
        <dsp:cNvPr id="0" name=""/>
        <dsp:cNvSpPr/>
      </dsp:nvSpPr>
      <dsp:spPr>
        <a:xfrm>
          <a:off x="48811" y="2597140"/>
          <a:ext cx="412333" cy="412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9E4BA-A2ED-4734-81B6-7C066DFE9508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092D-A725-4371-A433-093C7F954A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7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0092D-A725-4371-A433-093C7F954A5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53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0092D-A725-4371-A433-093C7F954A5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20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0092D-A725-4371-A433-093C7F954A5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04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45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56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1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1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29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91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05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59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71CE-536D-4454-BA4A-7CF134DCF5A9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EC81F-D1B6-4F86-ACB5-E7855C8F1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96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rao.ru/" TargetMode="External"/><Relationship Id="rId2" Type="http://schemas.openxmlformats.org/officeDocument/2006/relationships/hyperlink" Target="https://&#1080;&#1085;&#1089;&#1090;&#1080;&#1090;&#1091;&#1090;&#1074;&#1086;&#1089;&#1087;&#1080;&#1090;&#1072;&#1085;&#1080;&#1103;.&#1088;&#1092;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hyperlink" Target="https://normativ.kontur.ru/document?moduleid=1&amp;documentid=318715" TargetMode="External"/><Relationship Id="rId12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875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Дополнительная общеобразовательная программа –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базовый элемент системы дополнительного образования: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разработка, оформление, утверждение, реализация, обновление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7370883" y="5161084"/>
            <a:ext cx="3982917" cy="106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756638" y="5037991"/>
            <a:ext cx="6717323" cy="12045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altLang="ru-RU" b="1" dirty="0" smtClean="0"/>
          </a:p>
          <a:p>
            <a:pPr marL="0" indent="0" algn="r">
              <a:buNone/>
            </a:pPr>
            <a:r>
              <a:rPr lang="ru-RU" altLang="ru-RU" sz="2000" dirty="0" smtClean="0"/>
              <a:t>Грекова Мария Андреевна,</a:t>
            </a:r>
          </a:p>
          <a:p>
            <a:pPr marL="0" indent="0" algn="r">
              <a:buNone/>
            </a:pPr>
            <a:r>
              <a:rPr lang="ru-RU" altLang="ru-RU" sz="2000" dirty="0" smtClean="0"/>
              <a:t>старший методист регионального модельного центра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62259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82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Нормативно-правовые документы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0731"/>
            <a:ext cx="10864362" cy="508195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1800" dirty="0"/>
              <a:t>Федеральный закон «Об образовании в Российской Федерации» </a:t>
            </a:r>
            <a:r>
              <a:rPr lang="ru-RU" sz="1800" dirty="0" smtClean="0"/>
              <a:t>от </a:t>
            </a:r>
            <a:r>
              <a:rPr lang="ru-RU" sz="1800" dirty="0"/>
              <a:t>29.12.2012 г. №</a:t>
            </a:r>
            <a:r>
              <a:rPr lang="ru-RU" sz="1800" dirty="0" smtClean="0"/>
              <a:t>273-ФЗ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/>
              <a:t>Приказ Министерства просвещения  России от 9.11.2018 № 196 «Об утверждении Порядка организации и осуществления образовательной деятельности по дополнительным общеобразовательным программам»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/>
              <a:t>Приказ Министерства просвещения РФ от 3 сентября 2019 г. № 467 "Об утверждении Целевой модели развития региональных систем дополнительного образования детей"  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/>
              <a:t>Концепция развития дополнительного образования детей до 2030 года (утверждена распоряжением Правительства РФ от 31 марта 2022 г. №678-р)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/>
              <a:t>Стратегия </a:t>
            </a:r>
            <a:r>
              <a:rPr lang="ru-RU" sz="1800" dirty="0"/>
              <a:t>развития воспитания в Российской Федерации на период до 2025 года (утверждена распоряжением Правительства Российской </a:t>
            </a:r>
            <a:r>
              <a:rPr lang="ru-RU" sz="1800" dirty="0" smtClean="0"/>
              <a:t>Федерации </a:t>
            </a:r>
            <a:r>
              <a:rPr lang="ru-RU" sz="1800" dirty="0"/>
              <a:t>от 29 мая 2015 г. № 996-р) </a:t>
            </a:r>
            <a:endParaRPr lang="ru-RU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800" dirty="0"/>
              <a:t>Порядок организации и осуществления образовательной деятельности при сетевой форме реализации образовательных программ (Приказ Министерства науки и высшего образования РФ и Министерства просвещения РФ от 5 августа 2020 №882/391)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38200" y="984738"/>
            <a:ext cx="11353800" cy="439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53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Федеральный закон «Об образовании в Российской Федерации» от 29.12.2012 г. №273-ФЗ </a:t>
            </a:r>
            <a:endParaRPr lang="ru-RU" sz="24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477110"/>
            <a:ext cx="11353800" cy="351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44415" y="1934667"/>
            <a:ext cx="10492153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ст. 10 п.6. </a:t>
            </a:r>
            <a:r>
              <a:rPr lang="ru-RU" dirty="0"/>
              <a:t>Дополнительное образование включает в себя такие </a:t>
            </a:r>
            <a:r>
              <a:rPr lang="ru-RU" b="1" dirty="0"/>
              <a:t>подвиды, </a:t>
            </a:r>
            <a:r>
              <a:rPr lang="ru-RU" dirty="0"/>
              <a:t>как дополнительное образование детей и взрослых и дополнительное профессиональное образование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4415" y="2802673"/>
            <a:ext cx="10492153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ст. 75 п.2. </a:t>
            </a:r>
            <a:r>
              <a:rPr lang="ru-RU" dirty="0"/>
              <a:t>Дополнительные общеобразовательные программы подразделяются на</a:t>
            </a:r>
            <a:r>
              <a:rPr lang="ru-RU" b="1" dirty="0"/>
              <a:t> общеразвивающие и предпрофессиональные программы. </a:t>
            </a:r>
            <a:r>
              <a:rPr lang="ru-RU" dirty="0"/>
              <a:t>Дополнительные общеразвивающие программы реализуются как для детей, так и для взрослых. Дополнительные предпрофессиональные программы в сфере искусств, физической культуры и спорта реализуются для детей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4415" y="4277373"/>
            <a:ext cx="10492153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ст. 75 п.4. </a:t>
            </a:r>
            <a:r>
              <a:rPr lang="ru-RU" dirty="0"/>
              <a:t>Содержание дополнительных общеразвивающих программ и сроки обучения по ним определяются образовательной программой, разработанной и утвержденной организацией, осуществляющей образовательную деятельность. Содержание дополнительных предпрофессиональных программ определяется образовательной программой, разработанной и утвержденной организацией, осуществляющей образовательную деятельность, в соответствии с федеральными государственными требованиями</a:t>
            </a:r>
          </a:p>
        </p:txBody>
      </p:sp>
    </p:spTree>
    <p:extLst>
      <p:ext uri="{BB962C8B-B14F-4D97-AF65-F5344CB8AC3E}">
        <p14:creationId xmlns:p14="http://schemas.microsoft.com/office/powerpoint/2010/main" val="384967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0291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Федеральный закон «Об образовании в Российской Федерации» от 29.12.2012 г. №</a:t>
            </a:r>
            <a:r>
              <a:rPr lang="ru-RU" sz="2400" dirty="0" smtClean="0">
                <a:solidFill>
                  <a:srgbClr val="002060"/>
                </a:solidFill>
              </a:rPr>
              <a:t>273-ФЗ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Структура программы(ст.2 п.9)</a:t>
            </a:r>
          </a:p>
          <a:p>
            <a:pPr marL="0" indent="0">
              <a:buNone/>
            </a:pPr>
            <a:r>
              <a:rPr lang="ru-RU" b="1" dirty="0" smtClean="0"/>
              <a:t>Образовательная </a:t>
            </a:r>
            <a:r>
              <a:rPr lang="ru-RU" b="1" dirty="0"/>
              <a:t>программа </a:t>
            </a:r>
            <a:r>
              <a:rPr lang="ru-RU" dirty="0"/>
              <a:t>- комплекс </a:t>
            </a:r>
            <a:r>
              <a:rPr lang="ru-RU" dirty="0">
                <a:solidFill>
                  <a:srgbClr val="0070C0"/>
                </a:solidFill>
              </a:rPr>
              <a:t>основных характеристик образования </a:t>
            </a:r>
            <a:r>
              <a:rPr lang="ru-RU" dirty="0"/>
              <a:t>(объем, содержание, планируемые результаты) и </a:t>
            </a:r>
            <a:r>
              <a:rPr lang="ru-RU" dirty="0">
                <a:solidFill>
                  <a:srgbClr val="0070C0"/>
                </a:solidFill>
              </a:rPr>
              <a:t>организационно-педагогических условий</a:t>
            </a:r>
            <a:r>
              <a:rPr lang="ru-RU" dirty="0"/>
              <a:t>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оценочных и методических материалов, а также в предусмотренных настоящим Федеральным законом случаях в виде </a:t>
            </a:r>
            <a:r>
              <a:rPr lang="ru-RU" dirty="0">
                <a:solidFill>
                  <a:srgbClr val="0070C0"/>
                </a:solidFill>
              </a:rPr>
              <a:t>рабочей программы воспитания, календарного плана воспитательной работы</a:t>
            </a:r>
            <a:r>
              <a:rPr lang="ru-RU" dirty="0"/>
              <a:t>, форм </a:t>
            </a:r>
            <a:r>
              <a:rPr lang="ru-RU" dirty="0" smtClean="0"/>
              <a:t>аттестации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1125416"/>
            <a:ext cx="11353800" cy="439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22031" y="1406769"/>
            <a:ext cx="5597769" cy="4770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Потенциал многообразия ДОП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165299481"/>
              </p:ext>
            </p:extLst>
          </p:nvPr>
        </p:nvGraphicFramePr>
        <p:xfrm>
          <a:off x="422031" y="2013438"/>
          <a:ext cx="6409592" cy="416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366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5994"/>
            <a:ext cx="10515600" cy="96251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Стратегия </a:t>
            </a:r>
            <a:r>
              <a:rPr lang="ru-RU" sz="2700" dirty="0">
                <a:solidFill>
                  <a:srgbClr val="002060"/>
                </a:solidFill>
              </a:rPr>
              <a:t>развития воспитания в Российской Федерации на период до 2025 года (утверждена распоряжением Правительства Российской Федерации от 29 мая 2015 г. № 996-р)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altLang="ru-RU" dirty="0"/>
              <a:t>Сайт Института изучения детства, семьи и воспитания российской академии образования </a:t>
            </a:r>
            <a:r>
              <a:rPr lang="en-US" altLang="ru-RU" dirty="0">
                <a:hlinkClick r:id="rId2"/>
              </a:rPr>
              <a:t>https://</a:t>
            </a:r>
            <a:r>
              <a:rPr lang="ru-RU" altLang="ru-RU" dirty="0" err="1">
                <a:hlinkClick r:id="rId2"/>
              </a:rPr>
              <a:t>институтвоспитания.рф</a:t>
            </a:r>
            <a:r>
              <a:rPr lang="ru-RU" altLang="ru-RU" dirty="0" smtClean="0">
                <a:hlinkClick r:id="rId2"/>
              </a:rPr>
              <a:t>/</a:t>
            </a:r>
            <a:endParaRPr lang="ru-RU" altLang="ru-RU" dirty="0" smtClean="0"/>
          </a:p>
          <a:p>
            <a:pPr marL="0" indent="0"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Календарь событий </a:t>
            </a:r>
            <a:r>
              <a:rPr lang="ru-RU" altLang="ru-RU" sz="2000" dirty="0" smtClean="0">
                <a:solidFill>
                  <a:srgbClr val="0070C0"/>
                </a:solidFill>
              </a:rPr>
              <a:t>(примерный календарь воспитательной работы)</a:t>
            </a:r>
            <a:endParaRPr lang="ru-RU" altLang="ru-RU" sz="2000" dirty="0">
              <a:solidFill>
                <a:srgbClr val="0070C0"/>
              </a:solidFill>
            </a:endParaRPr>
          </a:p>
          <a:p>
            <a:r>
              <a:rPr lang="ru-RU" altLang="ru-RU" dirty="0"/>
              <a:t>Сайт ФГБНУ Институт стратегии развития образования Российской академии образования </a:t>
            </a:r>
            <a:r>
              <a:rPr lang="en-US" altLang="ru-RU" dirty="0">
                <a:hlinkClick r:id="rId3"/>
              </a:rPr>
              <a:t>https://www.instrao.ru</a:t>
            </a:r>
            <a:r>
              <a:rPr lang="en-US" altLang="ru-RU" dirty="0" smtClean="0">
                <a:hlinkClick r:id="rId3"/>
              </a:rPr>
              <a:t>/</a:t>
            </a:r>
            <a:endParaRPr lang="ru-RU" altLang="ru-RU" dirty="0" smtClean="0"/>
          </a:p>
          <a:p>
            <a:pPr marL="0" indent="0" algn="ctr"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Цели </a:t>
            </a:r>
            <a:r>
              <a:rPr lang="ru-RU" altLang="ru-RU" dirty="0" smtClean="0">
                <a:solidFill>
                  <a:srgbClr val="0070C0"/>
                </a:solidFill>
              </a:rPr>
              <a:t>воспитания</a:t>
            </a:r>
            <a:r>
              <a:rPr lang="ru-RU" altLang="ru-RU" dirty="0" smtClean="0">
                <a:solidFill>
                  <a:srgbClr val="0070C0"/>
                </a:solidFill>
              </a:rPr>
              <a:t>. Содержание воспитания</a:t>
            </a:r>
            <a:endParaRPr lang="ru-RU" alt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Идеальная</a:t>
            </a:r>
            <a:r>
              <a:rPr lang="ru-RU" altLang="ru-RU" dirty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</a:pPr>
            <a:r>
              <a:rPr lang="ru-RU" dirty="0"/>
              <a:t>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</a:t>
            </a:r>
            <a:r>
              <a:rPr lang="ru-RU" b="1" dirty="0"/>
              <a:t> </a:t>
            </a:r>
            <a:r>
              <a:rPr lang="ru-RU" b="1" i="1" dirty="0"/>
              <a:t>(</a:t>
            </a:r>
            <a:r>
              <a:rPr lang="ru-RU" altLang="ru-RU" b="1" i="1" dirty="0"/>
              <a:t>Указ президента о национальных целях развития России до 2030 года</a:t>
            </a:r>
            <a:r>
              <a:rPr lang="ru-RU" b="1" i="1" dirty="0"/>
              <a:t>)</a:t>
            </a:r>
          </a:p>
          <a:p>
            <a:pPr marL="0" indent="0">
              <a:buNone/>
            </a:pPr>
            <a:r>
              <a:rPr lang="ru-RU" altLang="ru-RU" b="1" dirty="0"/>
              <a:t>развитие высоконравственной </a:t>
            </a:r>
            <a:r>
              <a:rPr lang="ru-RU" altLang="ru-RU" dirty="0"/>
              <a:t>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Родины </a:t>
            </a:r>
            <a:r>
              <a:rPr lang="ru-RU" altLang="ru-RU" b="1" i="1" dirty="0"/>
              <a:t>(Стратегия развития воспитания) </a:t>
            </a:r>
          </a:p>
          <a:p>
            <a:pPr marL="0" indent="0">
              <a:buNone/>
            </a:pPr>
            <a:r>
              <a:rPr lang="ru-RU" altLang="ru-RU" dirty="0">
                <a:solidFill>
                  <a:srgbClr val="0070C0"/>
                </a:solidFill>
              </a:rPr>
              <a:t>Персонифицированная </a:t>
            </a:r>
          </a:p>
          <a:p>
            <a:pPr marL="0" indent="0">
              <a:buNone/>
            </a:pPr>
            <a:r>
              <a:rPr lang="ru-RU" altLang="ru-RU" dirty="0">
                <a:solidFill>
                  <a:srgbClr val="0070C0"/>
                </a:solidFill>
              </a:rPr>
              <a:t>Процессуальная</a:t>
            </a:r>
          </a:p>
          <a:p>
            <a:endParaRPr lang="ru-RU" altLang="ru-RU" dirty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1362807"/>
            <a:ext cx="11353800" cy="527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33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Приказ Министерства просвещения  России от 9.11.2018 № 196 «Об утверждении Порядка организации и осуществления образовательной деятельности по дополнительным общеобразовательным программам»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320778"/>
              </p:ext>
            </p:extLst>
          </p:nvPr>
        </p:nvGraphicFramePr>
        <p:xfrm>
          <a:off x="1137139" y="1825625"/>
          <a:ext cx="3821723" cy="3133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958862" y="1825625"/>
            <a:ext cx="6394938" cy="4351338"/>
          </a:xfrm>
        </p:spPr>
        <p:txBody>
          <a:bodyPr>
            <a:normAutofit/>
          </a:bodyPr>
          <a:lstStyle/>
          <a:p>
            <a:r>
              <a:rPr lang="ru-RU" sz="1600" dirty="0"/>
              <a:t>Дополнительные общеразвивающие программы формируются с учетом </a:t>
            </a:r>
            <a:r>
              <a:rPr lang="ru-RU" sz="1600" u="sng" dirty="0">
                <a:hlinkClick r:id="rId7"/>
              </a:rPr>
              <a:t>пункта 9</a:t>
            </a:r>
            <a:r>
              <a:rPr lang="ru-RU" sz="1600" dirty="0"/>
              <a:t> статьи 2 Федерального закона об </a:t>
            </a:r>
            <a:r>
              <a:rPr lang="ru-RU" sz="1600" dirty="0" smtClean="0"/>
              <a:t>образовании</a:t>
            </a:r>
          </a:p>
          <a:p>
            <a:r>
              <a:rPr lang="ru-RU" sz="1600" dirty="0"/>
              <a:t>Содержание дополнительных общеразвивающих программ и сроки обучения по ним определяются образовательной программой, разработанной и утвержденной организацией, осуществляющей образовательную деятельность. Содержание дополнительных предпрофессиональных программ определяется образовательной программой, разработанной и утвержденной организацией, осуществляющей образовательную деятельность, в соответствии с федеральными государственными требованиями </a:t>
            </a:r>
          </a:p>
          <a:p>
            <a:r>
              <a:rPr lang="ru-RU" sz="1600" dirty="0"/>
              <a:t>Организации, осуществляющие образовательную деятельность, </a:t>
            </a:r>
            <a:r>
              <a:rPr lang="ru-RU" sz="1600" b="1" dirty="0"/>
              <a:t>ежегодно обновляют дополнительные общеобразовательные программы </a:t>
            </a:r>
            <a:r>
              <a:rPr lang="ru-RU" sz="1600" dirty="0"/>
              <a:t>с учетом развития науки, техники, культуры, экономики, технологий и социальной </a:t>
            </a:r>
            <a:r>
              <a:rPr lang="ru-RU" sz="1600" dirty="0" smtClean="0"/>
              <a:t>сферы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1485901"/>
            <a:ext cx="11353800" cy="439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666" y="1995676"/>
            <a:ext cx="568695" cy="3475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277" y="3392243"/>
            <a:ext cx="577954" cy="4280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80415" y="2449642"/>
            <a:ext cx="689185" cy="36182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414" y="2967229"/>
            <a:ext cx="417186" cy="4055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240" y="3909830"/>
            <a:ext cx="537534" cy="45764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91" y="4378081"/>
            <a:ext cx="586804" cy="44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9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02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Многообразие ДОП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49382" y="3187971"/>
            <a:ext cx="2927839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Целевая модель развития региональных систем дополнительного образования детей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172116" y="1049770"/>
            <a:ext cx="2927839" cy="2057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Концепция развития дополнительного образования детей до 2030 года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767862" y="893518"/>
            <a:ext cx="11353800" cy="439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272604" y="994374"/>
            <a:ext cx="3033347" cy="497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Ключевые проблемы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00312" y="1633782"/>
            <a:ext cx="3033347" cy="1101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Обновление содержания и методов обучения при реализации ДОП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320028" y="2885749"/>
            <a:ext cx="3096359" cy="129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Недостаточное использование потенциала организаций негосударственного сектора экономики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874718" y="1029112"/>
            <a:ext cx="3033347" cy="129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Недостаточный вклад ДО в профилактику и преодоление школьной </a:t>
            </a:r>
            <a:r>
              <a:rPr lang="ru-RU" dirty="0" err="1" smtClean="0"/>
              <a:t>неуспешности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324223" y="4335453"/>
            <a:ext cx="3096359" cy="1964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Обособленность ДОД от общего и профессионального образования, низкий уровень вовлеченности профессиональных ОО  и ОО высшего образования в реализацию ДОП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490771" y="5330399"/>
            <a:ext cx="2474102" cy="129207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Активные методы обучения</a:t>
            </a:r>
            <a:endParaRPr lang="ru-RU" dirty="0"/>
          </a:p>
        </p:txBody>
      </p:sp>
      <p:sp>
        <p:nvSpPr>
          <p:cNvPr id="3" name="Пятиугольник 2"/>
          <p:cNvSpPr/>
          <p:nvPr/>
        </p:nvSpPr>
        <p:spPr>
          <a:xfrm>
            <a:off x="6597626" y="4606379"/>
            <a:ext cx="2596665" cy="665119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модульные</a:t>
            </a:r>
          </a:p>
          <a:p>
            <a:pPr algn="ctr"/>
            <a:endParaRPr lang="ru-RU" dirty="0"/>
          </a:p>
        </p:txBody>
      </p:sp>
      <p:sp>
        <p:nvSpPr>
          <p:cNvPr id="30" name="Пятиугольник 29"/>
          <p:cNvSpPr/>
          <p:nvPr/>
        </p:nvSpPr>
        <p:spPr>
          <a:xfrm>
            <a:off x="9373663" y="4581917"/>
            <a:ext cx="2596665" cy="665119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разноуровневые</a:t>
            </a:r>
            <a:endParaRPr lang="ru-RU" dirty="0" smtClean="0"/>
          </a:p>
        </p:txBody>
      </p:sp>
      <p:sp>
        <p:nvSpPr>
          <p:cNvPr id="31" name="Пятиугольник 30"/>
          <p:cNvSpPr/>
          <p:nvPr/>
        </p:nvSpPr>
        <p:spPr>
          <a:xfrm>
            <a:off x="9382391" y="5458691"/>
            <a:ext cx="2596665" cy="637130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краткосрочные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32" name="Пятиугольник 31"/>
          <p:cNvSpPr/>
          <p:nvPr/>
        </p:nvSpPr>
        <p:spPr>
          <a:xfrm>
            <a:off x="6597625" y="5413029"/>
            <a:ext cx="2596665" cy="665119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интегрированные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33" name="Пятиугольник 32"/>
          <p:cNvSpPr/>
          <p:nvPr/>
        </p:nvSpPr>
        <p:spPr>
          <a:xfrm>
            <a:off x="9387517" y="3842448"/>
            <a:ext cx="2596665" cy="665119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адаптированные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34" name="Пятиугольник 33"/>
          <p:cNvSpPr/>
          <p:nvPr/>
        </p:nvSpPr>
        <p:spPr>
          <a:xfrm>
            <a:off x="6597624" y="3866339"/>
            <a:ext cx="2596665" cy="665119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сетевые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74719" y="2456131"/>
            <a:ext cx="3033347" cy="129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Стремительное развитие естественных наук и высоких технологий при нехватке основного учебного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2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Признаки качественной программы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719884"/>
            <a:ext cx="10515600" cy="3629357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0070C0"/>
                </a:solidFill>
              </a:rPr>
              <a:t>Соответствие дополнительных общеобразовательных программ современному уровню развития науки, техники и </a:t>
            </a:r>
            <a:r>
              <a:rPr lang="ru-RU" sz="1800" dirty="0" smtClean="0">
                <a:solidFill>
                  <a:srgbClr val="0070C0"/>
                </a:solidFill>
              </a:rPr>
              <a:t>искусства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/>
              <a:t>Баланс </a:t>
            </a:r>
            <a:r>
              <a:rPr lang="ru-RU" sz="1800" dirty="0" smtClean="0"/>
              <a:t>между блоками командной и индивидуальной работы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Баланс между различными формами занятий</a:t>
            </a:r>
          </a:p>
          <a:p>
            <a:r>
              <a:rPr lang="ru-RU" sz="1800" dirty="0" smtClean="0"/>
              <a:t>Универсальность и гибкость, возможность реализации на различных площадках</a:t>
            </a:r>
          </a:p>
          <a:p>
            <a:r>
              <a:rPr lang="ru-RU" sz="1800" dirty="0" err="1" smtClean="0">
                <a:solidFill>
                  <a:srgbClr val="0070C0"/>
                </a:solidFill>
              </a:rPr>
              <a:t>Междисциплинарность</a:t>
            </a:r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dirty="0" smtClean="0"/>
              <a:t>Представление известных фактов с неожиданной стороны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Актуальность, динамичность, возможность обновления отдельных модулей</a:t>
            </a:r>
          </a:p>
          <a:p>
            <a:r>
              <a:rPr lang="ru-RU" sz="1800" dirty="0" smtClean="0"/>
              <a:t>Значимость для обучающихся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1004354"/>
            <a:ext cx="11353800" cy="439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808</Words>
  <Application>Microsoft Office PowerPoint</Application>
  <PresentationFormat>Широкоэкранный</PresentationFormat>
  <Paragraphs>82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Нормативно-правовые документы</vt:lpstr>
      <vt:lpstr>Федеральный закон «Об образовании в Российской Федерации» от 29.12.2012 г. №273-ФЗ </vt:lpstr>
      <vt:lpstr>Федеральный закон «Об образовании в Российской Федерации» от 29.12.2012 г. №273-ФЗ </vt:lpstr>
      <vt:lpstr>  Стратегия развития воспитания в Российской Федерации на период до 2025 года (утверждена распоряжением Правительства Российской Федерации от 29 мая 2015 г. № 996-р)  </vt:lpstr>
      <vt:lpstr>Приказ Министерства просвещения  России от 9.11.2018 № 196 «Об утверждении Порядка организации и осуществления образовательной деятельности по дополнительным общеобразовательным программам» </vt:lpstr>
      <vt:lpstr>Многообразие ДОП</vt:lpstr>
      <vt:lpstr>Признаки качественной программы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Андреевна Грекова</dc:creator>
  <cp:lastModifiedBy>Мария Андреевна Грекова</cp:lastModifiedBy>
  <cp:revision>48</cp:revision>
  <dcterms:created xsi:type="dcterms:W3CDTF">2022-04-19T12:23:20Z</dcterms:created>
  <dcterms:modified xsi:type="dcterms:W3CDTF">2022-05-12T06:24:34Z</dcterms:modified>
</cp:coreProperties>
</file>