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27.02.2022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27.02.2022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27.02.2022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27.02.2022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Объект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27.02.2022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27.02.2022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27.02.2022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coikko.ru/certification-of-teachers/doc_do/" TargetMode="External"/><Relationship Id="rId2" Type="http://schemas.openxmlformats.org/officeDocument/2006/relationships/hyperlink" Target="http://coikko.ru/certification-of-teachers/attestachiya/pril3132/" TargetMode="External"/><Relationship Id="rId1" Type="http://schemas.openxmlformats.org/officeDocument/2006/relationships/slideLayout" Target="../slideLayouts/slideLayout6.xml"/><Relationship Id="rId4" Type="http://schemas.openxmlformats.org/officeDocument/2006/relationships/hyperlink" Target="http://coikko.ru/certification-of-teachers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000" dirty="0" err="1">
                <a:solidFill>
                  <a:schemeClr val="tx1"/>
                </a:solidFill>
              </a:rPr>
              <a:t>Информация</a:t>
            </a:r>
            <a:r>
              <a:rPr lang="ru-RU" sz="4000" dirty="0">
                <a:solidFill>
                  <a:schemeClr val="tx1"/>
                </a:solidFill>
              </a:rPr>
              <a:t> </a:t>
            </a:r>
            <a:r>
              <a:rPr lang="en-US" sz="4000" dirty="0">
                <a:solidFill>
                  <a:schemeClr val="tx1"/>
                </a:solidFill>
              </a:rPr>
              <a:t>о </a:t>
            </a:r>
            <a:r>
              <a:rPr lang="en-US" sz="4000" dirty="0" err="1">
                <a:solidFill>
                  <a:schemeClr val="tx1"/>
                </a:solidFill>
              </a:rPr>
              <a:t>результатах</a:t>
            </a:r>
            <a:r>
              <a:rPr lang="en-US" sz="4000" dirty="0">
                <a:solidFill>
                  <a:schemeClr val="tx1"/>
                </a:solidFill>
              </a:rPr>
              <a:t>  </a:t>
            </a:r>
            <a:r>
              <a:rPr lang="en-US" sz="4000" dirty="0" err="1">
                <a:solidFill>
                  <a:schemeClr val="tx1"/>
                </a:solidFill>
              </a:rPr>
              <a:t>профессиональной</a:t>
            </a:r>
            <a:r>
              <a:rPr lang="ru-RU" sz="4000" dirty="0">
                <a:solidFill>
                  <a:schemeClr val="tx1"/>
                </a:solidFill>
              </a:rPr>
              <a:t> </a:t>
            </a:r>
            <a:r>
              <a:rPr lang="en-US" sz="4000" dirty="0">
                <a:solidFill>
                  <a:schemeClr val="tx1"/>
                </a:solidFill>
              </a:rPr>
              <a:t> </a:t>
            </a:r>
            <a:r>
              <a:rPr lang="en-US" sz="4000" dirty="0" err="1">
                <a:solidFill>
                  <a:schemeClr val="tx1"/>
                </a:solidFill>
              </a:rPr>
              <a:t>деятельности</a:t>
            </a:r>
            <a:endParaRPr lang="ru-RU" sz="3800" b="1" dirty="0">
              <a:solidFill>
                <a:schemeClr val="tx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ru-RU" b="1" cap="small" dirty="0" smtClean="0">
                <a:solidFill>
                  <a:schemeClr val="tx1"/>
                </a:solidFill>
              </a:rPr>
              <a:t>28.02.2022</a:t>
            </a:r>
            <a:endParaRPr lang="ru-RU" b="1" cap="small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436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4355"/>
            <a:ext cx="8260672" cy="644364"/>
          </a:xfrm>
        </p:spPr>
        <p:txBody>
          <a:bodyPr>
            <a:noAutofit/>
          </a:bodyPr>
          <a:lstStyle/>
          <a:p>
            <a:pPr algn="ctr"/>
            <a:r>
              <a:rPr lang="en-US" sz="1800" dirty="0" err="1" smtClean="0">
                <a:solidFill>
                  <a:schemeClr val="tx1"/>
                </a:solidFill>
              </a:rPr>
              <a:t>Информация</a:t>
            </a:r>
            <a:r>
              <a:rPr lang="ru-RU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smtClean="0">
                <a:solidFill>
                  <a:schemeClr val="tx1"/>
                </a:solidFill>
              </a:rPr>
              <a:t>о </a:t>
            </a:r>
            <a:r>
              <a:rPr lang="en-US" sz="1800" dirty="0" err="1">
                <a:solidFill>
                  <a:schemeClr val="tx1"/>
                </a:solidFill>
              </a:rPr>
              <a:t>результатах</a:t>
            </a:r>
            <a:r>
              <a:rPr lang="en-US" sz="1800" dirty="0">
                <a:solidFill>
                  <a:schemeClr val="tx1"/>
                </a:solidFill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</a:rPr>
              <a:t>профессиональной</a:t>
            </a:r>
            <a:r>
              <a:rPr lang="ru-RU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деятельности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ru-RU" sz="1800" dirty="0" smtClean="0">
                <a:solidFill>
                  <a:schemeClr val="tx1"/>
                </a:solidFill>
              </a:rPr>
              <a:t>педагога-организатора</a:t>
            </a:r>
            <a:endParaRPr lang="ru-RU" sz="1800" dirty="0">
              <a:solidFill>
                <a:schemeClr val="tx1"/>
              </a:solidFill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048810"/>
            <a:ext cx="7930836" cy="56068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67046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4355"/>
            <a:ext cx="8260672" cy="644364"/>
          </a:xfrm>
        </p:spPr>
        <p:txBody>
          <a:bodyPr>
            <a:noAutofit/>
          </a:bodyPr>
          <a:lstStyle/>
          <a:p>
            <a:pPr algn="ctr"/>
            <a:r>
              <a:rPr lang="en-US" sz="1800" dirty="0" err="1" smtClean="0">
                <a:solidFill>
                  <a:schemeClr val="tx1"/>
                </a:solidFill>
              </a:rPr>
              <a:t>Информация</a:t>
            </a:r>
            <a:r>
              <a:rPr lang="ru-RU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smtClean="0">
                <a:solidFill>
                  <a:schemeClr val="tx1"/>
                </a:solidFill>
              </a:rPr>
              <a:t>о </a:t>
            </a:r>
            <a:r>
              <a:rPr lang="en-US" sz="1800" dirty="0" err="1">
                <a:solidFill>
                  <a:schemeClr val="tx1"/>
                </a:solidFill>
              </a:rPr>
              <a:t>результатах</a:t>
            </a:r>
            <a:r>
              <a:rPr lang="en-US" sz="1800" dirty="0">
                <a:solidFill>
                  <a:schemeClr val="tx1"/>
                </a:solidFill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</a:rPr>
              <a:t>профессиональной</a:t>
            </a:r>
            <a:r>
              <a:rPr lang="ru-RU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деятельности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ru-RU" sz="1800" dirty="0" smtClean="0">
                <a:solidFill>
                  <a:schemeClr val="tx1"/>
                </a:solidFill>
              </a:rPr>
              <a:t>педагога-организатора</a:t>
            </a:r>
            <a:endParaRPr lang="ru-RU" sz="1800" dirty="0">
              <a:solidFill>
                <a:schemeClr val="tx1"/>
              </a:solidFill>
            </a:endParaRP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268760"/>
            <a:ext cx="8314828" cy="4097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81013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562074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Ссылки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27584" y="1628800"/>
            <a:ext cx="756084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Ссылка на отчеты по аттестации – </a:t>
            </a:r>
          </a:p>
          <a:p>
            <a:r>
              <a:rPr lang="en-US" dirty="0" smtClean="0">
                <a:hlinkClick r:id="rId2"/>
              </a:rPr>
              <a:t>http</a:t>
            </a:r>
            <a:r>
              <a:rPr lang="en-US" dirty="0">
                <a:hlinkClick r:id="rId2"/>
              </a:rPr>
              <a:t>://</a:t>
            </a:r>
            <a:r>
              <a:rPr lang="en-US" dirty="0" smtClean="0">
                <a:hlinkClick r:id="rId2"/>
              </a:rPr>
              <a:t>coikko.ru/certification-of-teachers/attestachiya/pril3132/</a:t>
            </a:r>
            <a:r>
              <a:rPr lang="ru-RU" dirty="0" smtClean="0"/>
              <a:t> </a:t>
            </a:r>
          </a:p>
          <a:p>
            <a:endParaRPr lang="ru-RU" dirty="0"/>
          </a:p>
          <a:p>
            <a:r>
              <a:rPr lang="ru-RU" dirty="0" smtClean="0"/>
              <a:t>Ссылка на приказы по итогам аттестации –</a:t>
            </a:r>
          </a:p>
          <a:p>
            <a:r>
              <a:rPr lang="en-US" dirty="0">
                <a:hlinkClick r:id="rId3"/>
              </a:rPr>
              <a:t>http://coikko.ru/certification-of-teachers/doc_do</a:t>
            </a:r>
            <a:r>
              <a:rPr lang="en-US" dirty="0" smtClean="0">
                <a:hlinkClick r:id="rId3"/>
              </a:rPr>
              <a:t>/</a:t>
            </a:r>
            <a:r>
              <a:rPr lang="ru-RU" dirty="0" smtClean="0"/>
              <a:t> </a:t>
            </a:r>
          </a:p>
          <a:p>
            <a:endParaRPr lang="ru-RU" dirty="0"/>
          </a:p>
          <a:p>
            <a:r>
              <a:rPr lang="ru-RU" dirty="0" smtClean="0"/>
              <a:t>Ссылка на основную информацию по аттестации – </a:t>
            </a:r>
          </a:p>
          <a:p>
            <a:r>
              <a:rPr lang="en-US" dirty="0">
                <a:hlinkClick r:id="rId4"/>
              </a:rPr>
              <a:t>http://coikko.ru/certification-of-teachers</a:t>
            </a:r>
            <a:r>
              <a:rPr lang="en-US" dirty="0" smtClean="0">
                <a:hlinkClick r:id="rId4"/>
              </a:rPr>
              <a:t>/</a:t>
            </a:r>
            <a:r>
              <a:rPr lang="ru-RU" dirty="0" smtClean="0"/>
              <a:t>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03817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1493" y="188640"/>
            <a:ext cx="8260672" cy="644364"/>
          </a:xfrm>
        </p:spPr>
        <p:txBody>
          <a:bodyPr>
            <a:noAutofit/>
          </a:bodyPr>
          <a:lstStyle/>
          <a:p>
            <a:pPr algn="ctr"/>
            <a:r>
              <a:rPr lang="en-US" sz="1800" dirty="0" err="1" smtClean="0">
                <a:solidFill>
                  <a:schemeClr val="tx1"/>
                </a:solidFill>
              </a:rPr>
              <a:t>Информация</a:t>
            </a:r>
            <a:r>
              <a:rPr lang="ru-RU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smtClean="0">
                <a:solidFill>
                  <a:schemeClr val="tx1"/>
                </a:solidFill>
              </a:rPr>
              <a:t>о </a:t>
            </a:r>
            <a:r>
              <a:rPr lang="en-US" sz="1800" dirty="0" err="1">
                <a:solidFill>
                  <a:schemeClr val="tx1"/>
                </a:solidFill>
              </a:rPr>
              <a:t>результатах</a:t>
            </a:r>
            <a:r>
              <a:rPr lang="en-US" sz="1800" dirty="0">
                <a:solidFill>
                  <a:schemeClr val="tx1"/>
                </a:solidFill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</a:rPr>
              <a:t>профессиональной</a:t>
            </a:r>
            <a:r>
              <a:rPr lang="ru-RU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деятельности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ru-RU" sz="1800" dirty="0" smtClean="0">
                <a:solidFill>
                  <a:schemeClr val="tx1"/>
                </a:solidFill>
              </a:rPr>
              <a:t>педагога дополнительного образования</a:t>
            </a:r>
            <a:endParaRPr lang="ru-RU" sz="1800" dirty="0">
              <a:solidFill>
                <a:schemeClr val="tx1"/>
              </a:solidFill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702" y="908720"/>
            <a:ext cx="8048009" cy="57861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10004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4355"/>
            <a:ext cx="8260672" cy="644364"/>
          </a:xfrm>
        </p:spPr>
        <p:txBody>
          <a:bodyPr>
            <a:noAutofit/>
          </a:bodyPr>
          <a:lstStyle/>
          <a:p>
            <a:pPr algn="ctr"/>
            <a:r>
              <a:rPr lang="en-US" sz="1800" dirty="0" err="1" smtClean="0">
                <a:solidFill>
                  <a:schemeClr val="tx1"/>
                </a:solidFill>
              </a:rPr>
              <a:t>Информация</a:t>
            </a:r>
            <a:r>
              <a:rPr lang="ru-RU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smtClean="0">
                <a:solidFill>
                  <a:schemeClr val="tx1"/>
                </a:solidFill>
              </a:rPr>
              <a:t>о </a:t>
            </a:r>
            <a:r>
              <a:rPr lang="en-US" sz="1800" dirty="0" err="1">
                <a:solidFill>
                  <a:schemeClr val="tx1"/>
                </a:solidFill>
              </a:rPr>
              <a:t>результатах</a:t>
            </a:r>
            <a:r>
              <a:rPr lang="en-US" sz="1800" dirty="0">
                <a:solidFill>
                  <a:schemeClr val="tx1"/>
                </a:solidFill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</a:rPr>
              <a:t>профессиональной</a:t>
            </a:r>
            <a:r>
              <a:rPr lang="ru-RU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деятельности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ru-RU" sz="1800" dirty="0" smtClean="0">
                <a:solidFill>
                  <a:schemeClr val="tx1"/>
                </a:solidFill>
              </a:rPr>
              <a:t>педагога дополнительного образования</a:t>
            </a:r>
            <a:endParaRPr lang="ru-RU" sz="1800" dirty="0">
              <a:solidFill>
                <a:schemeClr val="tx1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908719"/>
            <a:ext cx="8178885" cy="57111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28095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4355"/>
            <a:ext cx="8260672" cy="644364"/>
          </a:xfrm>
        </p:spPr>
        <p:txBody>
          <a:bodyPr>
            <a:noAutofit/>
          </a:bodyPr>
          <a:lstStyle/>
          <a:p>
            <a:pPr algn="ctr"/>
            <a:r>
              <a:rPr lang="en-US" sz="1800" dirty="0" err="1" smtClean="0">
                <a:solidFill>
                  <a:schemeClr val="tx1"/>
                </a:solidFill>
              </a:rPr>
              <a:t>Информация</a:t>
            </a:r>
            <a:r>
              <a:rPr lang="ru-RU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smtClean="0">
                <a:solidFill>
                  <a:schemeClr val="tx1"/>
                </a:solidFill>
              </a:rPr>
              <a:t>о </a:t>
            </a:r>
            <a:r>
              <a:rPr lang="en-US" sz="1800" dirty="0" err="1">
                <a:solidFill>
                  <a:schemeClr val="tx1"/>
                </a:solidFill>
              </a:rPr>
              <a:t>результатах</a:t>
            </a:r>
            <a:r>
              <a:rPr lang="en-US" sz="1800" dirty="0">
                <a:solidFill>
                  <a:schemeClr val="tx1"/>
                </a:solidFill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</a:rPr>
              <a:t>профессиональной</a:t>
            </a:r>
            <a:r>
              <a:rPr lang="ru-RU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деятельности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ru-RU" sz="1800" dirty="0" smtClean="0">
                <a:solidFill>
                  <a:schemeClr val="tx1"/>
                </a:solidFill>
              </a:rPr>
              <a:t>педагога дополнительного образования</a:t>
            </a:r>
            <a:endParaRPr lang="ru-RU" sz="1800" dirty="0">
              <a:solidFill>
                <a:schemeClr val="tx1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140" y="1124744"/>
            <a:ext cx="8136904" cy="35038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17957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4355"/>
            <a:ext cx="8260672" cy="644364"/>
          </a:xfrm>
        </p:spPr>
        <p:txBody>
          <a:bodyPr>
            <a:noAutofit/>
          </a:bodyPr>
          <a:lstStyle/>
          <a:p>
            <a:pPr algn="ctr"/>
            <a:r>
              <a:rPr lang="en-US" sz="1800" dirty="0" err="1" smtClean="0">
                <a:solidFill>
                  <a:schemeClr val="tx1"/>
                </a:solidFill>
              </a:rPr>
              <a:t>Информация</a:t>
            </a:r>
            <a:r>
              <a:rPr lang="ru-RU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smtClean="0">
                <a:solidFill>
                  <a:schemeClr val="tx1"/>
                </a:solidFill>
              </a:rPr>
              <a:t>о </a:t>
            </a:r>
            <a:r>
              <a:rPr lang="en-US" sz="1800" dirty="0" err="1">
                <a:solidFill>
                  <a:schemeClr val="tx1"/>
                </a:solidFill>
              </a:rPr>
              <a:t>результатах</a:t>
            </a:r>
            <a:r>
              <a:rPr lang="en-US" sz="1800" dirty="0">
                <a:solidFill>
                  <a:schemeClr val="tx1"/>
                </a:solidFill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</a:rPr>
              <a:t>профессиональной</a:t>
            </a:r>
            <a:r>
              <a:rPr lang="ru-RU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деятельности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ru-RU" sz="1800" dirty="0" smtClean="0">
                <a:solidFill>
                  <a:schemeClr val="tx1"/>
                </a:solidFill>
              </a:rPr>
              <a:t>педагога дополнительного образования</a:t>
            </a:r>
            <a:endParaRPr lang="ru-RU" sz="1800" dirty="0">
              <a:solidFill>
                <a:schemeClr val="tx1"/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102063"/>
            <a:ext cx="8026796" cy="53874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28941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4355"/>
            <a:ext cx="8260672" cy="644364"/>
          </a:xfrm>
        </p:spPr>
        <p:txBody>
          <a:bodyPr>
            <a:noAutofit/>
          </a:bodyPr>
          <a:lstStyle/>
          <a:p>
            <a:pPr algn="ctr"/>
            <a:r>
              <a:rPr lang="en-US" sz="1800" dirty="0" err="1" smtClean="0">
                <a:solidFill>
                  <a:schemeClr val="tx1"/>
                </a:solidFill>
              </a:rPr>
              <a:t>Информация</a:t>
            </a:r>
            <a:r>
              <a:rPr lang="ru-RU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smtClean="0">
                <a:solidFill>
                  <a:schemeClr val="tx1"/>
                </a:solidFill>
              </a:rPr>
              <a:t>о </a:t>
            </a:r>
            <a:r>
              <a:rPr lang="en-US" sz="1800" dirty="0" err="1">
                <a:solidFill>
                  <a:schemeClr val="tx1"/>
                </a:solidFill>
              </a:rPr>
              <a:t>результатах</a:t>
            </a:r>
            <a:r>
              <a:rPr lang="en-US" sz="1800" dirty="0">
                <a:solidFill>
                  <a:schemeClr val="tx1"/>
                </a:solidFill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</a:rPr>
              <a:t>профессиональной</a:t>
            </a:r>
            <a:r>
              <a:rPr lang="ru-RU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деятельности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ru-RU" sz="1800" dirty="0" smtClean="0">
                <a:solidFill>
                  <a:schemeClr val="tx1"/>
                </a:solidFill>
              </a:rPr>
              <a:t>педагога дополнительного образования</a:t>
            </a:r>
            <a:endParaRPr lang="ru-RU" sz="1800" dirty="0">
              <a:solidFill>
                <a:schemeClr val="tx1"/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102063"/>
            <a:ext cx="8026796" cy="53874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41229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4355"/>
            <a:ext cx="8260672" cy="644364"/>
          </a:xfrm>
        </p:spPr>
        <p:txBody>
          <a:bodyPr>
            <a:noAutofit/>
          </a:bodyPr>
          <a:lstStyle/>
          <a:p>
            <a:pPr algn="ctr"/>
            <a:r>
              <a:rPr lang="en-US" sz="1800" dirty="0" err="1" smtClean="0">
                <a:solidFill>
                  <a:schemeClr val="tx1"/>
                </a:solidFill>
              </a:rPr>
              <a:t>Информация</a:t>
            </a:r>
            <a:r>
              <a:rPr lang="ru-RU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smtClean="0">
                <a:solidFill>
                  <a:schemeClr val="tx1"/>
                </a:solidFill>
              </a:rPr>
              <a:t>о </a:t>
            </a:r>
            <a:r>
              <a:rPr lang="en-US" sz="1800" dirty="0" err="1">
                <a:solidFill>
                  <a:schemeClr val="tx1"/>
                </a:solidFill>
              </a:rPr>
              <a:t>результатах</a:t>
            </a:r>
            <a:r>
              <a:rPr lang="en-US" sz="1800" dirty="0">
                <a:solidFill>
                  <a:schemeClr val="tx1"/>
                </a:solidFill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</a:rPr>
              <a:t>профессиональной</a:t>
            </a:r>
            <a:r>
              <a:rPr lang="ru-RU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деятельности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ru-RU" sz="1800" dirty="0" smtClean="0">
                <a:solidFill>
                  <a:schemeClr val="tx1"/>
                </a:solidFill>
              </a:rPr>
              <a:t>педагога дополнительного образования</a:t>
            </a:r>
            <a:endParaRPr lang="ru-RU" sz="1800" dirty="0">
              <a:solidFill>
                <a:schemeClr val="tx1"/>
              </a:solidFill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950773"/>
            <a:ext cx="7841368" cy="58677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85644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4355"/>
            <a:ext cx="8260672" cy="644364"/>
          </a:xfrm>
        </p:spPr>
        <p:txBody>
          <a:bodyPr>
            <a:noAutofit/>
          </a:bodyPr>
          <a:lstStyle/>
          <a:p>
            <a:pPr algn="ctr"/>
            <a:r>
              <a:rPr lang="en-US" sz="1800" dirty="0" err="1" smtClean="0">
                <a:solidFill>
                  <a:schemeClr val="tx1"/>
                </a:solidFill>
              </a:rPr>
              <a:t>Информация</a:t>
            </a:r>
            <a:r>
              <a:rPr lang="ru-RU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smtClean="0">
                <a:solidFill>
                  <a:schemeClr val="tx1"/>
                </a:solidFill>
              </a:rPr>
              <a:t>о </a:t>
            </a:r>
            <a:r>
              <a:rPr lang="en-US" sz="1800" dirty="0" err="1">
                <a:solidFill>
                  <a:schemeClr val="tx1"/>
                </a:solidFill>
              </a:rPr>
              <a:t>результатах</a:t>
            </a:r>
            <a:r>
              <a:rPr lang="en-US" sz="1800" dirty="0">
                <a:solidFill>
                  <a:schemeClr val="tx1"/>
                </a:solidFill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</a:rPr>
              <a:t>профессиональной</a:t>
            </a:r>
            <a:r>
              <a:rPr lang="ru-RU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деятельности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ru-RU" sz="1800" dirty="0" smtClean="0">
                <a:solidFill>
                  <a:schemeClr val="tx1"/>
                </a:solidFill>
              </a:rPr>
              <a:t>педагога дополнительного образования</a:t>
            </a:r>
            <a:endParaRPr lang="ru-RU" sz="1800" dirty="0">
              <a:solidFill>
                <a:schemeClr val="tx1"/>
              </a:solidFill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968155"/>
            <a:ext cx="7882780" cy="58549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49346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4355"/>
            <a:ext cx="8260672" cy="644364"/>
          </a:xfrm>
        </p:spPr>
        <p:txBody>
          <a:bodyPr>
            <a:noAutofit/>
          </a:bodyPr>
          <a:lstStyle/>
          <a:p>
            <a:pPr algn="ctr"/>
            <a:r>
              <a:rPr lang="en-US" sz="1800" dirty="0" err="1" smtClean="0">
                <a:solidFill>
                  <a:schemeClr val="tx1"/>
                </a:solidFill>
              </a:rPr>
              <a:t>Информация</a:t>
            </a:r>
            <a:r>
              <a:rPr lang="ru-RU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smtClean="0">
                <a:solidFill>
                  <a:schemeClr val="tx1"/>
                </a:solidFill>
              </a:rPr>
              <a:t>о </a:t>
            </a:r>
            <a:r>
              <a:rPr lang="en-US" sz="1800" dirty="0" err="1">
                <a:solidFill>
                  <a:schemeClr val="tx1"/>
                </a:solidFill>
              </a:rPr>
              <a:t>результатах</a:t>
            </a:r>
            <a:r>
              <a:rPr lang="en-US" sz="1800" dirty="0">
                <a:solidFill>
                  <a:schemeClr val="tx1"/>
                </a:solidFill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</a:rPr>
              <a:t>профессиональной</a:t>
            </a:r>
            <a:r>
              <a:rPr lang="ru-RU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деятельности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ru-RU" sz="1800" dirty="0" smtClean="0">
                <a:solidFill>
                  <a:schemeClr val="tx1"/>
                </a:solidFill>
              </a:rPr>
              <a:t>педагога дополнительного образования</a:t>
            </a:r>
            <a:endParaRPr lang="ru-RU" sz="1800" dirty="0">
              <a:solidFill>
                <a:schemeClr val="tx1"/>
              </a:solidFill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3" y="908720"/>
            <a:ext cx="7402793" cy="55511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08423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22</TotalTime>
  <Words>115</Words>
  <Application>Microsoft Office PowerPoint</Application>
  <PresentationFormat>Экран (4:3)</PresentationFormat>
  <Paragraphs>21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Эркер</vt:lpstr>
      <vt:lpstr>Информация о результатах  профессиональной  деятельности</vt:lpstr>
      <vt:lpstr>Информация о результатах  профессиональной  деятельности педагога дополнительного образования</vt:lpstr>
      <vt:lpstr>Информация о результатах  профессиональной  деятельности педагога дополнительного образования</vt:lpstr>
      <vt:lpstr>Информация о результатах  профессиональной  деятельности педагога дополнительного образования</vt:lpstr>
      <vt:lpstr>Информация о результатах  профессиональной  деятельности педагога дополнительного образования</vt:lpstr>
      <vt:lpstr>Информация о результатах  профессиональной  деятельности педагога дополнительного образования</vt:lpstr>
      <vt:lpstr>Информация о результатах  профессиональной  деятельности педагога дополнительного образования</vt:lpstr>
      <vt:lpstr>Информация о результатах  профессиональной  деятельности педагога дополнительного образования</vt:lpstr>
      <vt:lpstr>Информация о результатах  профессиональной  деятельности педагога дополнительного образования</vt:lpstr>
      <vt:lpstr>Информация о результатах  профессиональной  деятельности педагога-организатора</vt:lpstr>
      <vt:lpstr>Информация о результатах  профессиональной  деятельности педагога-организатора</vt:lpstr>
      <vt:lpstr>Ссылки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Заполнение отчетов по аттестации</dc:title>
  <dc:creator>Ольга</dc:creator>
  <cp:lastModifiedBy>Ольга</cp:lastModifiedBy>
  <cp:revision>4</cp:revision>
  <dcterms:created xsi:type="dcterms:W3CDTF">2022-02-27T15:28:35Z</dcterms:created>
  <dcterms:modified xsi:type="dcterms:W3CDTF">2022-02-27T19:16:06Z</dcterms:modified>
</cp:coreProperties>
</file>