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0" r:id="rId3"/>
    <p:sldId id="265" r:id="rId4"/>
    <p:sldId id="264" r:id="rId5"/>
    <p:sldId id="261" r:id="rId6"/>
  </p:sldIdLst>
  <p:sldSz cx="20104100" cy="11309350"/>
  <p:notesSz cx="20104100" cy="1130935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Druk Cyr" charset="-52"/>
      <p:regular r:id="rId11"/>
    </p:embeddedFont>
    <p:embeddedFont>
      <p:font typeface="NeueMachina-Medium" charset="-52"/>
      <p:regular r:id="rId12"/>
    </p:embeddedFont>
    <p:embeddedFont>
      <p:font typeface="Neue Machina" charset="-52"/>
      <p:regular r:id="rId13"/>
      <p:bold r:id="rId14"/>
    </p:embeddedFont>
  </p:embeddedFontLst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50" d="100"/>
          <a:sy n="50" d="100"/>
        </p:scale>
        <p:origin x="-66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6B82E-D97F-40CB-B02F-FE0BC6D082EC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A1F945D-2DC3-4280-8920-A86880A27A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ДООП</a:t>
          </a:r>
          <a:endParaRPr lang="ru-RU" b="1" dirty="0">
            <a:solidFill>
              <a:schemeClr val="tx1"/>
            </a:solidFill>
          </a:endParaRPr>
        </a:p>
      </dgm:t>
    </dgm:pt>
    <dgm:pt modelId="{23C84744-846A-4DF9-9583-6BCA32C365C0}" type="parTrans" cxnId="{0501A330-7547-45DB-8AA4-A6CD41E41C4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166AF3D-58B0-462C-8223-014E4F17C83C}" type="sibTrans" cxnId="{0501A330-7547-45DB-8AA4-A6CD41E41C4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3795AF6-B338-456B-ADD5-3046F50BC3A6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Результаты </a:t>
          </a:r>
          <a:endParaRPr lang="ru-RU" sz="2200" b="1" dirty="0">
            <a:solidFill>
              <a:schemeClr val="tx1"/>
            </a:solidFill>
          </a:endParaRPr>
        </a:p>
      </dgm:t>
    </dgm:pt>
    <dgm:pt modelId="{A0BD25BB-EC9E-4824-B8FF-432DD4F81DED}" type="parTrans" cxnId="{814035DC-4AEB-4C38-9379-473CBDAFB04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4A2EA42-4C38-4949-8581-B0EEDED3444F}" type="sibTrans" cxnId="{814035DC-4AEB-4C38-9379-473CBDAFB04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8EB7731-7C32-44A0-8DC9-A4AF9E2ACFD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Технологии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методы</a:t>
          </a:r>
        </a:p>
        <a:p>
          <a:r>
            <a:rPr lang="ru-RU" sz="2000" b="1" dirty="0" smtClean="0">
              <a:solidFill>
                <a:schemeClr val="tx1"/>
              </a:solidFill>
            </a:rPr>
            <a:t>приемы</a:t>
          </a:r>
          <a:endParaRPr lang="ru-RU" sz="2000" b="1" dirty="0">
            <a:solidFill>
              <a:schemeClr val="tx1"/>
            </a:solidFill>
          </a:endParaRPr>
        </a:p>
      </dgm:t>
    </dgm:pt>
    <dgm:pt modelId="{CD720A2D-6954-4A43-B437-94DE892730DD}" type="parTrans" cxnId="{C2CD2DA3-2E97-4F0A-932A-BB8CA639C8F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52CC463-EFFF-46BC-B367-79F5F80B055E}" type="sibTrans" cxnId="{C2CD2DA3-2E97-4F0A-932A-BB8CA639C8F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4A13EA8-3603-4DA0-AB87-8939748CF59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Мониторинг </a:t>
          </a:r>
          <a:endParaRPr lang="ru-RU" b="1" dirty="0">
            <a:solidFill>
              <a:schemeClr val="tx1"/>
            </a:solidFill>
          </a:endParaRPr>
        </a:p>
      </dgm:t>
    </dgm:pt>
    <dgm:pt modelId="{7DE99AA8-4715-4D3D-A513-8E7DD944EED5}" type="parTrans" cxnId="{26EA7605-CAB2-479F-869D-AE8DE9B03F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08864EB-DB3E-467B-891B-191D89762113}" type="sibTrans" cxnId="{26EA7605-CAB2-479F-869D-AE8DE9B03F9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4C193F8-FB0E-493E-8017-2CA388D6DC4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Задачи </a:t>
          </a:r>
          <a:endParaRPr lang="ru-RU" sz="2800" b="1" dirty="0">
            <a:solidFill>
              <a:schemeClr val="tx1"/>
            </a:solidFill>
          </a:endParaRPr>
        </a:p>
      </dgm:t>
    </dgm:pt>
    <dgm:pt modelId="{BC82E162-A0DA-4369-B0DA-51C67A6ECC83}" type="parTrans" cxnId="{9A8B8C56-4B08-421F-88E7-DC8E6840994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40A7308-50D9-49A5-9E26-7B5C017F548B}" type="sibTrans" cxnId="{9A8B8C56-4B08-421F-88E7-DC8E6840994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1775F1B-768E-4D47-9A45-41FE27FCDA6E}" type="pres">
      <dgm:prSet presAssocID="{5E56B82E-D97F-40CB-B02F-FE0BC6D082E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B3EA39-9536-4C9C-AD87-4565CF5A3DDD}" type="pres">
      <dgm:prSet presAssocID="{2A1F945D-2DC3-4280-8920-A86880A27A0B}" presName="centerShape" presStyleLbl="node0" presStyleIdx="0" presStyleCnt="1"/>
      <dgm:spPr/>
    </dgm:pt>
    <dgm:pt modelId="{AE7E33B4-348A-4658-A5E9-3C8F2C8D58EC}" type="pres">
      <dgm:prSet presAssocID="{13795AF6-B338-456B-ADD5-3046F50BC3A6}" presName="node" presStyleLbl="node1" presStyleIdx="0" presStyleCnt="4" custScaleX="130379" custScaleY="109837">
        <dgm:presLayoutVars>
          <dgm:bulletEnabled val="1"/>
        </dgm:presLayoutVars>
      </dgm:prSet>
      <dgm:spPr/>
    </dgm:pt>
    <dgm:pt modelId="{81ADE707-9046-4E95-A4A4-C986F59C3E18}" type="pres">
      <dgm:prSet presAssocID="{13795AF6-B338-456B-ADD5-3046F50BC3A6}" presName="dummy" presStyleCnt="0"/>
      <dgm:spPr/>
    </dgm:pt>
    <dgm:pt modelId="{877FF123-E7B6-42D4-8401-A472643A43A8}" type="pres">
      <dgm:prSet presAssocID="{74A2EA42-4C38-4949-8581-B0EEDED3444F}" presName="sibTrans" presStyleLbl="sibTrans2D1" presStyleIdx="0" presStyleCnt="4"/>
      <dgm:spPr/>
    </dgm:pt>
    <dgm:pt modelId="{CC48C167-C0A2-49BE-ABD8-62D8B11B555C}" type="pres">
      <dgm:prSet presAssocID="{A8EB7731-7C32-44A0-8DC9-A4AF9E2ACF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D4C66-DB81-43A0-B409-FEEFC6F33F56}" type="pres">
      <dgm:prSet presAssocID="{A8EB7731-7C32-44A0-8DC9-A4AF9E2ACFD9}" presName="dummy" presStyleCnt="0"/>
      <dgm:spPr/>
    </dgm:pt>
    <dgm:pt modelId="{9E16F294-0DD7-4766-9103-C18F991B9E9B}" type="pres">
      <dgm:prSet presAssocID="{C52CC463-EFFF-46BC-B367-79F5F80B055E}" presName="sibTrans" presStyleLbl="sibTrans2D1" presStyleIdx="1" presStyleCnt="4"/>
      <dgm:spPr/>
    </dgm:pt>
    <dgm:pt modelId="{05E12870-C852-4728-B820-2C6EE9974E6A}" type="pres">
      <dgm:prSet presAssocID="{84A13EA8-3603-4DA0-AB87-8939748CF59A}" presName="node" presStyleLbl="node1" presStyleIdx="2" presStyleCnt="4" custScaleX="122251">
        <dgm:presLayoutVars>
          <dgm:bulletEnabled val="1"/>
        </dgm:presLayoutVars>
      </dgm:prSet>
      <dgm:spPr/>
    </dgm:pt>
    <dgm:pt modelId="{9527B8E0-B7B6-45A7-9213-089C879D21A0}" type="pres">
      <dgm:prSet presAssocID="{84A13EA8-3603-4DA0-AB87-8939748CF59A}" presName="dummy" presStyleCnt="0"/>
      <dgm:spPr/>
    </dgm:pt>
    <dgm:pt modelId="{B34A8DDD-DC98-4441-B374-5A37C0A13FB7}" type="pres">
      <dgm:prSet presAssocID="{E08864EB-DB3E-467B-891B-191D89762113}" presName="sibTrans" presStyleLbl="sibTrans2D1" presStyleIdx="2" presStyleCnt="4"/>
      <dgm:spPr/>
    </dgm:pt>
    <dgm:pt modelId="{9CD21E4C-AE20-4716-AD4F-B3E1370F7375}" type="pres">
      <dgm:prSet presAssocID="{B4C193F8-FB0E-493E-8017-2CA388D6DC4F}" presName="node" presStyleLbl="node1" presStyleIdx="3" presStyleCnt="4">
        <dgm:presLayoutVars>
          <dgm:bulletEnabled val="1"/>
        </dgm:presLayoutVars>
      </dgm:prSet>
      <dgm:spPr/>
    </dgm:pt>
    <dgm:pt modelId="{E0D1AB00-C58F-482B-9C8B-60175704E50D}" type="pres">
      <dgm:prSet presAssocID="{B4C193F8-FB0E-493E-8017-2CA388D6DC4F}" presName="dummy" presStyleCnt="0"/>
      <dgm:spPr/>
    </dgm:pt>
    <dgm:pt modelId="{C36E5D40-6663-4C8B-AADE-390DC43C3AF4}" type="pres">
      <dgm:prSet presAssocID="{340A7308-50D9-49A5-9E26-7B5C017F548B}" presName="sibTrans" presStyleLbl="sibTrans2D1" presStyleIdx="3" presStyleCnt="4"/>
      <dgm:spPr/>
    </dgm:pt>
  </dgm:ptLst>
  <dgm:cxnLst>
    <dgm:cxn modelId="{26EA7605-CAB2-479F-869D-AE8DE9B03F98}" srcId="{2A1F945D-2DC3-4280-8920-A86880A27A0B}" destId="{84A13EA8-3603-4DA0-AB87-8939748CF59A}" srcOrd="2" destOrd="0" parTransId="{7DE99AA8-4715-4D3D-A513-8E7DD944EED5}" sibTransId="{E08864EB-DB3E-467B-891B-191D89762113}"/>
    <dgm:cxn modelId="{14151382-2BF2-466C-AB89-9DB55F970FA5}" type="presOf" srcId="{A8EB7731-7C32-44A0-8DC9-A4AF9E2ACFD9}" destId="{CC48C167-C0A2-49BE-ABD8-62D8B11B555C}" srcOrd="0" destOrd="0" presId="urn:microsoft.com/office/officeart/2005/8/layout/radial6"/>
    <dgm:cxn modelId="{3D60481D-5D6F-4F74-8557-3789EB493A5E}" type="presOf" srcId="{2A1F945D-2DC3-4280-8920-A86880A27A0B}" destId="{EBB3EA39-9536-4C9C-AD87-4565CF5A3DDD}" srcOrd="0" destOrd="0" presId="urn:microsoft.com/office/officeart/2005/8/layout/radial6"/>
    <dgm:cxn modelId="{9A8B8C56-4B08-421F-88E7-DC8E68409946}" srcId="{2A1F945D-2DC3-4280-8920-A86880A27A0B}" destId="{B4C193F8-FB0E-493E-8017-2CA388D6DC4F}" srcOrd="3" destOrd="0" parTransId="{BC82E162-A0DA-4369-B0DA-51C67A6ECC83}" sibTransId="{340A7308-50D9-49A5-9E26-7B5C017F548B}"/>
    <dgm:cxn modelId="{862134AC-8A5E-4E53-8A5B-449A8F8C45CE}" type="presOf" srcId="{74A2EA42-4C38-4949-8581-B0EEDED3444F}" destId="{877FF123-E7B6-42D4-8401-A472643A43A8}" srcOrd="0" destOrd="0" presId="urn:microsoft.com/office/officeart/2005/8/layout/radial6"/>
    <dgm:cxn modelId="{8ADCE6FC-A4B1-4333-B5D0-3304A5E44166}" type="presOf" srcId="{340A7308-50D9-49A5-9E26-7B5C017F548B}" destId="{C36E5D40-6663-4C8B-AADE-390DC43C3AF4}" srcOrd="0" destOrd="0" presId="urn:microsoft.com/office/officeart/2005/8/layout/radial6"/>
    <dgm:cxn modelId="{B33A9993-3B21-456F-B243-3EA0763F8F54}" type="presOf" srcId="{E08864EB-DB3E-467B-891B-191D89762113}" destId="{B34A8DDD-DC98-4441-B374-5A37C0A13FB7}" srcOrd="0" destOrd="0" presId="urn:microsoft.com/office/officeart/2005/8/layout/radial6"/>
    <dgm:cxn modelId="{C2CD2DA3-2E97-4F0A-932A-BB8CA639C8F8}" srcId="{2A1F945D-2DC3-4280-8920-A86880A27A0B}" destId="{A8EB7731-7C32-44A0-8DC9-A4AF9E2ACFD9}" srcOrd="1" destOrd="0" parTransId="{CD720A2D-6954-4A43-B437-94DE892730DD}" sibTransId="{C52CC463-EFFF-46BC-B367-79F5F80B055E}"/>
    <dgm:cxn modelId="{0BB0DD23-A26D-463A-9EFA-C38C774355DC}" type="presOf" srcId="{13795AF6-B338-456B-ADD5-3046F50BC3A6}" destId="{AE7E33B4-348A-4658-A5E9-3C8F2C8D58EC}" srcOrd="0" destOrd="0" presId="urn:microsoft.com/office/officeart/2005/8/layout/radial6"/>
    <dgm:cxn modelId="{814035DC-4AEB-4C38-9379-473CBDAFB04A}" srcId="{2A1F945D-2DC3-4280-8920-A86880A27A0B}" destId="{13795AF6-B338-456B-ADD5-3046F50BC3A6}" srcOrd="0" destOrd="0" parTransId="{A0BD25BB-EC9E-4824-B8FF-432DD4F81DED}" sibTransId="{74A2EA42-4C38-4949-8581-B0EEDED3444F}"/>
    <dgm:cxn modelId="{BC2130CC-BBA9-43AE-A5A4-F6639C37A1AD}" type="presOf" srcId="{C52CC463-EFFF-46BC-B367-79F5F80B055E}" destId="{9E16F294-0DD7-4766-9103-C18F991B9E9B}" srcOrd="0" destOrd="0" presId="urn:microsoft.com/office/officeart/2005/8/layout/radial6"/>
    <dgm:cxn modelId="{063E7855-C1B8-4C7D-BE27-6A209B2E5F7D}" type="presOf" srcId="{84A13EA8-3603-4DA0-AB87-8939748CF59A}" destId="{05E12870-C852-4728-B820-2C6EE9974E6A}" srcOrd="0" destOrd="0" presId="urn:microsoft.com/office/officeart/2005/8/layout/radial6"/>
    <dgm:cxn modelId="{0501A330-7547-45DB-8AA4-A6CD41E41C48}" srcId="{5E56B82E-D97F-40CB-B02F-FE0BC6D082EC}" destId="{2A1F945D-2DC3-4280-8920-A86880A27A0B}" srcOrd="0" destOrd="0" parTransId="{23C84744-846A-4DF9-9583-6BCA32C365C0}" sibTransId="{0166AF3D-58B0-462C-8223-014E4F17C83C}"/>
    <dgm:cxn modelId="{14C004D5-663F-436A-BE83-E8BDC19A107E}" type="presOf" srcId="{5E56B82E-D97F-40CB-B02F-FE0BC6D082EC}" destId="{11775F1B-768E-4D47-9A45-41FE27FCDA6E}" srcOrd="0" destOrd="0" presId="urn:microsoft.com/office/officeart/2005/8/layout/radial6"/>
    <dgm:cxn modelId="{BDF58FF1-1A86-49EF-B450-6D9E9C3878DF}" type="presOf" srcId="{B4C193F8-FB0E-493E-8017-2CA388D6DC4F}" destId="{9CD21E4C-AE20-4716-AD4F-B3E1370F7375}" srcOrd="0" destOrd="0" presId="urn:microsoft.com/office/officeart/2005/8/layout/radial6"/>
    <dgm:cxn modelId="{4DBDF2D2-17D6-42EA-A23B-935D51327A2D}" type="presParOf" srcId="{11775F1B-768E-4D47-9A45-41FE27FCDA6E}" destId="{EBB3EA39-9536-4C9C-AD87-4565CF5A3DDD}" srcOrd="0" destOrd="0" presId="urn:microsoft.com/office/officeart/2005/8/layout/radial6"/>
    <dgm:cxn modelId="{3CDBF26D-CEB5-4724-BF5F-7756743C47B0}" type="presParOf" srcId="{11775F1B-768E-4D47-9A45-41FE27FCDA6E}" destId="{AE7E33B4-348A-4658-A5E9-3C8F2C8D58EC}" srcOrd="1" destOrd="0" presId="urn:microsoft.com/office/officeart/2005/8/layout/radial6"/>
    <dgm:cxn modelId="{F52F95D7-514F-47A5-93AD-2EB260D0D497}" type="presParOf" srcId="{11775F1B-768E-4D47-9A45-41FE27FCDA6E}" destId="{81ADE707-9046-4E95-A4A4-C986F59C3E18}" srcOrd="2" destOrd="0" presId="urn:microsoft.com/office/officeart/2005/8/layout/radial6"/>
    <dgm:cxn modelId="{07A68E12-7FCC-435A-95E3-6E29BF5C3887}" type="presParOf" srcId="{11775F1B-768E-4D47-9A45-41FE27FCDA6E}" destId="{877FF123-E7B6-42D4-8401-A472643A43A8}" srcOrd="3" destOrd="0" presId="urn:microsoft.com/office/officeart/2005/8/layout/radial6"/>
    <dgm:cxn modelId="{6801AF39-6E73-473A-8AE4-D882A4ED9CBC}" type="presParOf" srcId="{11775F1B-768E-4D47-9A45-41FE27FCDA6E}" destId="{CC48C167-C0A2-49BE-ABD8-62D8B11B555C}" srcOrd="4" destOrd="0" presId="urn:microsoft.com/office/officeart/2005/8/layout/radial6"/>
    <dgm:cxn modelId="{B6582C84-23D0-46AA-A82E-90B7D101CCB7}" type="presParOf" srcId="{11775F1B-768E-4D47-9A45-41FE27FCDA6E}" destId="{9E6D4C66-DB81-43A0-B409-FEEFC6F33F56}" srcOrd="5" destOrd="0" presId="urn:microsoft.com/office/officeart/2005/8/layout/radial6"/>
    <dgm:cxn modelId="{394FBBA1-736B-4810-9ED6-C16777FBC80C}" type="presParOf" srcId="{11775F1B-768E-4D47-9A45-41FE27FCDA6E}" destId="{9E16F294-0DD7-4766-9103-C18F991B9E9B}" srcOrd="6" destOrd="0" presId="urn:microsoft.com/office/officeart/2005/8/layout/radial6"/>
    <dgm:cxn modelId="{43C0ADF8-9CDF-4972-985A-DBC710DCA5C5}" type="presParOf" srcId="{11775F1B-768E-4D47-9A45-41FE27FCDA6E}" destId="{05E12870-C852-4728-B820-2C6EE9974E6A}" srcOrd="7" destOrd="0" presId="urn:microsoft.com/office/officeart/2005/8/layout/radial6"/>
    <dgm:cxn modelId="{0F37B87D-1E56-4576-BC1A-5AC3F30EC582}" type="presParOf" srcId="{11775F1B-768E-4D47-9A45-41FE27FCDA6E}" destId="{9527B8E0-B7B6-45A7-9213-089C879D21A0}" srcOrd="8" destOrd="0" presId="urn:microsoft.com/office/officeart/2005/8/layout/radial6"/>
    <dgm:cxn modelId="{87AFBE90-7CBF-4ABE-9104-93CE2ACB9306}" type="presParOf" srcId="{11775F1B-768E-4D47-9A45-41FE27FCDA6E}" destId="{B34A8DDD-DC98-4441-B374-5A37C0A13FB7}" srcOrd="9" destOrd="0" presId="urn:microsoft.com/office/officeart/2005/8/layout/radial6"/>
    <dgm:cxn modelId="{01272130-DAF3-437F-ADC9-94F2E630976C}" type="presParOf" srcId="{11775F1B-768E-4D47-9A45-41FE27FCDA6E}" destId="{9CD21E4C-AE20-4716-AD4F-B3E1370F7375}" srcOrd="10" destOrd="0" presId="urn:microsoft.com/office/officeart/2005/8/layout/radial6"/>
    <dgm:cxn modelId="{34B1A88E-CF3F-451B-A23D-B400D5545C1F}" type="presParOf" srcId="{11775F1B-768E-4D47-9A45-41FE27FCDA6E}" destId="{E0D1AB00-C58F-482B-9C8B-60175704E50D}" srcOrd="11" destOrd="0" presId="urn:microsoft.com/office/officeart/2005/8/layout/radial6"/>
    <dgm:cxn modelId="{F5C363CB-B1D4-4FD2-8544-D85606D4A867}" type="presParOf" srcId="{11775F1B-768E-4D47-9A45-41FE27FCDA6E}" destId="{C36E5D40-6663-4C8B-AADE-390DC43C3AF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E5D40-6663-4C8B-AADE-390DC43C3AF4}">
      <dsp:nvSpPr>
        <dsp:cNvPr id="0" name=""/>
        <dsp:cNvSpPr/>
      </dsp:nvSpPr>
      <dsp:spPr>
        <a:xfrm>
          <a:off x="1242176" y="918401"/>
          <a:ext cx="5815097" cy="5815097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A8DDD-DC98-4441-B374-5A37C0A13FB7}">
      <dsp:nvSpPr>
        <dsp:cNvPr id="0" name=""/>
        <dsp:cNvSpPr/>
      </dsp:nvSpPr>
      <dsp:spPr>
        <a:xfrm>
          <a:off x="1242176" y="918401"/>
          <a:ext cx="5815097" cy="581509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6F294-0DD7-4766-9103-C18F991B9E9B}">
      <dsp:nvSpPr>
        <dsp:cNvPr id="0" name=""/>
        <dsp:cNvSpPr/>
      </dsp:nvSpPr>
      <dsp:spPr>
        <a:xfrm>
          <a:off x="1242176" y="918401"/>
          <a:ext cx="5815097" cy="5815097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FF123-E7B6-42D4-8401-A472643A43A8}">
      <dsp:nvSpPr>
        <dsp:cNvPr id="0" name=""/>
        <dsp:cNvSpPr/>
      </dsp:nvSpPr>
      <dsp:spPr>
        <a:xfrm>
          <a:off x="1242176" y="918401"/>
          <a:ext cx="5815097" cy="5815097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3EA39-9536-4C9C-AD87-4565CF5A3DDD}">
      <dsp:nvSpPr>
        <dsp:cNvPr id="0" name=""/>
        <dsp:cNvSpPr/>
      </dsp:nvSpPr>
      <dsp:spPr>
        <a:xfrm>
          <a:off x="2810385" y="2486610"/>
          <a:ext cx="2678679" cy="2678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chemeClr val="tx1"/>
              </a:solidFill>
            </a:rPr>
            <a:t>ДООП</a:t>
          </a:r>
          <a:endParaRPr lang="ru-RU" sz="5200" b="1" kern="1200" dirty="0">
            <a:solidFill>
              <a:schemeClr val="tx1"/>
            </a:solidFill>
          </a:endParaRPr>
        </a:p>
      </dsp:txBody>
      <dsp:txXfrm>
        <a:off x="3202668" y="2878893"/>
        <a:ext cx="1894113" cy="1894113"/>
      </dsp:txXfrm>
    </dsp:sp>
    <dsp:sp modelId="{AE7E33B4-348A-4658-A5E9-3C8F2C8D58EC}">
      <dsp:nvSpPr>
        <dsp:cNvPr id="0" name=""/>
        <dsp:cNvSpPr/>
      </dsp:nvSpPr>
      <dsp:spPr>
        <a:xfrm>
          <a:off x="2927372" y="-43859"/>
          <a:ext cx="2444705" cy="20595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Результаты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285391" y="257752"/>
        <a:ext cx="1728667" cy="1456305"/>
      </dsp:txXfrm>
    </dsp:sp>
    <dsp:sp modelId="{CC48C167-C0A2-49BE-ABD8-62D8B11B555C}">
      <dsp:nvSpPr>
        <dsp:cNvPr id="0" name=""/>
        <dsp:cNvSpPr/>
      </dsp:nvSpPr>
      <dsp:spPr>
        <a:xfrm>
          <a:off x="6052233" y="2888412"/>
          <a:ext cx="1875075" cy="1875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Технологии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методы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приемы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26831" y="3163010"/>
        <a:ext cx="1325879" cy="1325879"/>
      </dsp:txXfrm>
    </dsp:sp>
    <dsp:sp modelId="{05E12870-C852-4728-B820-2C6EE9974E6A}">
      <dsp:nvSpPr>
        <dsp:cNvPr id="0" name=""/>
        <dsp:cNvSpPr/>
      </dsp:nvSpPr>
      <dsp:spPr>
        <a:xfrm>
          <a:off x="3003575" y="5728458"/>
          <a:ext cx="2292299" cy="1875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Мониторинг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339274" y="6003056"/>
        <a:ext cx="1620901" cy="1325879"/>
      </dsp:txXfrm>
    </dsp:sp>
    <dsp:sp modelId="{9CD21E4C-AE20-4716-AD4F-B3E1370F7375}">
      <dsp:nvSpPr>
        <dsp:cNvPr id="0" name=""/>
        <dsp:cNvSpPr/>
      </dsp:nvSpPr>
      <dsp:spPr>
        <a:xfrm>
          <a:off x="372140" y="2888412"/>
          <a:ext cx="1875075" cy="1875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Задачи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46738" y="3163010"/>
        <a:ext cx="1325879" cy="132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3685" y="794"/>
            <a:ext cx="20122385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0103" y="4171653"/>
            <a:ext cx="1874520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5400" b="1" spc="-5" dirty="0">
                <a:solidFill>
                  <a:srgbClr val="FFFFFF"/>
                </a:solidFill>
                <a:latin typeface="+mj-lt"/>
              </a:rPr>
              <a:t>Семинар-практикум </a:t>
            </a:r>
            <a:r>
              <a:rPr lang="ru-RU" sz="5400" b="1" spc="-5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ru-RU" sz="5400" b="1" spc="-5" dirty="0" smtClean="0">
                <a:solidFill>
                  <a:srgbClr val="FFFFFF"/>
                </a:solidFill>
                <a:latin typeface="+mj-lt"/>
              </a:rPr>
            </a:br>
            <a:r>
              <a:rPr lang="ru-RU" sz="5400" b="1" spc="-5" dirty="0" smtClean="0">
                <a:solidFill>
                  <a:srgbClr val="FFFFFF"/>
                </a:solidFill>
                <a:latin typeface="+mj-lt"/>
              </a:rPr>
              <a:t>«</a:t>
            </a:r>
            <a:r>
              <a:rPr lang="ru-RU" sz="5400" b="1" spc="-5" dirty="0">
                <a:solidFill>
                  <a:srgbClr val="FFFFFF"/>
                </a:solidFill>
                <a:latin typeface="+mj-lt"/>
              </a:rPr>
              <a:t>Развитие креативного мышления </a:t>
            </a:r>
            <a:r>
              <a:rPr lang="ru-RU" sz="5400" b="1" spc="-5" dirty="0" smtClean="0">
                <a:solidFill>
                  <a:srgbClr val="FFFFFF"/>
                </a:solidFill>
                <a:latin typeface="+mj-lt"/>
              </a:rPr>
              <a:t/>
            </a:r>
            <a:br>
              <a:rPr lang="ru-RU" sz="5400" b="1" spc="-5" dirty="0" smtClean="0">
                <a:solidFill>
                  <a:srgbClr val="FFFFFF"/>
                </a:solidFill>
                <a:latin typeface="+mj-lt"/>
              </a:rPr>
            </a:br>
            <a:r>
              <a:rPr lang="ru-RU" sz="5400" b="1" spc="-5" dirty="0" smtClean="0">
                <a:solidFill>
                  <a:srgbClr val="FFFFFF"/>
                </a:solidFill>
                <a:latin typeface="+mj-lt"/>
              </a:rPr>
              <a:t>как </a:t>
            </a:r>
            <a:r>
              <a:rPr lang="ru-RU" sz="5400" b="1" spc="-5" dirty="0">
                <a:solidFill>
                  <a:srgbClr val="FFFFFF"/>
                </a:solidFill>
                <a:latin typeface="+mj-lt"/>
              </a:rPr>
              <a:t>одного из компонентов функциональной </a:t>
            </a:r>
            <a:r>
              <a:rPr lang="ru-RU" sz="5400" b="1" spc="-5" dirty="0" smtClean="0">
                <a:solidFill>
                  <a:srgbClr val="FFFFFF"/>
                </a:solidFill>
                <a:latin typeface="+mj-lt"/>
              </a:rPr>
              <a:t>грамотности</a:t>
            </a:r>
            <a:br>
              <a:rPr lang="ru-RU" sz="5400" b="1" spc="-5" dirty="0" smtClean="0">
                <a:solidFill>
                  <a:srgbClr val="FFFFFF"/>
                </a:solidFill>
                <a:latin typeface="+mj-lt"/>
              </a:rPr>
            </a:br>
            <a:r>
              <a:rPr lang="ru-RU" sz="5400" b="1" spc="-5" dirty="0" smtClean="0">
                <a:solidFill>
                  <a:srgbClr val="FFFFFF"/>
                </a:solidFill>
                <a:latin typeface="+mj-lt"/>
              </a:rPr>
              <a:t>в </a:t>
            </a:r>
            <a:r>
              <a:rPr lang="ru-RU" sz="5400" b="1" spc="-5" dirty="0">
                <a:solidFill>
                  <a:srgbClr val="FFFFFF"/>
                </a:solidFill>
                <a:latin typeface="+mj-lt"/>
              </a:rPr>
              <a:t>учреждении ДО»</a:t>
            </a:r>
            <a:endParaRPr sz="5400" b="1" spc="-5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3075"/>
            <a:ext cx="46942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98650" y="3288548"/>
            <a:ext cx="17152701" cy="67826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Федерального закона от 29.12.2012 № 273-ФЗ «Об образовании в Российской Федерации»: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Части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1 статьи 75  - «…дополнительное образование детей и взрослых направлено на формирование и развитие творческих способностей детей и взрослых…» </a:t>
            </a:r>
            <a:endParaRPr lang="ru-RU" sz="4400" dirty="0">
              <a:solidFill>
                <a:schemeClr val="bg1"/>
              </a:solidFill>
            </a:endParaRPr>
          </a:p>
          <a:p>
            <a:pPr lvl="0" algn="just">
              <a:spcAft>
                <a:spcPts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Пункт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22, часть 1, ст.34 – Обучающимся предоставляются права - «…развитие своих творческих способностей и интересов, включая участие в конкурсах, олимпиадах, выставках, смотрах, физкультурных мероприятиях, спортивных мероприятиях, в том числе в официальных спортивных соревнованиях, и других массовых мероприятиях…»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5726430" y="701675"/>
            <a:ext cx="13413740" cy="234294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5240" lvl="0">
              <a:spcBef>
                <a:spcPts val="450"/>
              </a:spcBef>
            </a:pPr>
            <a:r>
              <a:rPr lang="ru-RU" sz="4800" kern="0" spc="-75" dirty="0" smtClean="0">
                <a:solidFill>
                  <a:schemeClr val="bg1"/>
                </a:solidFill>
                <a:latin typeface="NeueMachina-Medium"/>
                <a:cs typeface="NeueMachina-Medium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 «Формирование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оценка функциональной грамотности обучающихся при реализации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ДООП»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3790732"/>
              </p:ext>
            </p:extLst>
          </p:nvPr>
        </p:nvGraphicFramePr>
        <p:xfrm>
          <a:off x="0" y="3521075"/>
          <a:ext cx="8299450" cy="755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36539"/>
              </p:ext>
            </p:extLst>
          </p:nvPr>
        </p:nvGraphicFramePr>
        <p:xfrm>
          <a:off x="8299450" y="4740275"/>
          <a:ext cx="11506202" cy="20449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87316"/>
                <a:gridCol w="1532647"/>
                <a:gridCol w="1656838"/>
                <a:gridCol w="1676400"/>
                <a:gridCol w="1447800"/>
                <a:gridCol w="1524000"/>
                <a:gridCol w="1981201"/>
              </a:tblGrid>
              <a:tr h="204498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Этапы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endParaRPr lang="ru-RU" sz="1800" dirty="0">
                        <a:effectLst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задача этапа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Результаты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педагога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обучающихся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Методы и приемы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 и оценивание деятельности обучающихся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организации учебной </a:t>
                      </a:r>
                      <a:r>
                        <a:rPr lang="ru-RU" sz="1800" dirty="0" err="1">
                          <a:effectLst/>
                        </a:rPr>
                        <a:t>деят-ти</a:t>
                      </a:r>
                      <a:r>
                        <a:rPr lang="ru-RU" sz="1800" dirty="0">
                          <a:effectLst/>
                        </a:rPr>
                        <a:t>/ Дидактические средства, интерактивное оборудование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28450" y="4066887"/>
            <a:ext cx="5655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Технологическая карта занятия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802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8321" y="1158875"/>
            <a:ext cx="12649200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450"/>
              </a:spcBef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МБОО «Формирование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креативного мышления на занятиях дополнительного образования как одного из компонентов функциональной грамотности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(МОУ ДО ДДТ, </a:t>
            </a:r>
            <a:r>
              <a:rPr lang="ru-RU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г.Углич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sz="4800" dirty="0">
              <a:solidFill>
                <a:schemeClr val="bg1"/>
              </a:solidFill>
              <a:latin typeface="NeueMachina-Medium"/>
              <a:cs typeface="NeueMachina-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50" y="496887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9449" y="396875"/>
            <a:ext cx="5798987" cy="1324722"/>
          </a:xfrm>
          <a:prstGeom prst="rect">
            <a:avLst/>
          </a:prstGeom>
        </p:spPr>
        <p:txBody>
          <a:bodyPr vert="horz" wrap="square" lIns="0" tIns="58039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2095"/>
              </a:spcBef>
            </a:pPr>
            <a:r>
              <a:rPr lang="ru-RU" sz="4800" dirty="0" smtClean="0">
                <a:solidFill>
                  <a:schemeClr val="bg1"/>
                </a:solidFill>
                <a:latin typeface="NeueMachina-Medium"/>
                <a:cs typeface="NeueMachina-Medium"/>
              </a:rPr>
              <a:t>Мастер-классы</a:t>
            </a:r>
            <a:endParaRPr sz="4800" dirty="0">
              <a:solidFill>
                <a:schemeClr val="bg1"/>
              </a:solidFill>
              <a:latin typeface="NeueMachina-Medium"/>
              <a:cs typeface="NeueMachina-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55522" y="0"/>
            <a:ext cx="20104099" cy="11308555"/>
            <a:chOff x="0" y="0"/>
            <a:chExt cx="20104099" cy="113085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2404" y="0"/>
              <a:ext cx="6901695" cy="5521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250" y="396875"/>
              <a:ext cx="2596399" cy="1632801"/>
            </a:xfrm>
            <a:prstGeom prst="rect">
              <a:avLst/>
            </a:prstGeom>
          </p:spPr>
        </p:pic>
      </p:grpSp>
      <p:sp>
        <p:nvSpPr>
          <p:cNvPr id="4" name="object 4"/>
          <p:cNvSpPr txBox="1"/>
          <p:nvPr/>
        </p:nvSpPr>
        <p:spPr>
          <a:xfrm>
            <a:off x="787400" y="2454275"/>
            <a:ext cx="18745200" cy="78908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7050" marR="5080" indent="-514350">
              <a:lnSpc>
                <a:spcPct val="101299"/>
              </a:lnSpc>
              <a:spcBef>
                <a:spcPts val="90"/>
              </a:spcBef>
              <a:buFont typeface="+mj-lt"/>
              <a:buAutoNum type="arabicPeriod"/>
            </a:pPr>
            <a:r>
              <a:rPr lang="ru-RU" sz="3600" spc="-30" dirty="0">
                <a:solidFill>
                  <a:schemeClr val="bg1"/>
                </a:solidFill>
                <a:cs typeface="Neue Machina"/>
              </a:rPr>
              <a:t> «Креативные техники при работе с детьми в Студии изобразительного искусства» </a:t>
            </a:r>
            <a:r>
              <a:rPr lang="ru-RU" sz="3600" spc="-30" dirty="0" err="1">
                <a:solidFill>
                  <a:schemeClr val="bg1"/>
                </a:solidFill>
                <a:cs typeface="Neue Machina"/>
              </a:rPr>
              <a:t>Хлебушкина</a:t>
            </a:r>
            <a:r>
              <a:rPr lang="ru-RU" sz="3600" spc="-30" dirty="0">
                <a:solidFill>
                  <a:schemeClr val="bg1"/>
                </a:solidFill>
                <a:cs typeface="Neue Machina"/>
              </a:rPr>
              <a:t> Людмила Евгеньевна (МОУ ДО «Дом детского творчества», </a:t>
            </a:r>
            <a:r>
              <a:rPr lang="ru-RU" sz="3600" spc="-30" dirty="0" err="1">
                <a:solidFill>
                  <a:schemeClr val="bg1"/>
                </a:solidFill>
                <a:cs typeface="Neue Machina"/>
              </a:rPr>
              <a:t>г.Углич</a:t>
            </a:r>
            <a:r>
              <a:rPr lang="ru-RU" sz="3600" spc="-30" dirty="0" smtClean="0">
                <a:solidFill>
                  <a:schemeClr val="bg1"/>
                </a:solidFill>
                <a:cs typeface="Neue Machina"/>
              </a:rPr>
              <a:t>)</a:t>
            </a:r>
          </a:p>
          <a:p>
            <a:pPr marL="527050" marR="5080" indent="-514350">
              <a:lnSpc>
                <a:spcPct val="101299"/>
              </a:lnSpc>
              <a:spcBef>
                <a:spcPts val="90"/>
              </a:spcBef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cs typeface="Neue Machina"/>
              </a:rPr>
              <a:t>«Потенциал занятий хореографией в развитии творческого (креативного) мышления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» </a:t>
            </a:r>
            <a:r>
              <a:rPr lang="ru-RU" sz="3600" dirty="0" err="1" smtClean="0">
                <a:solidFill>
                  <a:schemeClr val="bg1"/>
                </a:solidFill>
                <a:cs typeface="Neue Machina"/>
              </a:rPr>
              <a:t>Кадовбина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 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Юлия Андреевна (МОУ ДО «Дом детского творчества», </a:t>
            </a:r>
            <a:r>
              <a:rPr lang="ru-RU" sz="3600" dirty="0" err="1">
                <a:solidFill>
                  <a:schemeClr val="bg1"/>
                </a:solidFill>
                <a:cs typeface="Neue Machina"/>
              </a:rPr>
              <a:t>г.Углич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)</a:t>
            </a:r>
          </a:p>
          <a:p>
            <a:pPr marL="527050" marR="5080" indent="-514350">
              <a:lnSpc>
                <a:spcPct val="101299"/>
              </a:lnSpc>
              <a:spcBef>
                <a:spcPts val="90"/>
              </a:spcBef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cs typeface="Neue Machina"/>
              </a:rPr>
              <a:t>«Занимательные задачи как средство развития креативного мышления обучающихся по программе «Компьютерная грамота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» Егоренко 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Елена Владимировна (МОУ ДО «Дом детского творчества», </a:t>
            </a:r>
            <a:r>
              <a:rPr lang="ru-RU" sz="3600" dirty="0" err="1">
                <a:solidFill>
                  <a:schemeClr val="bg1"/>
                </a:solidFill>
                <a:cs typeface="Neue Machina"/>
              </a:rPr>
              <a:t>г.Углич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)</a:t>
            </a:r>
          </a:p>
          <a:p>
            <a:pPr marL="527050" marR="5080" indent="-514350">
              <a:lnSpc>
                <a:spcPct val="101299"/>
              </a:lnSpc>
              <a:spcBef>
                <a:spcPts val="90"/>
              </a:spcBef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cs typeface="Neue Machina"/>
              </a:rPr>
              <a:t> «Традиционные досуговые </a:t>
            </a:r>
            <a:r>
              <a:rPr lang="ru-RU" sz="3600" dirty="0" err="1">
                <a:solidFill>
                  <a:schemeClr val="bg1"/>
                </a:solidFill>
                <a:cs typeface="Neue Machina"/>
              </a:rPr>
              <a:t>мероприятия,как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 средство развития креативного мышления обучающихся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» Рожкова 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Светлана Николаевна, педагог 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ДО (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МУДО «Центр дополнительного образования «Созвездие», г. Тутаев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)</a:t>
            </a:r>
          </a:p>
          <a:p>
            <a:pPr marL="527050" marR="5080" indent="-514350">
              <a:lnSpc>
                <a:spcPct val="101299"/>
              </a:lnSpc>
              <a:spcBef>
                <a:spcPts val="90"/>
              </a:spcBef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cs typeface="Neue Machina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«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Развитие креативного мышления средствами музыкального искусства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» Иванова 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Мария Ивановна, педагог 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ДО (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МУДО «Центр дополнительного образования «Созвездие», г. Тутаев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)</a:t>
            </a:r>
          </a:p>
          <a:p>
            <a:pPr marL="527050" marR="5080" indent="-514350">
              <a:lnSpc>
                <a:spcPct val="101299"/>
              </a:lnSpc>
              <a:spcBef>
                <a:spcPts val="90"/>
              </a:spcBef>
              <a:buFont typeface="+mj-lt"/>
              <a:buAutoNum type="arabicPeriod"/>
            </a:pPr>
            <a:r>
              <a:rPr lang="ru-RU" sz="3600" dirty="0">
                <a:solidFill>
                  <a:schemeClr val="bg1"/>
                </a:solidFill>
                <a:cs typeface="Neue Machina"/>
              </a:rPr>
              <a:t>«Морфологическая вертушка — форма развития креативного мышления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» </a:t>
            </a:r>
            <a:r>
              <a:rPr lang="ru-RU" sz="3600" dirty="0" err="1" smtClean="0">
                <a:solidFill>
                  <a:schemeClr val="bg1"/>
                </a:solidFill>
                <a:cs typeface="Neue Machina"/>
              </a:rPr>
              <a:t>Ковина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 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Алёна Игоревна, педагог </a:t>
            </a:r>
            <a:r>
              <a:rPr lang="ru-RU" sz="3600" dirty="0" smtClean="0">
                <a:solidFill>
                  <a:schemeClr val="bg1"/>
                </a:solidFill>
                <a:cs typeface="Neue Machina"/>
              </a:rPr>
              <a:t>ДО (</a:t>
            </a:r>
            <a:r>
              <a:rPr lang="ru-RU" sz="3600" dirty="0">
                <a:solidFill>
                  <a:schemeClr val="bg1"/>
                </a:solidFill>
                <a:cs typeface="Neue Machina"/>
              </a:rPr>
              <a:t>МУДО «Центр дополнительного образования «Созвездие», г. Тутаев)</a:t>
            </a:r>
            <a:endParaRPr sz="3600" dirty="0">
              <a:solidFill>
                <a:schemeClr val="bg1"/>
              </a:solidFill>
              <a:cs typeface="Neue Machi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329</Words>
  <Application>Microsoft Office PowerPoint</Application>
  <PresentationFormat>Произвольный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Druk Cyr</vt:lpstr>
      <vt:lpstr>Times New Roman</vt:lpstr>
      <vt:lpstr>NeueMachina-Medium</vt:lpstr>
      <vt:lpstr>Neue Machina</vt:lpstr>
      <vt:lpstr>Office Theme</vt:lpstr>
      <vt:lpstr>Семинар-практикум  «Развитие креативного мышления  как одного из компонентов функциональной грамотности в учреждении ДО»</vt:lpstr>
      <vt:lpstr>Презентация PowerPoint</vt:lpstr>
      <vt:lpstr>Презентация PowerPoint</vt:lpstr>
      <vt:lpstr>МБОО «Формирование креативного мышления на занятиях дополнительного образования как одного из компонентов функциональной грамотности» (МОУ ДО ДДТ, г.Углич)</vt:lpstr>
      <vt:lpstr>Мастер-классы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12</cp:revision>
  <dcterms:created xsi:type="dcterms:W3CDTF">2023-01-13T17:17:54Z</dcterms:created>
  <dcterms:modified xsi:type="dcterms:W3CDTF">2023-10-18T12:48:22Z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