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026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1664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ОХВАТЫ ДОПОЛНИТЕЛЬНЫМ ОБРАЗОВАНИЕМ ДЕТЕЙ В БОЛЬШЕСЕЛЬСКОМ МР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48746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1085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13546" y="571479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 </a:t>
            </a:r>
            <a:r>
              <a:rPr lang="ru-RU" sz="1000" b="1" dirty="0" smtClean="0">
                <a:solidFill>
                  <a:srgbClr val="C00000"/>
                </a:solidFill>
              </a:rPr>
              <a:t>ОБЩИЙ ОХВАТ ДОПОЛНИТЕЛЬНИТЕЛЬНЫМ ОБРАЗОВАНИЕМ ДЕТЕЙ В ВОЗРАСТЕ ОТ 5 ДО 18 ЛЕТ </a:t>
            </a:r>
            <a:r>
              <a:rPr lang="ru-RU" sz="1000" b="1" dirty="0" smtClean="0">
                <a:solidFill>
                  <a:srgbClr val="C00000"/>
                </a:solidFill>
              </a:rPr>
              <a:t>– 595 (54,8%) </a:t>
            </a:r>
            <a:endParaRPr lang="ru-RU" sz="1000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4310" y="695247"/>
            <a:ext cx="6879738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74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157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10 ДО 14 ЛЕТ – 271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15 ДО 17 ЛЕТ – 93</a:t>
            </a:r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ХУДОЖЕСТВЕННАЯ НАПРАВЛЕННОСТЬ – 147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ТЕХНИЧЕСКАЯ НАПРАВЛЕННОСТЬ –  318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СОЦИАЛЬНО-ГУМАНИТАРНАЯ НАПРАВЛЕННОСТЬ –  206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ФИЗКУЛЬТУРНО-СПОРТИВНАЯ НАПРАВЛЕННОСТЬ –  139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ТУРИСТСКО-КРАЕВЕДЧЕСКАЯ НАПРАВЛЕННОСТЬ –  8</a:t>
            </a: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ВОЗМОЖНОСТЯМИ ЗДОРОВЬЯ - </a:t>
            </a:r>
            <a:r>
              <a:rPr lang="en-US" sz="1100" b="1" dirty="0" smtClean="0">
                <a:solidFill>
                  <a:srgbClr val="CC0066"/>
                </a:solidFill>
              </a:rPr>
              <a:t>30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 ДОПОЛНИТЕЛЬНЫХ ОБЩЕОБРАЗОВАТЕЛЬНЫХ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ХУДОЖЕСТВЕННАЯ НАПРАВЛЕННОСТЬ – 18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ТЕХНИЧЕСКАЯ НАПРАВЛЕННОСТЬ –  13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СОЦИАЛЬНО-ГУМАНИТАРНАЯ НАПРАВЛЕННОСТЬ –  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ФИЗКУЛЬТУРНО-СПОРТИВНАЯ НАПРАВЛЕННОСТЬ –  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ТУРИСТСКО-КРАЕВЕДЧЕСКАЯ НАПРАВЛЕННОСТЬ –  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БЮДЖЕТНЫХ ПРОГРАММ –  63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СЕРТИФИЦИРОВАННЫХ ПРОГРАММ –  19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 smtClean="0"/>
          </a:p>
          <a:p>
            <a:pPr lvl="0"/>
            <a:endParaRPr lang="ru-RU" sz="1100" b="1" dirty="0" smtClean="0"/>
          </a:p>
          <a:p>
            <a:pPr lvl="0"/>
            <a:r>
              <a:rPr lang="ru-RU" sz="1100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в муниципальном опорном центре: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Барышникова Ольга Анатольевна, начальник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66254" y="3068960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35782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 17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>
                <a:solidFill>
                  <a:srgbClr val="CC0066"/>
                </a:solidFill>
              </a:rPr>
              <a:t> </a:t>
            </a:r>
            <a:r>
              <a:rPr lang="ru-RU" altLang="ru-RU" sz="1200" b="1" dirty="0" smtClean="0">
                <a:solidFill>
                  <a:srgbClr val="CC0066"/>
                </a:solidFill>
              </a:rPr>
              <a:t>236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ru-RU" altLang="ru-RU" sz="1200" b="1" dirty="0">
                <a:solidFill>
                  <a:srgbClr val="CC0066"/>
                </a:solidFill>
              </a:rPr>
              <a:t> </a:t>
            </a:r>
            <a:r>
              <a:rPr lang="ru-RU" altLang="ru-RU" sz="1200" b="1" dirty="0" smtClean="0">
                <a:solidFill>
                  <a:srgbClr val="CC0066"/>
                </a:solidFill>
              </a:rPr>
              <a:t>43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0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452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222</cp:revision>
  <cp:lastPrinted>2022-04-25T07:45:04Z</cp:lastPrinted>
  <dcterms:created xsi:type="dcterms:W3CDTF">2022-04-18T10:54:01Z</dcterms:created>
  <dcterms:modified xsi:type="dcterms:W3CDTF">2023-05-26T06:57:41Z</dcterms:modified>
</cp:coreProperties>
</file>