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ОБЩИЙ ОХВАТ ДОПОЛНИТЕЛЬНИТЕЛЬНЫМ ОБРАЗОВАНИЕМ ДЕТЕЙ В ВОЗРАСТЕ ОТ 5 ДО 18 ЛЕТ </a:t>
            </a:r>
            <a:r>
              <a:rPr lang="ru-RU" sz="1100" b="1" dirty="0" smtClean="0"/>
              <a:t>-</a:t>
            </a:r>
            <a:r>
              <a:rPr lang="ru-RU" sz="1100" b="1" dirty="0"/>
              <a:t> </a:t>
            </a:r>
            <a:r>
              <a:rPr lang="ru-RU" sz="1100" b="1" dirty="0" smtClean="0"/>
              <a:t>698</a:t>
            </a:r>
            <a:r>
              <a:rPr lang="ru-RU" sz="1100" b="1" dirty="0" smtClean="0"/>
              <a:t> (52,4%)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</a:t>
            </a:r>
            <a:r>
              <a:rPr lang="ru-RU" sz="900" b="1" dirty="0" smtClean="0"/>
              <a:t>89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</a:t>
            </a:r>
            <a:r>
              <a:rPr lang="ru-RU" sz="900" b="1" dirty="0" smtClean="0"/>
              <a:t>184</a:t>
            </a:r>
            <a:endParaRPr lang="en-US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</a:t>
            </a:r>
            <a:r>
              <a:rPr lang="ru-RU" sz="900" b="1" dirty="0" smtClean="0"/>
              <a:t>314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</a:t>
            </a:r>
            <a:r>
              <a:rPr lang="ru-RU" sz="900" b="1" dirty="0" smtClean="0"/>
              <a:t>111</a:t>
            </a:r>
            <a:endParaRPr lang="ru-RU" sz="900" b="1" dirty="0" smtClean="0"/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1</a:t>
            </a:r>
            <a:r>
              <a:rPr lang="ru-RU" sz="900" b="1" dirty="0" smtClean="0"/>
              <a:t>87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</a:t>
            </a:r>
            <a:r>
              <a:rPr lang="en-US" sz="900" b="1" dirty="0" smtClean="0"/>
              <a:t>63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</a:t>
            </a:r>
            <a:r>
              <a:rPr lang="en-US" sz="900" b="1" dirty="0" smtClean="0"/>
              <a:t>119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295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</a:t>
            </a:r>
            <a:r>
              <a:rPr lang="en-US" sz="900" b="1" dirty="0" smtClean="0"/>
              <a:t>15</a:t>
            </a:r>
            <a:r>
              <a:rPr lang="ru-RU" sz="900" b="1" dirty="0" smtClean="0"/>
              <a:t>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en-US" sz="900" b="1" dirty="0" smtClean="0"/>
              <a:t>0</a:t>
            </a:r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- 5</a:t>
            </a:r>
            <a:r>
              <a:rPr lang="en-US" sz="1100" b="1" dirty="0" smtClean="0">
                <a:solidFill>
                  <a:srgbClr val="CC0066"/>
                </a:solidFill>
              </a:rPr>
              <a:t>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</a:t>
            </a:r>
            <a:r>
              <a:rPr lang="ru-RU" sz="900" b="1" dirty="0" smtClean="0"/>
              <a:t>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23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30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ru-RU" sz="900" b="1" dirty="0"/>
              <a:t>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–  76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–  27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и. о. начальника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76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214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</a:t>
            </a:r>
            <a:r>
              <a:rPr lang="en-US" altLang="ru-RU" sz="1200" dirty="0" smtClean="0"/>
              <a:t>2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dirty="0" smtClean="0"/>
              <a:t>120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dirty="0" smtClean="0"/>
              <a:t>6</a:t>
            </a:r>
            <a:r>
              <a:rPr lang="ru-RU" altLang="ru-RU" sz="1200" dirty="0" smtClean="0"/>
              <a:t>9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450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257</cp:revision>
  <cp:lastPrinted>2024-06-21T11:01:14Z</cp:lastPrinted>
  <dcterms:created xsi:type="dcterms:W3CDTF">2022-04-18T10:54:01Z</dcterms:created>
  <dcterms:modified xsi:type="dcterms:W3CDTF">2024-06-21T11:18:11Z</dcterms:modified>
</cp:coreProperties>
</file>