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8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ОХВАТЫ ДОПОЛНИТЕЛЬНЫМ ОБРАЗОВАНИЕМ ДЕТЕЙ В БОЛЬШЕСЕЛЬСКОМ МР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0872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34310" y="571479"/>
            <a:ext cx="6879738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ОБЩИЙ ОХВАТ ДОПОЛНИТЕЛЬНИТЕЛЬНЫМ ОБРАЗОВАНИЕМ ДЕТЕЙ В ВОЗРАСТЕ ОТ 5 ДО 18 ЛЕТ - 698 (52,4%)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86131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</a:t>
            </a:r>
            <a:r>
              <a:rPr lang="ru-RU" sz="900" b="1" dirty="0" smtClean="0"/>
              <a:t>89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</a:t>
            </a:r>
            <a:r>
              <a:rPr lang="ru-RU" sz="900" b="1" dirty="0" smtClean="0"/>
              <a:t>1</a:t>
            </a:r>
            <a:r>
              <a:rPr lang="ru-RU" sz="900" b="1" dirty="0" smtClean="0"/>
              <a:t>84</a:t>
            </a:r>
            <a:endParaRPr lang="en-US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</a:t>
            </a:r>
            <a:r>
              <a:rPr lang="ru-RU" sz="900" b="1" dirty="0" smtClean="0"/>
              <a:t>314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</a:t>
            </a:r>
            <a:r>
              <a:rPr lang="ru-RU" sz="900" b="1" dirty="0" smtClean="0"/>
              <a:t>1</a:t>
            </a:r>
            <a:r>
              <a:rPr lang="ru-RU" sz="900" b="1" dirty="0" smtClean="0"/>
              <a:t>11</a:t>
            </a:r>
            <a:endParaRPr lang="ru-RU" sz="900" b="1" dirty="0" smtClean="0"/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204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</a:t>
            </a:r>
            <a:r>
              <a:rPr lang="en-US" sz="900" b="1" dirty="0" smtClean="0"/>
              <a:t>77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</a:t>
            </a:r>
            <a:r>
              <a:rPr lang="en-US" sz="900" b="1" dirty="0" smtClean="0"/>
              <a:t>138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</a:t>
            </a:r>
            <a:r>
              <a:rPr lang="en-US" sz="900" b="1" dirty="0" smtClean="0"/>
              <a:t>316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</a:t>
            </a:r>
            <a:r>
              <a:rPr lang="en-US" sz="900" b="1" dirty="0" smtClean="0"/>
              <a:t>218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en-US" sz="900" b="1" dirty="0" smtClean="0"/>
              <a:t>0</a:t>
            </a:r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36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КОЛИЧЕСТВООЛНИТЕЛЬНЫБРАЗОВАТЕЛЬНЫХ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</a:t>
            </a:r>
            <a:r>
              <a:rPr lang="en-US" sz="900" b="1" dirty="0" smtClean="0"/>
              <a:t>10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2</a:t>
            </a:r>
            <a:r>
              <a:rPr lang="en-US" sz="900" b="1" dirty="0" smtClean="0"/>
              <a:t>1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</a:t>
            </a:r>
            <a:r>
              <a:rPr lang="ru-RU" sz="900" b="1" dirty="0"/>
              <a:t>8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ru-RU" sz="900" b="1" dirty="0"/>
              <a:t>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–  7</a:t>
            </a:r>
            <a:r>
              <a:rPr lang="en-US" sz="900" b="1" dirty="0" smtClean="0"/>
              <a:t>5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–  2</a:t>
            </a:r>
            <a:r>
              <a:rPr lang="en-US" sz="900" b="1" dirty="0" smtClean="0"/>
              <a:t>5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 муниципального опорного центра: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Толмачева Виктория Евгеньевна, и. о. начальника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76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2143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146174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</a:t>
            </a:r>
            <a:r>
              <a:rPr lang="ru-RU" altLang="ru-RU" sz="1200" dirty="0" smtClean="0"/>
              <a:t>количество </a:t>
            </a:r>
            <a:r>
              <a:rPr lang="ru-RU" altLang="ru-RU" sz="1200" dirty="0"/>
              <a:t>дополнительных общеобразовательных программ </a:t>
            </a:r>
            <a:r>
              <a:rPr lang="ru-RU" altLang="ru-RU" sz="1200" dirty="0" smtClean="0"/>
              <a:t>– 1</a:t>
            </a:r>
            <a:r>
              <a:rPr lang="en-US" altLang="ru-RU" sz="1200" dirty="0" smtClean="0"/>
              <a:t>6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dirty="0" smtClean="0"/>
              <a:t>120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3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3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b="1" dirty="0" smtClean="0"/>
              <a:t>108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113613"/>
              </p:ext>
            </p:extLst>
          </p:nvPr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 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9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449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259</cp:revision>
  <cp:lastPrinted>2024-09-25T10:05:08Z</cp:lastPrinted>
  <dcterms:created xsi:type="dcterms:W3CDTF">2022-04-18T10:54:01Z</dcterms:created>
  <dcterms:modified xsi:type="dcterms:W3CDTF">2024-09-25T10:18:16Z</dcterms:modified>
</cp:coreProperties>
</file>