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6" r:id="rId8"/>
    <p:sldId id="264" r:id="rId9"/>
    <p:sldId id="265" r:id="rId10"/>
    <p:sldId id="267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9F7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3331681977252838"/>
                  <c:y val="-0.28336140274132399"/>
                </c:manualLayout>
              </c:layout>
              <c:tx>
                <c:rich>
                  <a:bodyPr/>
                  <a:lstStyle/>
                  <a:p>
                    <a:fld id="{65677BE3-55B5-45AC-A2D1-FF4FA50F46E1}" type="VALUE">
                      <a:rPr lang="en-US"/>
                      <a:pPr/>
                      <a:t>[ЗНАЧЕНИЕ]</a:t>
                    </a:fld>
                    <a:r>
                      <a:rPr lang="en-US"/>
                      <a:t> </a:t>
                    </a:r>
                  </a:p>
                  <a:p>
                    <a:r>
                      <a:rPr lang="en-US"/>
                      <a:t>110 000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Лист1!$A$1:$A$2</c:f>
              <c:numCache>
                <c:formatCode>0%</c:formatCode>
                <c:ptCount val="2"/>
                <c:pt idx="0">
                  <c:v>0.89</c:v>
                </c:pt>
                <c:pt idx="1">
                  <c:v>0.11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baseline="0">
                <a:effectLst/>
              </a:rPr>
              <a:t>2021/2022 учебный год</a:t>
            </a:r>
            <a:endParaRPr lang="ru-RU" sz="18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2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Лист2!$A$4:$A$5</c:f>
              <c:numCache>
                <c:formatCode>0%</c:formatCode>
                <c:ptCount val="2"/>
                <c:pt idx="0">
                  <c:v>0.92</c:v>
                </c:pt>
                <c:pt idx="1">
                  <c:v>0.08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>
                <a:effectLst/>
              </a:rPr>
              <a:t>2020/2021 учебный год</a:t>
            </a:r>
            <a:endParaRPr lang="ru-RU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1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Лист2!$A$9:$A$10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2021/2022 учебный год</a:t>
            </a:r>
            <a:endParaRPr lang="ru-RU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1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Лист2!$A$9:$A$10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Лист1!$A$1:$A$2</c:f>
              <c:strCache>
                <c:ptCount val="2"/>
                <c:pt idx="0">
                  <c:v>2021 учебный год</c:v>
                </c:pt>
                <c:pt idx="1">
                  <c:v>2022 учебный год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1258</c:v>
                </c:pt>
                <c:pt idx="1">
                  <c:v>956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750587136"/>
        <c:axId val="-1750586592"/>
      </c:barChart>
      <c:catAx>
        <c:axId val="-175058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750586592"/>
        <c:crosses val="autoZero"/>
        <c:auto val="1"/>
        <c:lblAlgn val="ctr"/>
        <c:lblOffset val="100"/>
        <c:noMultiLvlLbl val="0"/>
      </c:catAx>
      <c:valAx>
        <c:axId val="-175058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75058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2021/2022 учебный год</c:v>
                </c:pt>
              </c:strCache>
            </c:strRef>
          </c:tx>
          <c:invertIfNegative val="0"/>
          <c:dLbls>
            <c:spPr>
              <a:noFill/>
              <a:ln w="25385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Химия</c:v>
                </c:pt>
                <c:pt idx="1">
                  <c:v>Физика</c:v>
                </c:pt>
                <c:pt idx="2">
                  <c:v>Математика</c:v>
                </c:pt>
                <c:pt idx="3">
                  <c:v>Информатика</c:v>
                </c:pt>
                <c:pt idx="4">
                  <c:v>Биология</c:v>
                </c:pt>
                <c:pt idx="5">
                  <c:v>Астрономия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2990</c:v>
                </c:pt>
                <c:pt idx="1">
                  <c:v>3826</c:v>
                </c:pt>
                <c:pt idx="2">
                  <c:v>18222</c:v>
                </c:pt>
                <c:pt idx="3">
                  <c:v>3082</c:v>
                </c:pt>
                <c:pt idx="4">
                  <c:v>9181</c:v>
                </c:pt>
                <c:pt idx="5">
                  <c:v>763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2020/2021 учебный год</c:v>
                </c:pt>
              </c:strCache>
            </c:strRef>
          </c:tx>
          <c:invertIfNegative val="0"/>
          <c:dLbls>
            <c:spPr>
              <a:noFill/>
              <a:ln w="25385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Химия</c:v>
                </c:pt>
                <c:pt idx="1">
                  <c:v>Физика</c:v>
                </c:pt>
                <c:pt idx="2">
                  <c:v>Математика</c:v>
                </c:pt>
                <c:pt idx="3">
                  <c:v>Информатика</c:v>
                </c:pt>
                <c:pt idx="4">
                  <c:v>Биология</c:v>
                </c:pt>
                <c:pt idx="5">
                  <c:v>Астрономия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2978</c:v>
                </c:pt>
                <c:pt idx="1">
                  <c:v>3519</c:v>
                </c:pt>
                <c:pt idx="2">
                  <c:v>18157</c:v>
                </c:pt>
                <c:pt idx="3">
                  <c:v>3255</c:v>
                </c:pt>
                <c:pt idx="4">
                  <c:v>9103</c:v>
                </c:pt>
                <c:pt idx="5">
                  <c:v>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50584416"/>
        <c:axId val="-1750575168"/>
      </c:barChart>
      <c:catAx>
        <c:axId val="-17505844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750575168"/>
        <c:crosses val="autoZero"/>
        <c:auto val="1"/>
        <c:lblAlgn val="ctr"/>
        <c:lblOffset val="100"/>
        <c:noMultiLvlLbl val="0"/>
      </c:catAx>
      <c:valAx>
        <c:axId val="-1750575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1750584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Астрономия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9.0732078628406598E-2"/>
                  <c:y val="-6.4258817738369778E-2"/>
                </c:manualLayout>
              </c:layout>
              <c:spPr>
                <a:noFill/>
                <a:ln w="25366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21578647241295"/>
                  <c:y val="8.2618015281080148E-2"/>
                </c:manualLayout>
              </c:layout>
              <c:spPr>
                <a:noFill/>
                <a:ln w="25366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6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0.01</c:v>
                </c:pt>
                <c:pt idx="1">
                  <c:v>0.99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66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0400772685565269"/>
          <c:y val="3.8471305808005972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Биология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0.11402166132935078"/>
                  <c:y val="-8.3276418002753344E-2"/>
                </c:manualLayout>
              </c:layout>
              <c:spPr>
                <a:noFill/>
                <a:ln w="2542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581700560480086"/>
                  <c:y val="0.10957423421414929"/>
                </c:manualLayout>
              </c:layout>
              <c:spPr>
                <a:noFill/>
                <a:ln w="2542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2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0.1203</c:v>
                </c:pt>
                <c:pt idx="1">
                  <c:v>0.87970000000000004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24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Информатика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2.430133657351162E-2"/>
                  <c:y val="-0.1"/>
                </c:manualLayout>
              </c:layout>
              <c:spPr>
                <a:noFill/>
                <a:ln w="2538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7484811664641449E-2"/>
                  <c:y val="0.1"/>
                </c:manualLayout>
              </c:layout>
              <c:spPr>
                <a:noFill/>
                <a:ln w="2538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4.04</c:v>
                </c:pt>
                <c:pt idx="1">
                  <c:v>95.96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84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explosion val="23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4.4747931729454724E-2"/>
                  <c:y val="-7.9485692859772583E-2"/>
                </c:manualLayout>
              </c:layout>
              <c:spPr>
                <a:noFill/>
                <a:ln w="25381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579886215757852E-3"/>
                  <c:y val="0.12284152532873922"/>
                </c:manualLayout>
              </c:layout>
              <c:spPr>
                <a:noFill/>
                <a:ln w="25381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20.2</c:v>
                </c:pt>
                <c:pt idx="1">
                  <c:v>79.8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81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3061679790026249"/>
          <c:y val="9.0939075093489419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Физика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7.035933119854651E-2"/>
                  <c:y val="-0.10298352824936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760838889189409"/>
                  <c:y val="8.3179003586022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1">
                <a:noFill/>
              </a:ln>
            </c:spPr>
            <c:txPr>
              <a:bodyPr rot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7.8E-2</c:v>
                </c:pt>
                <c:pt idx="1">
                  <c:v>0.92200000000000004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81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3.7597657695530022E-2"/>
                  <c:y val="-0.12611377329232021"/>
                </c:manualLayout>
              </c:layout>
              <c:spPr>
                <a:noFill/>
                <a:ln w="2539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963325343419934"/>
                  <c:y val="8.5757365838778091E-2"/>
                </c:manualLayout>
              </c:layout>
              <c:spPr>
                <a:noFill/>
                <a:ln w="25394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9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участники</c:v>
                </c:pt>
                <c:pt idx="1">
                  <c:v>обучащиеся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6.15</c:v>
                </c:pt>
                <c:pt idx="1">
                  <c:v>93.85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4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2020/2021 учебный год</a:t>
            </a:r>
            <a:endParaRPr lang="ru-RU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92,4%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414041994750604E-2"/>
                  <c:y val="9.56474190726159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7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700" smtClean="0">
                        <a:solidFill>
                          <a:schemeClr val="bg1"/>
                        </a:solidFill>
                      </a:rPr>
                      <a:t>7,6 %</a:t>
                    </a:r>
                    <a:endParaRPr lang="en-US" sz="7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Лист2!$A$1:$A$2</c:f>
              <c:numCache>
                <c:formatCode>0.00%</c:formatCode>
                <c:ptCount val="2"/>
                <c:pt idx="0">
                  <c:v>0.92400000000000004</c:v>
                </c:pt>
                <c:pt idx="1">
                  <c:v>7.5999999999999998E-2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EC588-EAF1-4816-BB37-8A5E8BC86D50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088F86C-A060-42DD-9701-B2B029800819}">
      <dgm:prSet phldrT="[Текст]"/>
      <dgm:spPr>
        <a:solidFill>
          <a:srgbClr val="FFCC99"/>
        </a:solidFill>
      </dgm:spPr>
      <dgm:t>
        <a:bodyPr/>
        <a:lstStyle/>
        <a:p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CA51A6D-48EC-44A9-994A-33AF6C219223}" type="parTrans" cxnId="{6BA422C1-B15B-4DF5-B772-ECB071204C7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4B0EE79-15C0-49A9-B191-9E01F42F416E}" type="sibTrans" cxnId="{6BA422C1-B15B-4DF5-B772-ECB071204C7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458D71C-CCE1-41AB-A265-BBF1C34E0400}">
      <dgm:prSet phldrT="[Текст]"/>
      <dgm:spPr/>
      <dgm:t>
        <a:bodyPr/>
        <a:lstStyle/>
        <a:p>
          <a:r>
            <a:rPr lang="ru-RU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Департамент образования ЯО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7953732-6718-4B38-9E7B-3D49F5C30A73}" type="parTrans" cxnId="{104F036A-DF4C-4244-BD93-51E6F36FF25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58418FD-F022-4CE6-8246-D9502F7A9533}" type="sibTrans" cxnId="{104F036A-DF4C-4244-BD93-51E6F36FF25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8C52C5B-E2BB-4220-B769-CFE55D7AD252}">
      <dgm:prSet phldrT="[Текст]"/>
      <dgm:spPr/>
      <dgm:t>
        <a:bodyPr/>
        <a:lstStyle/>
        <a:p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293769C-637F-454E-A268-027D36036ACA}" type="parTrans" cxnId="{C5C0799A-4475-48D2-9D78-21558490923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6AF9CA5-8747-4ECB-9F74-0A3F160B6987}" type="sibTrans" cxnId="{C5C0799A-4475-48D2-9D78-21558490923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E62C695-819C-4F87-BC7A-39754E92E6D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Новая школа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0334895-B28F-44D2-B5D3-3A0DDA07A0BC}" type="parTrans" cxnId="{4FA7B7C0-4B9E-48BE-AFCB-515EE286038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F86DDB4-FE41-4F5D-80D2-E14EE1ACF3F7}" type="sibTrans" cxnId="{4FA7B7C0-4B9E-48BE-AFCB-515EE286038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A38FA9E-7692-4C2D-9E1B-29307B0B16B7}">
      <dgm:prSet phldrT="[Текст]"/>
      <dgm:spPr>
        <a:solidFill>
          <a:srgbClr val="FF0000"/>
        </a:solidFill>
      </dgm:spPr>
      <dgm:t>
        <a:bodyPr/>
        <a:lstStyle/>
        <a:p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D8CBF96-3A24-4452-9E10-6D7E06C007CB}" type="parTrans" cxnId="{8D994543-DCBA-4402-915C-563B1590FF02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F811FBA-F1D4-47E6-95DB-4AC8B88DE5FC}" type="sibTrans" cxnId="{8D994543-DCBA-4402-915C-563B1590FF02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E6B0768-F3C0-441C-87E8-94914B89E21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ИРО, ЦОиККО, ЦТИСО, Агентство, РРЦ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5BD9C7B-62BC-4168-8E7B-000D1DFD9B8D}" type="parTrans" cxnId="{2AA173F8-F3F1-4D16-9C21-0D5DBE7C568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2CD218B-3BA2-41A5-ABB5-15FFBBE2B333}" type="sibTrans" cxnId="{2AA173F8-F3F1-4D16-9C21-0D5DBE7C568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B69956A-065E-4574-9654-27BC39DE571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A465479-AD06-4E3B-BE9C-508FC03AC8E6}" type="parTrans" cxnId="{B437C12D-4859-4564-BA22-030B540D23D1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48E2160-C081-4B63-8E17-FD783176B972}" type="sibTrans" cxnId="{B437C12D-4859-4564-BA22-030B540D23D1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EA23D2E-9623-45DB-B3D6-B75D3C70EB6A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МОУО, муниципальные методические службы, ОО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140F818-826C-4789-ACC1-8B118E6A3B25}" type="parTrans" cxnId="{DDCB5D78-50B5-4E22-81F4-6201B8E04C9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BF38E73-51AD-490B-89B2-A2B2125F2D62}" type="sibTrans" cxnId="{DDCB5D78-50B5-4E22-81F4-6201B8E04C9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6D157A1-92C1-4E0C-8E82-FF30D755B2E0}">
      <dgm:prSet/>
      <dgm:spPr/>
      <dgm:t>
        <a:bodyPr/>
        <a:lstStyle/>
        <a:p>
          <a:endParaRPr lang="ru-RU"/>
        </a:p>
      </dgm:t>
    </dgm:pt>
    <dgm:pt modelId="{6FC55E73-64B1-48BE-8470-7EBCAF4EFBC8}" type="parTrans" cxnId="{60831B20-29FC-4005-9016-E22C95A02E61}">
      <dgm:prSet/>
      <dgm:spPr/>
      <dgm:t>
        <a:bodyPr/>
        <a:lstStyle/>
        <a:p>
          <a:endParaRPr lang="ru-RU"/>
        </a:p>
      </dgm:t>
    </dgm:pt>
    <dgm:pt modelId="{E0ADA5CE-5AB4-4107-97A6-8843462B4911}" type="sibTrans" cxnId="{60831B20-29FC-4005-9016-E22C95A02E61}">
      <dgm:prSet/>
      <dgm:spPr/>
      <dgm:t>
        <a:bodyPr/>
        <a:lstStyle/>
        <a:p>
          <a:endParaRPr lang="ru-RU"/>
        </a:p>
      </dgm:t>
    </dgm:pt>
    <dgm:pt modelId="{E5150198-1A7C-4CB0-A97F-527F7D45C6B6}">
      <dgm:prSet/>
      <dgm:spPr/>
      <dgm:t>
        <a:bodyPr/>
        <a:lstStyle/>
        <a:p>
          <a:r>
            <a:rPr lang="ru-RU" b="1" dirty="0" smtClean="0">
              <a:solidFill>
                <a:schemeClr val="accent5">
                  <a:lumMod val="50000"/>
                </a:schemeClr>
              </a:solidFill>
            </a:rPr>
            <a:t>Субъекты региональной системы:</a:t>
          </a:r>
          <a:endParaRPr lang="ru-RU" dirty="0">
            <a:solidFill>
              <a:schemeClr val="accent5">
                <a:lumMod val="50000"/>
              </a:schemeClr>
            </a:solidFill>
          </a:endParaRPr>
        </a:p>
      </dgm:t>
    </dgm:pt>
    <dgm:pt modelId="{F9D679AD-2BA5-4A0B-8678-A544DEC3C115}" type="parTrans" cxnId="{4C278C7E-0BA6-4870-A693-314701682B06}">
      <dgm:prSet/>
      <dgm:spPr/>
      <dgm:t>
        <a:bodyPr/>
        <a:lstStyle/>
        <a:p>
          <a:endParaRPr lang="ru-RU"/>
        </a:p>
      </dgm:t>
    </dgm:pt>
    <dgm:pt modelId="{C6A3DF9C-F3B2-4AE8-BA3E-E024242EE527}" type="sibTrans" cxnId="{4C278C7E-0BA6-4870-A693-314701682B06}">
      <dgm:prSet/>
      <dgm:spPr/>
      <dgm:t>
        <a:bodyPr/>
        <a:lstStyle/>
        <a:p>
          <a:endParaRPr lang="ru-RU"/>
        </a:p>
      </dgm:t>
    </dgm:pt>
    <dgm:pt modelId="{F5DB3868-3302-49A3-8446-5316D9A32E06}" type="pres">
      <dgm:prSet presAssocID="{F54EC588-EAF1-4816-BB37-8A5E8BC86D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94E1AF-F5A1-4582-B051-2A2C32F91D16}" type="pres">
      <dgm:prSet presAssocID="{46D157A1-92C1-4E0C-8E82-FF30D755B2E0}" presName="composite" presStyleCnt="0"/>
      <dgm:spPr/>
    </dgm:pt>
    <dgm:pt modelId="{5C3ABE14-F82F-4127-852E-EBF0E87AFA96}" type="pres">
      <dgm:prSet presAssocID="{46D157A1-92C1-4E0C-8E82-FF30D755B2E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F3D5F9-3838-438C-8240-0A8D11C7CFA8}" type="pres">
      <dgm:prSet presAssocID="{46D157A1-92C1-4E0C-8E82-FF30D755B2E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9EF94-C417-40E8-8293-39B8D2E62385}" type="pres">
      <dgm:prSet presAssocID="{E0ADA5CE-5AB4-4107-97A6-8843462B4911}" presName="sp" presStyleCnt="0"/>
      <dgm:spPr/>
    </dgm:pt>
    <dgm:pt modelId="{967670C5-EE3B-47CC-8CC2-AB85FF13C490}" type="pres">
      <dgm:prSet presAssocID="{4088F86C-A060-42DD-9701-B2B029800819}" presName="composite" presStyleCnt="0"/>
      <dgm:spPr/>
    </dgm:pt>
    <dgm:pt modelId="{AAC71B15-8CA2-4AC5-9E5E-5A53F4042AE5}" type="pres">
      <dgm:prSet presAssocID="{4088F86C-A060-42DD-9701-B2B029800819}" presName="parentText" presStyleLbl="alignNode1" presStyleIdx="1" presStyleCnt="5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8A30D-9115-45DD-93AB-6FE917BE93E8}" type="pres">
      <dgm:prSet presAssocID="{4088F86C-A060-42DD-9701-B2B02980081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EBB28-BAD4-4885-949A-95929359A260}" type="pres">
      <dgm:prSet presAssocID="{D4B0EE79-15C0-49A9-B191-9E01F42F416E}" presName="sp" presStyleCnt="0"/>
      <dgm:spPr/>
    </dgm:pt>
    <dgm:pt modelId="{43E188C9-1983-432D-8E51-959B4FB3B96E}" type="pres">
      <dgm:prSet presAssocID="{68C52C5B-E2BB-4220-B769-CFE55D7AD252}" presName="composite" presStyleCnt="0"/>
      <dgm:spPr/>
    </dgm:pt>
    <dgm:pt modelId="{BD0B47A5-CAC7-4CE5-8263-E9779B879AFD}" type="pres">
      <dgm:prSet presAssocID="{68C52C5B-E2BB-4220-B769-CFE55D7AD25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25FB2-9EE3-483F-A80C-58CCBF77331B}" type="pres">
      <dgm:prSet presAssocID="{68C52C5B-E2BB-4220-B769-CFE55D7AD25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13A7E-84D6-4FA6-8FAB-78CC33A043A8}" type="pres">
      <dgm:prSet presAssocID="{46AF9CA5-8747-4ECB-9F74-0A3F160B6987}" presName="sp" presStyleCnt="0"/>
      <dgm:spPr/>
    </dgm:pt>
    <dgm:pt modelId="{4AE9A14F-3CF6-40A8-B965-8414E962BFCE}" type="pres">
      <dgm:prSet presAssocID="{EA38FA9E-7692-4C2D-9E1B-29307B0B16B7}" presName="composite" presStyleCnt="0"/>
      <dgm:spPr/>
    </dgm:pt>
    <dgm:pt modelId="{B5970716-4FA4-47DD-8699-4C83ABF11C9D}" type="pres">
      <dgm:prSet presAssocID="{EA38FA9E-7692-4C2D-9E1B-29307B0B16B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D82D2-5A1D-451A-BD5B-3ADDF209A87A}" type="pres">
      <dgm:prSet presAssocID="{EA38FA9E-7692-4C2D-9E1B-29307B0B16B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A9B4B-7621-4D6B-BE5E-73060492DA90}" type="pres">
      <dgm:prSet presAssocID="{FF811FBA-F1D4-47E6-95DB-4AC8B88DE5FC}" presName="sp" presStyleCnt="0"/>
      <dgm:spPr/>
    </dgm:pt>
    <dgm:pt modelId="{8CDB1DE1-6E21-4FBC-AAE7-A6D16052DA0E}" type="pres">
      <dgm:prSet presAssocID="{4B69956A-065E-4574-9654-27BC39DE5716}" presName="composite" presStyleCnt="0"/>
      <dgm:spPr/>
    </dgm:pt>
    <dgm:pt modelId="{C99331E2-E253-4ED3-B155-4D82BBEDEA54}" type="pres">
      <dgm:prSet presAssocID="{4B69956A-065E-4574-9654-27BC39DE571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4D1A1-C978-4B2D-BF4F-C91B3FDF242F}" type="pres">
      <dgm:prSet presAssocID="{4B69956A-065E-4574-9654-27BC39DE571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D678FE-CF44-4D17-9D98-2988DBE8BCCC}" type="presOf" srcId="{EA38FA9E-7692-4C2D-9E1B-29307B0B16B7}" destId="{B5970716-4FA4-47DD-8699-4C83ABF11C9D}" srcOrd="0" destOrd="0" presId="urn:microsoft.com/office/officeart/2005/8/layout/chevron2"/>
    <dgm:cxn modelId="{64DDC96D-6D7C-4410-A31D-EA5E0A363139}" type="presOf" srcId="{46D157A1-92C1-4E0C-8E82-FF30D755B2E0}" destId="{5C3ABE14-F82F-4127-852E-EBF0E87AFA96}" srcOrd="0" destOrd="0" presId="urn:microsoft.com/office/officeart/2005/8/layout/chevron2"/>
    <dgm:cxn modelId="{CAA694DF-DE9F-4E8D-B043-7B2C4AB6BFD1}" type="presOf" srcId="{E5150198-1A7C-4CB0-A97F-527F7D45C6B6}" destId="{D8F3D5F9-3838-438C-8240-0A8D11C7CFA8}" srcOrd="0" destOrd="0" presId="urn:microsoft.com/office/officeart/2005/8/layout/chevron2"/>
    <dgm:cxn modelId="{C5C0799A-4475-48D2-9D78-21558490923C}" srcId="{F54EC588-EAF1-4816-BB37-8A5E8BC86D50}" destId="{68C52C5B-E2BB-4220-B769-CFE55D7AD252}" srcOrd="2" destOrd="0" parTransId="{2293769C-637F-454E-A268-027D36036ACA}" sibTransId="{46AF9CA5-8747-4ECB-9F74-0A3F160B6987}"/>
    <dgm:cxn modelId="{DDCB5D78-50B5-4E22-81F4-6201B8E04C9C}" srcId="{4B69956A-065E-4574-9654-27BC39DE5716}" destId="{5EA23D2E-9623-45DB-B3D6-B75D3C70EB6A}" srcOrd="0" destOrd="0" parTransId="{9140F818-826C-4789-ACC1-8B118E6A3B25}" sibTransId="{5BF38E73-51AD-490B-89B2-A2B2125F2D62}"/>
    <dgm:cxn modelId="{6BA422C1-B15B-4DF5-B772-ECB071204C7B}" srcId="{F54EC588-EAF1-4816-BB37-8A5E8BC86D50}" destId="{4088F86C-A060-42DD-9701-B2B029800819}" srcOrd="1" destOrd="0" parTransId="{9CA51A6D-48EC-44A9-994A-33AF6C219223}" sibTransId="{D4B0EE79-15C0-49A9-B191-9E01F42F416E}"/>
    <dgm:cxn modelId="{5840CE90-4E44-488B-8B1F-07ADAD15E586}" type="presOf" srcId="{7E6B0768-F3C0-441C-87E8-94914B89E215}" destId="{0B4D82D2-5A1D-451A-BD5B-3ADDF209A87A}" srcOrd="0" destOrd="0" presId="urn:microsoft.com/office/officeart/2005/8/layout/chevron2"/>
    <dgm:cxn modelId="{8D994543-DCBA-4402-915C-563B1590FF02}" srcId="{F54EC588-EAF1-4816-BB37-8A5E8BC86D50}" destId="{EA38FA9E-7692-4C2D-9E1B-29307B0B16B7}" srcOrd="3" destOrd="0" parTransId="{AD8CBF96-3A24-4452-9E10-6D7E06C007CB}" sibTransId="{FF811FBA-F1D4-47E6-95DB-4AC8B88DE5FC}"/>
    <dgm:cxn modelId="{E8A33A33-4FEC-412E-83D5-A8DAF5A1E4B0}" type="presOf" srcId="{4B69956A-065E-4574-9654-27BC39DE5716}" destId="{C99331E2-E253-4ED3-B155-4D82BBEDEA54}" srcOrd="0" destOrd="0" presId="urn:microsoft.com/office/officeart/2005/8/layout/chevron2"/>
    <dgm:cxn modelId="{C2C9E61A-6612-4D2C-8030-93FC6B3357D7}" type="presOf" srcId="{68C52C5B-E2BB-4220-B769-CFE55D7AD252}" destId="{BD0B47A5-CAC7-4CE5-8263-E9779B879AFD}" srcOrd="0" destOrd="0" presId="urn:microsoft.com/office/officeart/2005/8/layout/chevron2"/>
    <dgm:cxn modelId="{2AA173F8-F3F1-4D16-9C21-0D5DBE7C5689}" srcId="{EA38FA9E-7692-4C2D-9E1B-29307B0B16B7}" destId="{7E6B0768-F3C0-441C-87E8-94914B89E215}" srcOrd="0" destOrd="0" parTransId="{25BD9C7B-62BC-4168-8E7B-000D1DFD9B8D}" sibTransId="{62CD218B-3BA2-41A5-ABB5-15FFBBE2B333}"/>
    <dgm:cxn modelId="{104F036A-DF4C-4244-BD93-51E6F36FF25B}" srcId="{4088F86C-A060-42DD-9701-B2B029800819}" destId="{6458D71C-CCE1-41AB-A265-BBF1C34E0400}" srcOrd="0" destOrd="0" parTransId="{D7953732-6718-4B38-9E7B-3D49F5C30A73}" sibTransId="{258418FD-F022-4CE6-8246-D9502F7A9533}"/>
    <dgm:cxn modelId="{B437C12D-4859-4564-BA22-030B540D23D1}" srcId="{F54EC588-EAF1-4816-BB37-8A5E8BC86D50}" destId="{4B69956A-065E-4574-9654-27BC39DE5716}" srcOrd="4" destOrd="0" parTransId="{FA465479-AD06-4E3B-BE9C-508FC03AC8E6}" sibTransId="{448E2160-C081-4B63-8E17-FD783176B972}"/>
    <dgm:cxn modelId="{80EF5995-6F9C-4795-9191-69355C8EF61C}" type="presOf" srcId="{5EA23D2E-9623-45DB-B3D6-B75D3C70EB6A}" destId="{ABD4D1A1-C978-4B2D-BF4F-C91B3FDF242F}" srcOrd="0" destOrd="0" presId="urn:microsoft.com/office/officeart/2005/8/layout/chevron2"/>
    <dgm:cxn modelId="{DF7916AD-C6C0-4770-B3DF-7DE6EB3AEAB0}" type="presOf" srcId="{6458D71C-CCE1-41AB-A265-BBF1C34E0400}" destId="{7768A30D-9115-45DD-93AB-6FE917BE93E8}" srcOrd="0" destOrd="0" presId="urn:microsoft.com/office/officeart/2005/8/layout/chevron2"/>
    <dgm:cxn modelId="{D6919B64-220D-4A25-A59B-AF5AE83B5A67}" type="presOf" srcId="{4088F86C-A060-42DD-9701-B2B029800819}" destId="{AAC71B15-8CA2-4AC5-9E5E-5A53F4042AE5}" srcOrd="0" destOrd="0" presId="urn:microsoft.com/office/officeart/2005/8/layout/chevron2"/>
    <dgm:cxn modelId="{4FA7B7C0-4B9E-48BE-AFCB-515EE286038C}" srcId="{68C52C5B-E2BB-4220-B769-CFE55D7AD252}" destId="{4E62C695-819C-4F87-BC7A-39754E92E6D5}" srcOrd="0" destOrd="0" parTransId="{F0334895-B28F-44D2-B5D3-3A0DDA07A0BC}" sibTransId="{AF86DDB4-FE41-4F5D-80D2-E14EE1ACF3F7}"/>
    <dgm:cxn modelId="{60831B20-29FC-4005-9016-E22C95A02E61}" srcId="{F54EC588-EAF1-4816-BB37-8A5E8BC86D50}" destId="{46D157A1-92C1-4E0C-8E82-FF30D755B2E0}" srcOrd="0" destOrd="0" parTransId="{6FC55E73-64B1-48BE-8470-7EBCAF4EFBC8}" sibTransId="{E0ADA5CE-5AB4-4107-97A6-8843462B4911}"/>
    <dgm:cxn modelId="{4C278C7E-0BA6-4870-A693-314701682B06}" srcId="{46D157A1-92C1-4E0C-8E82-FF30D755B2E0}" destId="{E5150198-1A7C-4CB0-A97F-527F7D45C6B6}" srcOrd="0" destOrd="0" parTransId="{F9D679AD-2BA5-4A0B-8678-A544DEC3C115}" sibTransId="{C6A3DF9C-F3B2-4AE8-BA3E-E024242EE527}"/>
    <dgm:cxn modelId="{FD9B31A6-F8F4-401E-9E63-8CF0183E00EF}" type="presOf" srcId="{4E62C695-819C-4F87-BC7A-39754E92E6D5}" destId="{B9025FB2-9EE3-483F-A80C-58CCBF77331B}" srcOrd="0" destOrd="0" presId="urn:microsoft.com/office/officeart/2005/8/layout/chevron2"/>
    <dgm:cxn modelId="{A0611445-778A-43C1-B407-AF51A77A1CFD}" type="presOf" srcId="{F54EC588-EAF1-4816-BB37-8A5E8BC86D50}" destId="{F5DB3868-3302-49A3-8446-5316D9A32E06}" srcOrd="0" destOrd="0" presId="urn:microsoft.com/office/officeart/2005/8/layout/chevron2"/>
    <dgm:cxn modelId="{65F604D3-B673-4B09-A08D-D1E428FF0D3C}" type="presParOf" srcId="{F5DB3868-3302-49A3-8446-5316D9A32E06}" destId="{3E94E1AF-F5A1-4582-B051-2A2C32F91D16}" srcOrd="0" destOrd="0" presId="urn:microsoft.com/office/officeart/2005/8/layout/chevron2"/>
    <dgm:cxn modelId="{7240876A-5378-488C-84EB-DF8F31494CFD}" type="presParOf" srcId="{3E94E1AF-F5A1-4582-B051-2A2C32F91D16}" destId="{5C3ABE14-F82F-4127-852E-EBF0E87AFA96}" srcOrd="0" destOrd="0" presId="urn:microsoft.com/office/officeart/2005/8/layout/chevron2"/>
    <dgm:cxn modelId="{0D6EDAB3-E6A5-46C8-8B05-4C87B97D01E5}" type="presParOf" srcId="{3E94E1AF-F5A1-4582-B051-2A2C32F91D16}" destId="{D8F3D5F9-3838-438C-8240-0A8D11C7CFA8}" srcOrd="1" destOrd="0" presId="urn:microsoft.com/office/officeart/2005/8/layout/chevron2"/>
    <dgm:cxn modelId="{617638D4-1DD4-4194-BCF7-3A02F6625A36}" type="presParOf" srcId="{F5DB3868-3302-49A3-8446-5316D9A32E06}" destId="{96D9EF94-C417-40E8-8293-39B8D2E62385}" srcOrd="1" destOrd="0" presId="urn:microsoft.com/office/officeart/2005/8/layout/chevron2"/>
    <dgm:cxn modelId="{A5039D73-73F1-4B47-89D9-C7793D44F152}" type="presParOf" srcId="{F5DB3868-3302-49A3-8446-5316D9A32E06}" destId="{967670C5-EE3B-47CC-8CC2-AB85FF13C490}" srcOrd="2" destOrd="0" presId="urn:microsoft.com/office/officeart/2005/8/layout/chevron2"/>
    <dgm:cxn modelId="{5A546D6B-ED8C-40A4-AAE1-BA54554E8DDC}" type="presParOf" srcId="{967670C5-EE3B-47CC-8CC2-AB85FF13C490}" destId="{AAC71B15-8CA2-4AC5-9E5E-5A53F4042AE5}" srcOrd="0" destOrd="0" presId="urn:microsoft.com/office/officeart/2005/8/layout/chevron2"/>
    <dgm:cxn modelId="{C6B5576C-93AA-4015-AEAF-759C97C922E2}" type="presParOf" srcId="{967670C5-EE3B-47CC-8CC2-AB85FF13C490}" destId="{7768A30D-9115-45DD-93AB-6FE917BE93E8}" srcOrd="1" destOrd="0" presId="urn:microsoft.com/office/officeart/2005/8/layout/chevron2"/>
    <dgm:cxn modelId="{D5656BF0-C24C-4DEC-AE9C-25E7DDF22A86}" type="presParOf" srcId="{F5DB3868-3302-49A3-8446-5316D9A32E06}" destId="{30BEBB28-BAD4-4885-949A-95929359A260}" srcOrd="3" destOrd="0" presId="urn:microsoft.com/office/officeart/2005/8/layout/chevron2"/>
    <dgm:cxn modelId="{8C79A49C-95AD-4B1B-8AAE-04205B473880}" type="presParOf" srcId="{F5DB3868-3302-49A3-8446-5316D9A32E06}" destId="{43E188C9-1983-432D-8E51-959B4FB3B96E}" srcOrd="4" destOrd="0" presId="urn:microsoft.com/office/officeart/2005/8/layout/chevron2"/>
    <dgm:cxn modelId="{AB4A377E-03A4-4DF8-A3D6-0764C77FB877}" type="presParOf" srcId="{43E188C9-1983-432D-8E51-959B4FB3B96E}" destId="{BD0B47A5-CAC7-4CE5-8263-E9779B879AFD}" srcOrd="0" destOrd="0" presId="urn:microsoft.com/office/officeart/2005/8/layout/chevron2"/>
    <dgm:cxn modelId="{1ACE874F-2004-45DF-96E7-F19588ABC50D}" type="presParOf" srcId="{43E188C9-1983-432D-8E51-959B4FB3B96E}" destId="{B9025FB2-9EE3-483F-A80C-58CCBF77331B}" srcOrd="1" destOrd="0" presId="urn:microsoft.com/office/officeart/2005/8/layout/chevron2"/>
    <dgm:cxn modelId="{A383FF4C-44B6-4886-823D-872539F31B1D}" type="presParOf" srcId="{F5DB3868-3302-49A3-8446-5316D9A32E06}" destId="{7D513A7E-84D6-4FA6-8FAB-78CC33A043A8}" srcOrd="5" destOrd="0" presId="urn:microsoft.com/office/officeart/2005/8/layout/chevron2"/>
    <dgm:cxn modelId="{55E12491-587E-4275-AE13-E6F2B68C1853}" type="presParOf" srcId="{F5DB3868-3302-49A3-8446-5316D9A32E06}" destId="{4AE9A14F-3CF6-40A8-B965-8414E962BFCE}" srcOrd="6" destOrd="0" presId="urn:microsoft.com/office/officeart/2005/8/layout/chevron2"/>
    <dgm:cxn modelId="{63EAEF0C-4F18-476A-A84C-06AFC496CDE1}" type="presParOf" srcId="{4AE9A14F-3CF6-40A8-B965-8414E962BFCE}" destId="{B5970716-4FA4-47DD-8699-4C83ABF11C9D}" srcOrd="0" destOrd="0" presId="urn:microsoft.com/office/officeart/2005/8/layout/chevron2"/>
    <dgm:cxn modelId="{EBC613A1-EDFC-4991-A3E2-5221F58194DE}" type="presParOf" srcId="{4AE9A14F-3CF6-40A8-B965-8414E962BFCE}" destId="{0B4D82D2-5A1D-451A-BD5B-3ADDF209A87A}" srcOrd="1" destOrd="0" presId="urn:microsoft.com/office/officeart/2005/8/layout/chevron2"/>
    <dgm:cxn modelId="{DD76FC73-FA88-4CC2-B4C0-166CAFF14FE2}" type="presParOf" srcId="{F5DB3868-3302-49A3-8446-5316D9A32E06}" destId="{925A9B4B-7621-4D6B-BE5E-73060492DA90}" srcOrd="7" destOrd="0" presId="urn:microsoft.com/office/officeart/2005/8/layout/chevron2"/>
    <dgm:cxn modelId="{CE31CE04-26F6-45AE-B120-C08937A7A2A2}" type="presParOf" srcId="{F5DB3868-3302-49A3-8446-5316D9A32E06}" destId="{8CDB1DE1-6E21-4FBC-AAE7-A6D16052DA0E}" srcOrd="8" destOrd="0" presId="urn:microsoft.com/office/officeart/2005/8/layout/chevron2"/>
    <dgm:cxn modelId="{50B3752D-812F-45FD-A84C-C11A987DBFD7}" type="presParOf" srcId="{8CDB1DE1-6E21-4FBC-AAE7-A6D16052DA0E}" destId="{C99331E2-E253-4ED3-B155-4D82BBEDEA54}" srcOrd="0" destOrd="0" presId="urn:microsoft.com/office/officeart/2005/8/layout/chevron2"/>
    <dgm:cxn modelId="{BF629EF8-C7C0-4350-A87F-20974E63DC7B}" type="presParOf" srcId="{8CDB1DE1-6E21-4FBC-AAE7-A6D16052DA0E}" destId="{ABD4D1A1-C978-4B2D-BF4F-C91B3FDF24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4EC588-EAF1-4816-BB37-8A5E8BC86D50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088F86C-A060-42DD-9701-B2B029800819}">
      <dgm:prSet phldrT="[Текст]"/>
      <dgm:spPr>
        <a:solidFill>
          <a:srgbClr val="33CCCC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1.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CA51A6D-48EC-44A9-994A-33AF6C219223}" type="parTrans" cxnId="{6BA422C1-B15B-4DF5-B772-ECB071204C7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4B0EE79-15C0-49A9-B191-9E01F42F416E}" type="sibTrans" cxnId="{6BA422C1-B15B-4DF5-B772-ECB071204C7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458D71C-CCE1-41AB-A265-BBF1C34E0400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Анализ соотношения количества участников по указанным общеобразовательным предметам за два олимпиадных сезона (по традиционной схеме в 2020/2021 и на платформе «</a:t>
          </a:r>
          <a:r>
            <a:rPr lang="ru-RU" dirty="0" err="1" smtClean="0">
              <a:solidFill>
                <a:srgbClr val="002060"/>
              </a:solidFill>
            </a:rPr>
            <a:t>Сириус.Курсы</a:t>
          </a:r>
          <a:r>
            <a:rPr lang="ru-RU" dirty="0" smtClean="0">
              <a:solidFill>
                <a:srgbClr val="002060"/>
              </a:solidFill>
            </a:rPr>
            <a:t>» в 2021/2022 учебных годах) выявил следующую ситуацию: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7953732-6718-4B38-9E7B-3D49F5C30A73}" type="parTrans" cxnId="{104F036A-DF4C-4244-BD93-51E6F36FF25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58418FD-F022-4CE6-8246-D9502F7A9533}" type="sibTrans" cxnId="{104F036A-DF4C-4244-BD93-51E6F36FF25B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8C52C5B-E2BB-4220-B769-CFE55D7AD252}">
      <dgm:prSet phldrT="[Текст]"/>
      <dgm:spPr>
        <a:solidFill>
          <a:srgbClr val="33CCCC"/>
        </a:solidFill>
      </dgm:spPr>
      <dgm:t>
        <a:bodyPr/>
        <a:lstStyle/>
        <a:p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293769C-637F-454E-A268-027D36036ACA}" type="parTrans" cxnId="{C5C0799A-4475-48D2-9D78-21558490923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6AF9CA5-8747-4ECB-9F74-0A3F160B6987}" type="sibTrans" cxnId="{C5C0799A-4475-48D2-9D78-21558490923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E62C695-819C-4F87-BC7A-39754E92E6D5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ожидаемого стабильного по всем предметам увеличения участников ШЭ Олимпиады не произошло, наблюдаются как значительный положительный результат в единичном случае (астрономия), так и отрицательный (информатика);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0334895-B28F-44D2-B5D3-3A0DDA07A0BC}" type="parTrans" cxnId="{4FA7B7C0-4B9E-48BE-AFCB-515EE286038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F86DDB4-FE41-4F5D-80D2-E14EE1ACF3F7}" type="sibTrans" cxnId="{4FA7B7C0-4B9E-48BE-AFCB-515EE286038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A38FA9E-7692-4C2D-9E1B-29307B0B16B7}">
      <dgm:prSet phldrT="[Текст]"/>
      <dgm:spPr>
        <a:solidFill>
          <a:srgbClr val="33CCCC"/>
        </a:solidFill>
      </dgm:spPr>
      <dgm:t>
        <a:bodyPr/>
        <a:lstStyle/>
        <a:p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AD8CBF96-3A24-4452-9E10-6D7E06C007CB}" type="parTrans" cxnId="{8D994543-DCBA-4402-915C-563B1590FF02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F811FBA-F1D4-47E6-95DB-4AC8B88DE5FC}" type="sibTrans" cxnId="{8D994543-DCBA-4402-915C-563B1590FF02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7E6B0768-F3C0-441C-87E8-94914B89E215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результате проверки на плагиат более 800 решений по информатике были аннулированы.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25BD9C7B-62BC-4168-8E7B-000D1DFD9B8D}" type="parTrans" cxnId="{2AA173F8-F3F1-4D16-9C21-0D5DBE7C568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62CD218B-3BA2-41A5-ABB5-15FFBBE2B333}" type="sibTrans" cxnId="{2AA173F8-F3F1-4D16-9C21-0D5DBE7C5689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B69956A-065E-4574-9654-27BC39DE5716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2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A465479-AD06-4E3B-BE9C-508FC03AC8E6}" type="parTrans" cxnId="{B437C12D-4859-4564-BA22-030B540D23D1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48E2160-C081-4B63-8E17-FD783176B972}" type="sibTrans" cxnId="{B437C12D-4859-4564-BA22-030B540D23D1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EA23D2E-9623-45DB-B3D6-B75D3C70EB6A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Слабая информационная и организационная поддержка проведения школьного этапа Олимпиады со стороны организаторов и школ.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140F818-826C-4789-ACC1-8B118E6A3B25}" type="parTrans" cxnId="{DDCB5D78-50B5-4E22-81F4-6201B8E04C9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BF38E73-51AD-490B-89B2-A2B2125F2D62}" type="sibTrans" cxnId="{DDCB5D78-50B5-4E22-81F4-6201B8E04C9C}">
      <dgm:prSet/>
      <dgm:spPr/>
      <dgm:t>
        <a:bodyPr/>
        <a:lstStyle/>
        <a:p>
          <a:endParaRPr lang="ru-RU" b="1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6D157A1-92C1-4E0C-8E82-FF30D755B2E0}">
      <dgm:prSet/>
      <dgm:spPr/>
      <dgm:t>
        <a:bodyPr/>
        <a:lstStyle/>
        <a:p>
          <a:endParaRPr lang="ru-RU"/>
        </a:p>
      </dgm:t>
    </dgm:pt>
    <dgm:pt modelId="{6FC55E73-64B1-48BE-8470-7EBCAF4EFBC8}" type="parTrans" cxnId="{60831B20-29FC-4005-9016-E22C95A02E61}">
      <dgm:prSet/>
      <dgm:spPr/>
      <dgm:t>
        <a:bodyPr/>
        <a:lstStyle/>
        <a:p>
          <a:endParaRPr lang="ru-RU"/>
        </a:p>
      </dgm:t>
    </dgm:pt>
    <dgm:pt modelId="{E0ADA5CE-5AB4-4107-97A6-8843462B4911}" type="sibTrans" cxnId="{60831B20-29FC-4005-9016-E22C95A02E61}">
      <dgm:prSet/>
      <dgm:spPr/>
      <dgm:t>
        <a:bodyPr/>
        <a:lstStyle/>
        <a:p>
          <a:endParaRPr lang="ru-RU"/>
        </a:p>
      </dgm:t>
    </dgm:pt>
    <dgm:pt modelId="{E5150198-1A7C-4CB0-A97F-527F7D45C6B6}">
      <dgm:prSet/>
      <dgm:spPr/>
      <dgm:t>
        <a:bodyPr/>
        <a:lstStyle/>
        <a:p>
          <a:r>
            <a:rPr lang="ru-RU" b="1" dirty="0" smtClean="0">
              <a:solidFill>
                <a:schemeClr val="accent5">
                  <a:lumMod val="50000"/>
                </a:schemeClr>
              </a:solidFill>
            </a:rPr>
            <a:t>Выводы:</a:t>
          </a:r>
          <a:endParaRPr lang="ru-RU" dirty="0">
            <a:solidFill>
              <a:schemeClr val="accent5">
                <a:lumMod val="50000"/>
              </a:schemeClr>
            </a:solidFill>
          </a:endParaRPr>
        </a:p>
      </dgm:t>
    </dgm:pt>
    <dgm:pt modelId="{F9D679AD-2BA5-4A0B-8678-A544DEC3C115}" type="parTrans" cxnId="{4C278C7E-0BA6-4870-A693-314701682B06}">
      <dgm:prSet/>
      <dgm:spPr/>
      <dgm:t>
        <a:bodyPr/>
        <a:lstStyle/>
        <a:p>
          <a:endParaRPr lang="ru-RU"/>
        </a:p>
      </dgm:t>
    </dgm:pt>
    <dgm:pt modelId="{C6A3DF9C-F3B2-4AE8-BA3E-E024242EE527}" type="sibTrans" cxnId="{4C278C7E-0BA6-4870-A693-314701682B06}">
      <dgm:prSet/>
      <dgm:spPr/>
      <dgm:t>
        <a:bodyPr/>
        <a:lstStyle/>
        <a:p>
          <a:endParaRPr lang="ru-RU"/>
        </a:p>
      </dgm:t>
    </dgm:pt>
    <dgm:pt modelId="{09744CE9-7089-4504-A071-31215E77D15E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3</a:t>
          </a:r>
          <a:endParaRPr lang="ru-RU" b="1" dirty="0">
            <a:solidFill>
              <a:srgbClr val="002060"/>
            </a:solidFill>
          </a:endParaRPr>
        </a:p>
      </dgm:t>
    </dgm:pt>
    <dgm:pt modelId="{EBA65A35-3F58-4473-BB76-86396D4BB5F6}" type="parTrans" cxnId="{ED93DDF3-F8A7-41EA-872A-DCEB840292E4}">
      <dgm:prSet/>
      <dgm:spPr/>
      <dgm:t>
        <a:bodyPr/>
        <a:lstStyle/>
        <a:p>
          <a:endParaRPr lang="ru-RU"/>
        </a:p>
      </dgm:t>
    </dgm:pt>
    <dgm:pt modelId="{D030B44E-F64F-4C13-9034-3A4C27A61404}" type="sibTrans" cxnId="{ED93DDF3-F8A7-41EA-872A-DCEB840292E4}">
      <dgm:prSet/>
      <dgm:spPr/>
      <dgm:t>
        <a:bodyPr/>
        <a:lstStyle/>
        <a:p>
          <a:endParaRPr lang="ru-RU"/>
        </a:p>
      </dgm:t>
    </dgm:pt>
    <dgm:pt modelId="{7E8E3560-AB94-4277-BD73-6F97ACD83892}">
      <dgm:prSet/>
      <dgm:spPr/>
      <dgm:t>
        <a:bodyPr/>
        <a:lstStyle/>
        <a:p>
          <a:r>
            <a:rPr lang="ru-RU" smtClean="0">
              <a:solidFill>
                <a:srgbClr val="002060"/>
              </a:solidFill>
            </a:rPr>
            <a:t>Доступность проведения школьного этапа Олимпиады для всех желающих.</a:t>
          </a:r>
          <a:endParaRPr lang="ru-RU">
            <a:solidFill>
              <a:srgbClr val="002060"/>
            </a:solidFill>
          </a:endParaRPr>
        </a:p>
      </dgm:t>
    </dgm:pt>
    <dgm:pt modelId="{824B9547-68E6-4FBC-80CA-9D0CB5D49ABC}" type="parTrans" cxnId="{633B3A88-DE4A-4B4F-BB59-712E1F54F180}">
      <dgm:prSet/>
      <dgm:spPr/>
      <dgm:t>
        <a:bodyPr/>
        <a:lstStyle/>
        <a:p>
          <a:endParaRPr lang="ru-RU"/>
        </a:p>
      </dgm:t>
    </dgm:pt>
    <dgm:pt modelId="{56D7C5A5-AA9B-4F20-BDFC-CC53CA9CFD8F}" type="sibTrans" cxnId="{633B3A88-DE4A-4B4F-BB59-712E1F54F180}">
      <dgm:prSet/>
      <dgm:spPr/>
      <dgm:t>
        <a:bodyPr/>
        <a:lstStyle/>
        <a:p>
          <a:endParaRPr lang="ru-RU"/>
        </a:p>
      </dgm:t>
    </dgm:pt>
    <dgm:pt modelId="{F5DB3868-3302-49A3-8446-5316D9A32E06}" type="pres">
      <dgm:prSet presAssocID="{F54EC588-EAF1-4816-BB37-8A5E8BC86D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94E1AF-F5A1-4582-B051-2A2C32F91D16}" type="pres">
      <dgm:prSet presAssocID="{46D157A1-92C1-4E0C-8E82-FF30D755B2E0}" presName="composite" presStyleCnt="0"/>
      <dgm:spPr/>
    </dgm:pt>
    <dgm:pt modelId="{5C3ABE14-F82F-4127-852E-EBF0E87AFA96}" type="pres">
      <dgm:prSet presAssocID="{46D157A1-92C1-4E0C-8E82-FF30D755B2E0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F3D5F9-3838-438C-8240-0A8D11C7CFA8}" type="pres">
      <dgm:prSet presAssocID="{46D157A1-92C1-4E0C-8E82-FF30D755B2E0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9EF94-C417-40E8-8293-39B8D2E62385}" type="pres">
      <dgm:prSet presAssocID="{E0ADA5CE-5AB4-4107-97A6-8843462B4911}" presName="sp" presStyleCnt="0"/>
      <dgm:spPr/>
    </dgm:pt>
    <dgm:pt modelId="{967670C5-EE3B-47CC-8CC2-AB85FF13C490}" type="pres">
      <dgm:prSet presAssocID="{4088F86C-A060-42DD-9701-B2B029800819}" presName="composite" presStyleCnt="0"/>
      <dgm:spPr/>
    </dgm:pt>
    <dgm:pt modelId="{AAC71B15-8CA2-4AC5-9E5E-5A53F4042AE5}" type="pres">
      <dgm:prSet presAssocID="{4088F86C-A060-42DD-9701-B2B029800819}" presName="parentText" presStyleLbl="alignNode1" presStyleIdx="1" presStyleCnt="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8A30D-9115-45DD-93AB-6FE917BE93E8}" type="pres">
      <dgm:prSet presAssocID="{4088F86C-A060-42DD-9701-B2B02980081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EBB28-BAD4-4885-949A-95929359A260}" type="pres">
      <dgm:prSet presAssocID="{D4B0EE79-15C0-49A9-B191-9E01F42F416E}" presName="sp" presStyleCnt="0"/>
      <dgm:spPr/>
    </dgm:pt>
    <dgm:pt modelId="{43E188C9-1983-432D-8E51-959B4FB3B96E}" type="pres">
      <dgm:prSet presAssocID="{68C52C5B-E2BB-4220-B769-CFE55D7AD252}" presName="composite" presStyleCnt="0"/>
      <dgm:spPr/>
    </dgm:pt>
    <dgm:pt modelId="{BD0B47A5-CAC7-4CE5-8263-E9779B879AFD}" type="pres">
      <dgm:prSet presAssocID="{68C52C5B-E2BB-4220-B769-CFE55D7AD252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25FB2-9EE3-483F-A80C-58CCBF77331B}" type="pres">
      <dgm:prSet presAssocID="{68C52C5B-E2BB-4220-B769-CFE55D7AD25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13A7E-84D6-4FA6-8FAB-78CC33A043A8}" type="pres">
      <dgm:prSet presAssocID="{46AF9CA5-8747-4ECB-9F74-0A3F160B6987}" presName="sp" presStyleCnt="0"/>
      <dgm:spPr/>
    </dgm:pt>
    <dgm:pt modelId="{4AE9A14F-3CF6-40A8-B965-8414E962BFCE}" type="pres">
      <dgm:prSet presAssocID="{EA38FA9E-7692-4C2D-9E1B-29307B0B16B7}" presName="composite" presStyleCnt="0"/>
      <dgm:spPr/>
    </dgm:pt>
    <dgm:pt modelId="{B5970716-4FA4-47DD-8699-4C83ABF11C9D}" type="pres">
      <dgm:prSet presAssocID="{EA38FA9E-7692-4C2D-9E1B-29307B0B16B7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D82D2-5A1D-451A-BD5B-3ADDF209A87A}" type="pres">
      <dgm:prSet presAssocID="{EA38FA9E-7692-4C2D-9E1B-29307B0B16B7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A9B4B-7621-4D6B-BE5E-73060492DA90}" type="pres">
      <dgm:prSet presAssocID="{FF811FBA-F1D4-47E6-95DB-4AC8B88DE5FC}" presName="sp" presStyleCnt="0"/>
      <dgm:spPr/>
    </dgm:pt>
    <dgm:pt modelId="{8CDB1DE1-6E21-4FBC-AAE7-A6D16052DA0E}" type="pres">
      <dgm:prSet presAssocID="{4B69956A-065E-4574-9654-27BC39DE5716}" presName="composite" presStyleCnt="0"/>
      <dgm:spPr/>
    </dgm:pt>
    <dgm:pt modelId="{C99331E2-E253-4ED3-B155-4D82BBEDEA54}" type="pres">
      <dgm:prSet presAssocID="{4B69956A-065E-4574-9654-27BC39DE5716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4D1A1-C978-4B2D-BF4F-C91B3FDF242F}" type="pres">
      <dgm:prSet presAssocID="{4B69956A-065E-4574-9654-27BC39DE5716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29FE5-1603-4E9D-AE06-552D34709977}" type="pres">
      <dgm:prSet presAssocID="{448E2160-C081-4B63-8E17-FD783176B972}" presName="sp" presStyleCnt="0"/>
      <dgm:spPr/>
    </dgm:pt>
    <dgm:pt modelId="{BDC7B695-2F05-4500-B055-BAE379C09DF1}" type="pres">
      <dgm:prSet presAssocID="{09744CE9-7089-4504-A071-31215E77D15E}" presName="composite" presStyleCnt="0"/>
      <dgm:spPr/>
    </dgm:pt>
    <dgm:pt modelId="{195A9653-0962-4EED-B082-5C6858B8BEC7}" type="pres">
      <dgm:prSet presAssocID="{09744CE9-7089-4504-A071-31215E77D15E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1A278-8EE0-41FF-BC83-3AD83D185DFD}" type="pres">
      <dgm:prSet presAssocID="{09744CE9-7089-4504-A071-31215E77D15E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93DDF3-F8A7-41EA-872A-DCEB840292E4}" srcId="{F54EC588-EAF1-4816-BB37-8A5E8BC86D50}" destId="{09744CE9-7089-4504-A071-31215E77D15E}" srcOrd="5" destOrd="0" parTransId="{EBA65A35-3F58-4473-BB76-86396D4BB5F6}" sibTransId="{D030B44E-F64F-4C13-9034-3A4C27A61404}"/>
    <dgm:cxn modelId="{E46FA8F2-4DB6-4A16-819E-F8D393714C53}" type="presOf" srcId="{4E62C695-819C-4F87-BC7A-39754E92E6D5}" destId="{B9025FB2-9EE3-483F-A80C-58CCBF77331B}" srcOrd="0" destOrd="0" presId="urn:microsoft.com/office/officeart/2005/8/layout/chevron2"/>
    <dgm:cxn modelId="{DDCB5D78-50B5-4E22-81F4-6201B8E04C9C}" srcId="{4B69956A-065E-4574-9654-27BC39DE5716}" destId="{5EA23D2E-9623-45DB-B3D6-B75D3C70EB6A}" srcOrd="0" destOrd="0" parTransId="{9140F818-826C-4789-ACC1-8B118E6A3B25}" sibTransId="{5BF38E73-51AD-490B-89B2-A2B2125F2D62}"/>
    <dgm:cxn modelId="{4FA7B7C0-4B9E-48BE-AFCB-515EE286038C}" srcId="{68C52C5B-E2BB-4220-B769-CFE55D7AD252}" destId="{4E62C695-819C-4F87-BC7A-39754E92E6D5}" srcOrd="0" destOrd="0" parTransId="{F0334895-B28F-44D2-B5D3-3A0DDA07A0BC}" sibTransId="{AF86DDB4-FE41-4F5D-80D2-E14EE1ACF3F7}"/>
    <dgm:cxn modelId="{E9DF3369-AEAE-42D7-A2D6-6BAB5DF85F66}" type="presOf" srcId="{7E6B0768-F3C0-441C-87E8-94914B89E215}" destId="{0B4D82D2-5A1D-451A-BD5B-3ADDF209A87A}" srcOrd="0" destOrd="0" presId="urn:microsoft.com/office/officeart/2005/8/layout/chevron2"/>
    <dgm:cxn modelId="{2AA173F8-F3F1-4D16-9C21-0D5DBE7C5689}" srcId="{EA38FA9E-7692-4C2D-9E1B-29307B0B16B7}" destId="{7E6B0768-F3C0-441C-87E8-94914B89E215}" srcOrd="0" destOrd="0" parTransId="{25BD9C7B-62BC-4168-8E7B-000D1DFD9B8D}" sibTransId="{62CD218B-3BA2-41A5-ABB5-15FFBBE2B333}"/>
    <dgm:cxn modelId="{4555E4A0-CF01-4828-B736-AE2D743FF902}" type="presOf" srcId="{09744CE9-7089-4504-A071-31215E77D15E}" destId="{195A9653-0962-4EED-B082-5C6858B8BEC7}" srcOrd="0" destOrd="0" presId="urn:microsoft.com/office/officeart/2005/8/layout/chevron2"/>
    <dgm:cxn modelId="{4C278C7E-0BA6-4870-A693-314701682B06}" srcId="{46D157A1-92C1-4E0C-8E82-FF30D755B2E0}" destId="{E5150198-1A7C-4CB0-A97F-527F7D45C6B6}" srcOrd="0" destOrd="0" parTransId="{F9D679AD-2BA5-4A0B-8678-A544DEC3C115}" sibTransId="{C6A3DF9C-F3B2-4AE8-BA3E-E024242EE527}"/>
    <dgm:cxn modelId="{231B79A3-F7CD-4179-92A7-6CECCD452ECE}" type="presOf" srcId="{4B69956A-065E-4574-9654-27BC39DE5716}" destId="{C99331E2-E253-4ED3-B155-4D82BBEDEA54}" srcOrd="0" destOrd="0" presId="urn:microsoft.com/office/officeart/2005/8/layout/chevron2"/>
    <dgm:cxn modelId="{E34B6C17-B90F-4C32-928A-1E0F17F72F5F}" type="presOf" srcId="{46D157A1-92C1-4E0C-8E82-FF30D755B2E0}" destId="{5C3ABE14-F82F-4127-852E-EBF0E87AFA96}" srcOrd="0" destOrd="0" presId="urn:microsoft.com/office/officeart/2005/8/layout/chevron2"/>
    <dgm:cxn modelId="{8D994543-DCBA-4402-915C-563B1590FF02}" srcId="{F54EC588-EAF1-4816-BB37-8A5E8BC86D50}" destId="{EA38FA9E-7692-4C2D-9E1B-29307B0B16B7}" srcOrd="3" destOrd="0" parTransId="{AD8CBF96-3A24-4452-9E10-6D7E06C007CB}" sibTransId="{FF811FBA-F1D4-47E6-95DB-4AC8B88DE5FC}"/>
    <dgm:cxn modelId="{633B3A88-DE4A-4B4F-BB59-712E1F54F180}" srcId="{09744CE9-7089-4504-A071-31215E77D15E}" destId="{7E8E3560-AB94-4277-BD73-6F97ACD83892}" srcOrd="0" destOrd="0" parTransId="{824B9547-68E6-4FBC-80CA-9D0CB5D49ABC}" sibTransId="{56D7C5A5-AA9B-4F20-BDFC-CC53CA9CFD8F}"/>
    <dgm:cxn modelId="{C5C0799A-4475-48D2-9D78-21558490923C}" srcId="{F54EC588-EAF1-4816-BB37-8A5E8BC86D50}" destId="{68C52C5B-E2BB-4220-B769-CFE55D7AD252}" srcOrd="2" destOrd="0" parTransId="{2293769C-637F-454E-A268-027D36036ACA}" sibTransId="{46AF9CA5-8747-4ECB-9F74-0A3F160B6987}"/>
    <dgm:cxn modelId="{E1506A11-5BE8-45D1-9052-01AE06AD866D}" type="presOf" srcId="{F54EC588-EAF1-4816-BB37-8A5E8BC86D50}" destId="{F5DB3868-3302-49A3-8446-5316D9A32E06}" srcOrd="0" destOrd="0" presId="urn:microsoft.com/office/officeart/2005/8/layout/chevron2"/>
    <dgm:cxn modelId="{6BA422C1-B15B-4DF5-B772-ECB071204C7B}" srcId="{F54EC588-EAF1-4816-BB37-8A5E8BC86D50}" destId="{4088F86C-A060-42DD-9701-B2B029800819}" srcOrd="1" destOrd="0" parTransId="{9CA51A6D-48EC-44A9-994A-33AF6C219223}" sibTransId="{D4B0EE79-15C0-49A9-B191-9E01F42F416E}"/>
    <dgm:cxn modelId="{104F036A-DF4C-4244-BD93-51E6F36FF25B}" srcId="{4088F86C-A060-42DD-9701-B2B029800819}" destId="{6458D71C-CCE1-41AB-A265-BBF1C34E0400}" srcOrd="0" destOrd="0" parTransId="{D7953732-6718-4B38-9E7B-3D49F5C30A73}" sibTransId="{258418FD-F022-4CE6-8246-D9502F7A9533}"/>
    <dgm:cxn modelId="{FDAD6B8C-85B2-454F-9CC8-E484739C9628}" type="presOf" srcId="{68C52C5B-E2BB-4220-B769-CFE55D7AD252}" destId="{BD0B47A5-CAC7-4CE5-8263-E9779B879AFD}" srcOrd="0" destOrd="0" presId="urn:microsoft.com/office/officeart/2005/8/layout/chevron2"/>
    <dgm:cxn modelId="{60831B20-29FC-4005-9016-E22C95A02E61}" srcId="{F54EC588-EAF1-4816-BB37-8A5E8BC86D50}" destId="{46D157A1-92C1-4E0C-8E82-FF30D755B2E0}" srcOrd="0" destOrd="0" parTransId="{6FC55E73-64B1-48BE-8470-7EBCAF4EFBC8}" sibTransId="{E0ADA5CE-5AB4-4107-97A6-8843462B4911}"/>
    <dgm:cxn modelId="{E9BFE913-9ED2-4EE1-8DCE-312CB6A637FA}" type="presOf" srcId="{5EA23D2E-9623-45DB-B3D6-B75D3C70EB6A}" destId="{ABD4D1A1-C978-4B2D-BF4F-C91B3FDF242F}" srcOrd="0" destOrd="0" presId="urn:microsoft.com/office/officeart/2005/8/layout/chevron2"/>
    <dgm:cxn modelId="{B407EFC5-EDE3-43DE-A7AB-D4E6BD02031A}" type="presOf" srcId="{4088F86C-A060-42DD-9701-B2B029800819}" destId="{AAC71B15-8CA2-4AC5-9E5E-5A53F4042AE5}" srcOrd="0" destOrd="0" presId="urn:microsoft.com/office/officeart/2005/8/layout/chevron2"/>
    <dgm:cxn modelId="{B437C12D-4859-4564-BA22-030B540D23D1}" srcId="{F54EC588-EAF1-4816-BB37-8A5E8BC86D50}" destId="{4B69956A-065E-4574-9654-27BC39DE5716}" srcOrd="4" destOrd="0" parTransId="{FA465479-AD06-4E3B-BE9C-508FC03AC8E6}" sibTransId="{448E2160-C081-4B63-8E17-FD783176B972}"/>
    <dgm:cxn modelId="{EFC81FF5-C249-42FF-B3AE-ADD517C52B11}" type="presOf" srcId="{EA38FA9E-7692-4C2D-9E1B-29307B0B16B7}" destId="{B5970716-4FA4-47DD-8699-4C83ABF11C9D}" srcOrd="0" destOrd="0" presId="urn:microsoft.com/office/officeart/2005/8/layout/chevron2"/>
    <dgm:cxn modelId="{AD49F789-384F-4483-BE49-B3993A40ACA8}" type="presOf" srcId="{6458D71C-CCE1-41AB-A265-BBF1C34E0400}" destId="{7768A30D-9115-45DD-93AB-6FE917BE93E8}" srcOrd="0" destOrd="0" presId="urn:microsoft.com/office/officeart/2005/8/layout/chevron2"/>
    <dgm:cxn modelId="{D1E9F3E4-8884-4378-BE41-D1F6B6765C38}" type="presOf" srcId="{7E8E3560-AB94-4277-BD73-6F97ACD83892}" destId="{6E51A278-8EE0-41FF-BC83-3AD83D185DFD}" srcOrd="0" destOrd="0" presId="urn:microsoft.com/office/officeart/2005/8/layout/chevron2"/>
    <dgm:cxn modelId="{660E1AEA-E54D-4AB3-9C6B-0A35EFB15600}" type="presOf" srcId="{E5150198-1A7C-4CB0-A97F-527F7D45C6B6}" destId="{D8F3D5F9-3838-438C-8240-0A8D11C7CFA8}" srcOrd="0" destOrd="0" presId="urn:microsoft.com/office/officeart/2005/8/layout/chevron2"/>
    <dgm:cxn modelId="{E7F6DE28-9D43-4DD7-BC42-A2D6996A82CA}" type="presParOf" srcId="{F5DB3868-3302-49A3-8446-5316D9A32E06}" destId="{3E94E1AF-F5A1-4582-B051-2A2C32F91D16}" srcOrd="0" destOrd="0" presId="urn:microsoft.com/office/officeart/2005/8/layout/chevron2"/>
    <dgm:cxn modelId="{5EB4325B-90FC-4370-A721-5EC219EF14FD}" type="presParOf" srcId="{3E94E1AF-F5A1-4582-B051-2A2C32F91D16}" destId="{5C3ABE14-F82F-4127-852E-EBF0E87AFA96}" srcOrd="0" destOrd="0" presId="urn:microsoft.com/office/officeart/2005/8/layout/chevron2"/>
    <dgm:cxn modelId="{260588E7-B6CF-4007-B491-4B8276F8DE44}" type="presParOf" srcId="{3E94E1AF-F5A1-4582-B051-2A2C32F91D16}" destId="{D8F3D5F9-3838-438C-8240-0A8D11C7CFA8}" srcOrd="1" destOrd="0" presId="urn:microsoft.com/office/officeart/2005/8/layout/chevron2"/>
    <dgm:cxn modelId="{01ABAC06-1A96-40C5-AA06-9FCB0A2D17A3}" type="presParOf" srcId="{F5DB3868-3302-49A3-8446-5316D9A32E06}" destId="{96D9EF94-C417-40E8-8293-39B8D2E62385}" srcOrd="1" destOrd="0" presId="urn:microsoft.com/office/officeart/2005/8/layout/chevron2"/>
    <dgm:cxn modelId="{9D212F37-D9ED-47D4-B3FD-B9F72F0E6B15}" type="presParOf" srcId="{F5DB3868-3302-49A3-8446-5316D9A32E06}" destId="{967670C5-EE3B-47CC-8CC2-AB85FF13C490}" srcOrd="2" destOrd="0" presId="urn:microsoft.com/office/officeart/2005/8/layout/chevron2"/>
    <dgm:cxn modelId="{4C422FC1-1BC7-42C1-8299-E3D02B81416F}" type="presParOf" srcId="{967670C5-EE3B-47CC-8CC2-AB85FF13C490}" destId="{AAC71B15-8CA2-4AC5-9E5E-5A53F4042AE5}" srcOrd="0" destOrd="0" presId="urn:microsoft.com/office/officeart/2005/8/layout/chevron2"/>
    <dgm:cxn modelId="{C639F47F-132E-4CE1-BD07-1357C9835B9B}" type="presParOf" srcId="{967670C5-EE3B-47CC-8CC2-AB85FF13C490}" destId="{7768A30D-9115-45DD-93AB-6FE917BE93E8}" srcOrd="1" destOrd="0" presId="urn:microsoft.com/office/officeart/2005/8/layout/chevron2"/>
    <dgm:cxn modelId="{339BAEFB-2C14-4C55-93E2-757C3B86365F}" type="presParOf" srcId="{F5DB3868-3302-49A3-8446-5316D9A32E06}" destId="{30BEBB28-BAD4-4885-949A-95929359A260}" srcOrd="3" destOrd="0" presId="urn:microsoft.com/office/officeart/2005/8/layout/chevron2"/>
    <dgm:cxn modelId="{8EB206F0-F717-450F-A1AC-BB651D1CAEA7}" type="presParOf" srcId="{F5DB3868-3302-49A3-8446-5316D9A32E06}" destId="{43E188C9-1983-432D-8E51-959B4FB3B96E}" srcOrd="4" destOrd="0" presId="urn:microsoft.com/office/officeart/2005/8/layout/chevron2"/>
    <dgm:cxn modelId="{0FB1EF93-D9ED-4DDB-9344-209AD77ED312}" type="presParOf" srcId="{43E188C9-1983-432D-8E51-959B4FB3B96E}" destId="{BD0B47A5-CAC7-4CE5-8263-E9779B879AFD}" srcOrd="0" destOrd="0" presId="urn:microsoft.com/office/officeart/2005/8/layout/chevron2"/>
    <dgm:cxn modelId="{AEC79CF6-8E96-4742-8D61-01D13112B072}" type="presParOf" srcId="{43E188C9-1983-432D-8E51-959B4FB3B96E}" destId="{B9025FB2-9EE3-483F-A80C-58CCBF77331B}" srcOrd="1" destOrd="0" presId="urn:microsoft.com/office/officeart/2005/8/layout/chevron2"/>
    <dgm:cxn modelId="{7C873F7F-5EA5-43C1-9B49-67C3D3DE2665}" type="presParOf" srcId="{F5DB3868-3302-49A3-8446-5316D9A32E06}" destId="{7D513A7E-84D6-4FA6-8FAB-78CC33A043A8}" srcOrd="5" destOrd="0" presId="urn:microsoft.com/office/officeart/2005/8/layout/chevron2"/>
    <dgm:cxn modelId="{D8B8BC64-4798-4688-91CA-CA370AA60B5C}" type="presParOf" srcId="{F5DB3868-3302-49A3-8446-5316D9A32E06}" destId="{4AE9A14F-3CF6-40A8-B965-8414E962BFCE}" srcOrd="6" destOrd="0" presId="urn:microsoft.com/office/officeart/2005/8/layout/chevron2"/>
    <dgm:cxn modelId="{C4AD51C4-5F63-441D-AD93-DD01DB391562}" type="presParOf" srcId="{4AE9A14F-3CF6-40A8-B965-8414E962BFCE}" destId="{B5970716-4FA4-47DD-8699-4C83ABF11C9D}" srcOrd="0" destOrd="0" presId="urn:microsoft.com/office/officeart/2005/8/layout/chevron2"/>
    <dgm:cxn modelId="{A17B5E58-EFF9-49D0-B429-217B1C5568F5}" type="presParOf" srcId="{4AE9A14F-3CF6-40A8-B965-8414E962BFCE}" destId="{0B4D82D2-5A1D-451A-BD5B-3ADDF209A87A}" srcOrd="1" destOrd="0" presId="urn:microsoft.com/office/officeart/2005/8/layout/chevron2"/>
    <dgm:cxn modelId="{1FF6806A-A6E7-4126-ACA5-E091A095E029}" type="presParOf" srcId="{F5DB3868-3302-49A3-8446-5316D9A32E06}" destId="{925A9B4B-7621-4D6B-BE5E-73060492DA90}" srcOrd="7" destOrd="0" presId="urn:microsoft.com/office/officeart/2005/8/layout/chevron2"/>
    <dgm:cxn modelId="{085745FC-FEC8-4951-BD02-33C6E1502A38}" type="presParOf" srcId="{F5DB3868-3302-49A3-8446-5316D9A32E06}" destId="{8CDB1DE1-6E21-4FBC-AAE7-A6D16052DA0E}" srcOrd="8" destOrd="0" presId="urn:microsoft.com/office/officeart/2005/8/layout/chevron2"/>
    <dgm:cxn modelId="{CA0F68FB-327E-463C-94F0-260FC5E3C623}" type="presParOf" srcId="{8CDB1DE1-6E21-4FBC-AAE7-A6D16052DA0E}" destId="{C99331E2-E253-4ED3-B155-4D82BBEDEA54}" srcOrd="0" destOrd="0" presId="urn:microsoft.com/office/officeart/2005/8/layout/chevron2"/>
    <dgm:cxn modelId="{F22EB3ED-041C-4FDC-AC4B-E42DA2917CA3}" type="presParOf" srcId="{8CDB1DE1-6E21-4FBC-AAE7-A6D16052DA0E}" destId="{ABD4D1A1-C978-4B2D-BF4F-C91B3FDF242F}" srcOrd="1" destOrd="0" presId="urn:microsoft.com/office/officeart/2005/8/layout/chevron2"/>
    <dgm:cxn modelId="{E2098A72-D96B-4EE3-B8ED-90229B89982B}" type="presParOf" srcId="{F5DB3868-3302-49A3-8446-5316D9A32E06}" destId="{0DD29FE5-1603-4E9D-AE06-552D34709977}" srcOrd="9" destOrd="0" presId="urn:microsoft.com/office/officeart/2005/8/layout/chevron2"/>
    <dgm:cxn modelId="{470524C8-E9E5-4A9B-8365-D35BE29ABEC4}" type="presParOf" srcId="{F5DB3868-3302-49A3-8446-5316D9A32E06}" destId="{BDC7B695-2F05-4500-B055-BAE379C09DF1}" srcOrd="10" destOrd="0" presId="urn:microsoft.com/office/officeart/2005/8/layout/chevron2"/>
    <dgm:cxn modelId="{93D781A2-088A-4515-A3AA-1EA85D721A47}" type="presParOf" srcId="{BDC7B695-2F05-4500-B055-BAE379C09DF1}" destId="{195A9653-0962-4EED-B082-5C6858B8BEC7}" srcOrd="0" destOrd="0" presId="urn:microsoft.com/office/officeart/2005/8/layout/chevron2"/>
    <dgm:cxn modelId="{5E9E86EA-FA72-4658-9E9C-A672CF07B233}" type="presParOf" srcId="{BDC7B695-2F05-4500-B055-BAE379C09DF1}" destId="{6E51A278-8EE0-41FF-BC83-3AD83D185D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FE04C-CB4D-46AF-AB93-38438DCD0386}" type="doc">
      <dgm:prSet loTypeId="urn:microsoft.com/office/officeart/2005/8/layout/chevron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B61A5A-64AC-4F82-BCB8-919ADD38A69B}">
      <dgm:prSet phldrT="[Текст]"/>
      <dgm:spPr/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53F919D5-71E5-4CE1-84E3-C9093AFE5020}" type="parTrans" cxnId="{8A3A25D7-0D90-4AFC-A349-EDA0646557F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2AF4EF7-8913-4FA6-8616-03A8D4B7AFCF}" type="sibTrans" cxnId="{8A3A25D7-0D90-4AFC-A349-EDA0646557F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B266895B-CA3F-4251-9C78-9A10B39B01C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Население на 01.01.2021 – 1 241  000 чел.</a:t>
          </a:r>
          <a:endParaRPr lang="ru-RU" sz="2400" dirty="0">
            <a:solidFill>
              <a:srgbClr val="002060"/>
            </a:solidFill>
          </a:endParaRPr>
        </a:p>
      </dgm:t>
    </dgm:pt>
    <dgm:pt modelId="{69F9B85B-EF85-426E-A969-34FE40967B68}" type="parTrans" cxnId="{D8C8AB81-12CC-47A4-B358-E14E976DECD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7AEE55D-1798-4890-B6A2-2796E8EE5EC5}" type="sibTrans" cxnId="{D8C8AB81-12CC-47A4-B358-E14E976DECD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1E91F79-49F5-40C9-92B2-BCA9E3EB6F6F}">
      <dgm:prSet phldrT="[Текст]"/>
      <dgm:spPr/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C01C935F-3D8E-4009-865A-38699C2C2EC9}" type="parTrans" cxnId="{18B4D06B-058C-4110-BD0F-3C3319B13DF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DD58F41-3966-4575-A51E-715AA5E7D8BD}" type="sibTrans" cxnId="{18B4D06B-058C-4110-BD0F-3C3319B13DF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A3EE90F-7776-4210-80CC-EE8B9E0E575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На 25.12.2021 года </a:t>
          </a:r>
          <a:r>
            <a:rPr lang="ru-RU" sz="2400" b="1" dirty="0" smtClean="0">
              <a:solidFill>
                <a:srgbClr val="002060"/>
              </a:solidFill>
            </a:rPr>
            <a:t>внесено в ГИР (2020/2021) - 886</a:t>
          </a:r>
          <a:endParaRPr lang="ru-RU" sz="2400" dirty="0">
            <a:solidFill>
              <a:srgbClr val="002060"/>
            </a:solidFill>
          </a:endParaRPr>
        </a:p>
      </dgm:t>
    </dgm:pt>
    <dgm:pt modelId="{F6607D05-34B7-456F-B976-C3D280BB564F}" type="parTrans" cxnId="{4B909F6A-DD67-449B-ACC2-8E77B70F1C5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0E3E447-677A-48F5-A106-0CCC59DA2533}" type="sibTrans" cxnId="{4B909F6A-DD67-449B-ACC2-8E77B70F1C5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F1ADB72-5733-4F91-BEE6-7C6AF6D7279A}">
      <dgm:prSet phldrT="[Текст]"/>
      <dgm:spPr/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5EF9255E-8DF4-4043-82CE-60AB6DF1EE4A}" type="parTrans" cxnId="{95B44252-37BB-4090-835E-AB89D306543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626BD9C-4F92-4C8F-B906-7580AAC67838}" type="sibTrans" cxnId="{95B44252-37BB-4090-835E-AB89D306543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2178CAB-B0A9-47D4-885A-8867873570B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Целевой индикатор – 1 241</a:t>
          </a:r>
          <a:endParaRPr lang="ru-RU" sz="2400" dirty="0">
            <a:solidFill>
              <a:srgbClr val="002060"/>
            </a:solidFill>
          </a:endParaRPr>
        </a:p>
      </dgm:t>
    </dgm:pt>
    <dgm:pt modelId="{9E4E9CB2-B569-4623-95C8-D0AF85DEE660}" type="parTrans" cxnId="{1AA3D269-C014-45EC-A3BA-6D7112982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AE7A1A0-B422-4B79-AE02-BB0B485AEB44}" type="sibTrans" cxnId="{1AA3D269-C014-45EC-A3BA-6D7112982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602E80B-AD3E-4906-95D6-923F6DA682DA}" type="pres">
      <dgm:prSet presAssocID="{71AFE04C-CB4D-46AF-AB93-38438DCD03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264094-CF55-4E88-B103-7154E3ACE54B}" type="pres">
      <dgm:prSet presAssocID="{FBB61A5A-64AC-4F82-BCB8-919ADD38A69B}" presName="composite" presStyleCnt="0"/>
      <dgm:spPr/>
    </dgm:pt>
    <dgm:pt modelId="{82542318-E458-4442-AB22-CBBF5DB8D477}" type="pres">
      <dgm:prSet presAssocID="{FBB61A5A-64AC-4F82-BCB8-919ADD38A6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0A3C5-F056-47F4-A6BD-DE9B90357A9A}" type="pres">
      <dgm:prSet presAssocID="{FBB61A5A-64AC-4F82-BCB8-919ADD38A6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D4CF7B-5315-495A-9459-17AEE2884E1E}" type="pres">
      <dgm:prSet presAssocID="{F2AF4EF7-8913-4FA6-8616-03A8D4B7AFCF}" presName="sp" presStyleCnt="0"/>
      <dgm:spPr/>
    </dgm:pt>
    <dgm:pt modelId="{A2EF5633-85E7-4D27-89F0-C194275E0BC0}" type="pres">
      <dgm:prSet presAssocID="{81E91F79-49F5-40C9-92B2-BCA9E3EB6F6F}" presName="composite" presStyleCnt="0"/>
      <dgm:spPr/>
    </dgm:pt>
    <dgm:pt modelId="{F8F8409F-3549-42F1-A9C2-28F2B6346F07}" type="pres">
      <dgm:prSet presAssocID="{81E91F79-49F5-40C9-92B2-BCA9E3EB6F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030A81-079C-4FF2-91D6-E63330C6119E}" type="pres">
      <dgm:prSet presAssocID="{81E91F79-49F5-40C9-92B2-BCA9E3EB6F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70693-8FC7-420D-B5B7-D9E2CCA9B300}" type="pres">
      <dgm:prSet presAssocID="{4DD58F41-3966-4575-A51E-715AA5E7D8BD}" presName="sp" presStyleCnt="0"/>
      <dgm:spPr/>
    </dgm:pt>
    <dgm:pt modelId="{7BF5F6A5-A7ED-42DE-AF8E-E3380AD2BE1F}" type="pres">
      <dgm:prSet presAssocID="{3F1ADB72-5733-4F91-BEE6-7C6AF6D7279A}" presName="composite" presStyleCnt="0"/>
      <dgm:spPr/>
    </dgm:pt>
    <dgm:pt modelId="{50F87134-B79D-43E7-8FC6-12FAE61FA10C}" type="pres">
      <dgm:prSet presAssocID="{3F1ADB72-5733-4F91-BEE6-7C6AF6D7279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0A7F7-DC20-4FFA-BD80-2AFA56DDA76D}" type="pres">
      <dgm:prSet presAssocID="{3F1ADB72-5733-4F91-BEE6-7C6AF6D7279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A25D7-0D90-4AFC-A349-EDA0646557FA}" srcId="{71AFE04C-CB4D-46AF-AB93-38438DCD0386}" destId="{FBB61A5A-64AC-4F82-BCB8-919ADD38A69B}" srcOrd="0" destOrd="0" parTransId="{53F919D5-71E5-4CE1-84E3-C9093AFE5020}" sibTransId="{F2AF4EF7-8913-4FA6-8616-03A8D4B7AFCF}"/>
    <dgm:cxn modelId="{1AA3D269-C014-45EC-A3BA-6D7112982CF3}" srcId="{3F1ADB72-5733-4F91-BEE6-7C6AF6D7279A}" destId="{22178CAB-B0A9-47D4-885A-8867873570BE}" srcOrd="0" destOrd="0" parTransId="{9E4E9CB2-B569-4623-95C8-D0AF85DEE660}" sibTransId="{EAE7A1A0-B422-4B79-AE02-BB0B485AEB44}"/>
    <dgm:cxn modelId="{18B4D06B-058C-4110-BD0F-3C3319B13DF1}" srcId="{71AFE04C-CB4D-46AF-AB93-38438DCD0386}" destId="{81E91F79-49F5-40C9-92B2-BCA9E3EB6F6F}" srcOrd="1" destOrd="0" parTransId="{C01C935F-3D8E-4009-865A-38699C2C2EC9}" sibTransId="{4DD58F41-3966-4575-A51E-715AA5E7D8BD}"/>
    <dgm:cxn modelId="{856A9A08-5C5E-48ED-AFB7-080A02BACE81}" type="presOf" srcId="{3F1ADB72-5733-4F91-BEE6-7C6AF6D7279A}" destId="{50F87134-B79D-43E7-8FC6-12FAE61FA10C}" srcOrd="0" destOrd="0" presId="urn:microsoft.com/office/officeart/2005/8/layout/chevron2"/>
    <dgm:cxn modelId="{5D1CE46D-805C-4402-92AA-3F4BADCF7A3A}" type="presOf" srcId="{B266895B-CA3F-4251-9C78-9A10B39B01C1}" destId="{72E0A3C5-F056-47F4-A6BD-DE9B90357A9A}" srcOrd="0" destOrd="0" presId="urn:microsoft.com/office/officeart/2005/8/layout/chevron2"/>
    <dgm:cxn modelId="{E949F55F-BFD7-4C05-87E5-D04B47A0AF40}" type="presOf" srcId="{4A3EE90F-7776-4210-80CC-EE8B9E0E5758}" destId="{9D030A81-079C-4FF2-91D6-E63330C6119E}" srcOrd="0" destOrd="0" presId="urn:microsoft.com/office/officeart/2005/8/layout/chevron2"/>
    <dgm:cxn modelId="{D8C8AB81-12CC-47A4-B358-E14E976DECD1}" srcId="{FBB61A5A-64AC-4F82-BCB8-919ADD38A69B}" destId="{B266895B-CA3F-4251-9C78-9A10B39B01C1}" srcOrd="0" destOrd="0" parTransId="{69F9B85B-EF85-426E-A969-34FE40967B68}" sibTransId="{87AEE55D-1798-4890-B6A2-2796E8EE5EC5}"/>
    <dgm:cxn modelId="{4B909F6A-DD67-449B-ACC2-8E77B70F1C52}" srcId="{81E91F79-49F5-40C9-92B2-BCA9E3EB6F6F}" destId="{4A3EE90F-7776-4210-80CC-EE8B9E0E5758}" srcOrd="0" destOrd="0" parTransId="{F6607D05-34B7-456F-B976-C3D280BB564F}" sibTransId="{A0E3E447-677A-48F5-A106-0CCC59DA2533}"/>
    <dgm:cxn modelId="{2A620A20-6894-4C3F-89AE-484C84994065}" type="presOf" srcId="{22178CAB-B0A9-47D4-885A-8867873570BE}" destId="{CBD0A7F7-DC20-4FFA-BD80-2AFA56DDA76D}" srcOrd="0" destOrd="0" presId="urn:microsoft.com/office/officeart/2005/8/layout/chevron2"/>
    <dgm:cxn modelId="{0584C00E-C812-41EE-9560-F9F55D7DEB4D}" type="presOf" srcId="{71AFE04C-CB4D-46AF-AB93-38438DCD0386}" destId="{8602E80B-AD3E-4906-95D6-923F6DA682DA}" srcOrd="0" destOrd="0" presId="urn:microsoft.com/office/officeart/2005/8/layout/chevron2"/>
    <dgm:cxn modelId="{FA0FA9CF-0898-4194-9A32-AAF0362621CE}" type="presOf" srcId="{81E91F79-49F5-40C9-92B2-BCA9E3EB6F6F}" destId="{F8F8409F-3549-42F1-A9C2-28F2B6346F07}" srcOrd="0" destOrd="0" presId="urn:microsoft.com/office/officeart/2005/8/layout/chevron2"/>
    <dgm:cxn modelId="{95B44252-37BB-4090-835E-AB89D3065430}" srcId="{71AFE04C-CB4D-46AF-AB93-38438DCD0386}" destId="{3F1ADB72-5733-4F91-BEE6-7C6AF6D7279A}" srcOrd="2" destOrd="0" parTransId="{5EF9255E-8DF4-4043-82CE-60AB6DF1EE4A}" sibTransId="{9626BD9C-4F92-4C8F-B906-7580AAC67838}"/>
    <dgm:cxn modelId="{8A24647B-9695-4A6F-8690-7FAD1F36C496}" type="presOf" srcId="{FBB61A5A-64AC-4F82-BCB8-919ADD38A69B}" destId="{82542318-E458-4442-AB22-CBBF5DB8D477}" srcOrd="0" destOrd="0" presId="urn:microsoft.com/office/officeart/2005/8/layout/chevron2"/>
    <dgm:cxn modelId="{C85C552E-98FD-49AA-9F0B-6269C439C817}" type="presParOf" srcId="{8602E80B-AD3E-4906-95D6-923F6DA682DA}" destId="{42264094-CF55-4E88-B103-7154E3ACE54B}" srcOrd="0" destOrd="0" presId="urn:microsoft.com/office/officeart/2005/8/layout/chevron2"/>
    <dgm:cxn modelId="{D45D8344-8F7E-42F5-9E67-17A922542C86}" type="presParOf" srcId="{42264094-CF55-4E88-B103-7154E3ACE54B}" destId="{82542318-E458-4442-AB22-CBBF5DB8D477}" srcOrd="0" destOrd="0" presId="urn:microsoft.com/office/officeart/2005/8/layout/chevron2"/>
    <dgm:cxn modelId="{AB0DB45D-1030-4727-86EF-CCFF4864AE16}" type="presParOf" srcId="{42264094-CF55-4E88-B103-7154E3ACE54B}" destId="{72E0A3C5-F056-47F4-A6BD-DE9B90357A9A}" srcOrd="1" destOrd="0" presId="urn:microsoft.com/office/officeart/2005/8/layout/chevron2"/>
    <dgm:cxn modelId="{D238CDF1-5DB8-48EF-B3D1-3152AE846196}" type="presParOf" srcId="{8602E80B-AD3E-4906-95D6-923F6DA682DA}" destId="{E8D4CF7B-5315-495A-9459-17AEE2884E1E}" srcOrd="1" destOrd="0" presId="urn:microsoft.com/office/officeart/2005/8/layout/chevron2"/>
    <dgm:cxn modelId="{F8CCA594-FB14-455B-AB2F-26772C0C3841}" type="presParOf" srcId="{8602E80B-AD3E-4906-95D6-923F6DA682DA}" destId="{A2EF5633-85E7-4D27-89F0-C194275E0BC0}" srcOrd="2" destOrd="0" presId="urn:microsoft.com/office/officeart/2005/8/layout/chevron2"/>
    <dgm:cxn modelId="{2BBE1FEF-7CAF-47E4-B96E-3F9B26242E9B}" type="presParOf" srcId="{A2EF5633-85E7-4D27-89F0-C194275E0BC0}" destId="{F8F8409F-3549-42F1-A9C2-28F2B6346F07}" srcOrd="0" destOrd="0" presId="urn:microsoft.com/office/officeart/2005/8/layout/chevron2"/>
    <dgm:cxn modelId="{9011DBEC-B3A6-4C1F-B172-08F843FAE568}" type="presParOf" srcId="{A2EF5633-85E7-4D27-89F0-C194275E0BC0}" destId="{9D030A81-079C-4FF2-91D6-E63330C6119E}" srcOrd="1" destOrd="0" presId="urn:microsoft.com/office/officeart/2005/8/layout/chevron2"/>
    <dgm:cxn modelId="{C397AA38-33DB-4A0B-BB52-81CF7E1EC748}" type="presParOf" srcId="{8602E80B-AD3E-4906-95D6-923F6DA682DA}" destId="{FB270693-8FC7-420D-B5B7-D9E2CCA9B300}" srcOrd="3" destOrd="0" presId="urn:microsoft.com/office/officeart/2005/8/layout/chevron2"/>
    <dgm:cxn modelId="{F066DCBD-33C8-4396-91C9-476F6DFECF2D}" type="presParOf" srcId="{8602E80B-AD3E-4906-95D6-923F6DA682DA}" destId="{7BF5F6A5-A7ED-42DE-AF8E-E3380AD2BE1F}" srcOrd="4" destOrd="0" presId="urn:microsoft.com/office/officeart/2005/8/layout/chevron2"/>
    <dgm:cxn modelId="{37B100AA-1973-4B38-AD5B-3ED470DF7D2C}" type="presParOf" srcId="{7BF5F6A5-A7ED-42DE-AF8E-E3380AD2BE1F}" destId="{50F87134-B79D-43E7-8FC6-12FAE61FA10C}" srcOrd="0" destOrd="0" presId="urn:microsoft.com/office/officeart/2005/8/layout/chevron2"/>
    <dgm:cxn modelId="{DC2AE873-0077-495C-B893-513D6C167BE7}" type="presParOf" srcId="{7BF5F6A5-A7ED-42DE-AF8E-E3380AD2BE1F}" destId="{CBD0A7F7-DC20-4FFA-BD80-2AFA56DDA76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AFE04C-CB4D-46AF-AB93-38438DCD0386}" type="doc">
      <dgm:prSet loTypeId="urn:microsoft.com/office/officeart/2005/8/layout/chevron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B61A5A-64AC-4F82-BCB8-919ADD38A69B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53F919D5-71E5-4CE1-84E3-C9093AFE5020}" type="parTrans" cxnId="{8A3A25D7-0D90-4AFC-A349-EDA0646557F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2AF4EF7-8913-4FA6-8616-03A8D4B7AFCF}" type="sibTrans" cxnId="{8A3A25D7-0D90-4AFC-A349-EDA0646557F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B266895B-CA3F-4251-9C78-9A10B39B01C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70C0"/>
              </a:solidFill>
            </a:rPr>
            <a:t>Население на 01.01.2022 – 1 226 000 чел.</a:t>
          </a:r>
          <a:endParaRPr lang="ru-RU" sz="2400" dirty="0">
            <a:solidFill>
              <a:srgbClr val="0070C0"/>
            </a:solidFill>
          </a:endParaRPr>
        </a:p>
      </dgm:t>
    </dgm:pt>
    <dgm:pt modelId="{69F9B85B-EF85-426E-A969-34FE40967B68}" type="parTrans" cxnId="{D8C8AB81-12CC-47A4-B358-E14E976DECD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7AEE55D-1798-4890-B6A2-2796E8EE5EC5}" type="sibTrans" cxnId="{D8C8AB81-12CC-47A4-B358-E14E976DECD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1E91F79-49F5-40C9-92B2-BCA9E3EB6F6F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C01C935F-3D8E-4009-865A-38699C2C2EC9}" type="parTrans" cxnId="{18B4D06B-058C-4110-BD0F-3C3319B13DF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DD58F41-3966-4575-A51E-715AA5E7D8BD}" type="sibTrans" cxnId="{18B4D06B-058C-4110-BD0F-3C3319B13DF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A3EE90F-7776-4210-80CC-EE8B9E0E575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70C0"/>
              </a:solidFill>
            </a:rPr>
            <a:t>На 25.12.2022 </a:t>
          </a:r>
          <a:r>
            <a:rPr lang="ru-RU" sz="2400" b="1" dirty="0" smtClean="0">
              <a:solidFill>
                <a:srgbClr val="0070C0"/>
              </a:solidFill>
            </a:rPr>
            <a:t>года внесено в ГИР (2021/2022) - </a:t>
          </a:r>
          <a:r>
            <a:rPr lang="ru-RU" sz="2400" b="1" dirty="0" smtClean="0">
              <a:solidFill>
                <a:srgbClr val="0070C0"/>
              </a:solidFill>
            </a:rPr>
            <a:t>921</a:t>
          </a:r>
          <a:endParaRPr lang="ru-RU" sz="2400" dirty="0">
            <a:solidFill>
              <a:srgbClr val="0070C0"/>
            </a:solidFill>
          </a:endParaRPr>
        </a:p>
      </dgm:t>
    </dgm:pt>
    <dgm:pt modelId="{F6607D05-34B7-456F-B976-C3D280BB564F}" type="parTrans" cxnId="{4B909F6A-DD67-449B-ACC2-8E77B70F1C5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0E3E447-677A-48F5-A106-0CCC59DA2533}" type="sibTrans" cxnId="{4B909F6A-DD67-449B-ACC2-8E77B70F1C5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F1ADB72-5733-4F91-BEE6-7C6AF6D7279A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 dirty="0">
            <a:solidFill>
              <a:srgbClr val="002060"/>
            </a:solidFill>
          </a:endParaRPr>
        </a:p>
      </dgm:t>
    </dgm:pt>
    <dgm:pt modelId="{5EF9255E-8DF4-4043-82CE-60AB6DF1EE4A}" type="parTrans" cxnId="{95B44252-37BB-4090-835E-AB89D306543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626BD9C-4F92-4C8F-B906-7580AAC67838}" type="sibTrans" cxnId="{95B44252-37BB-4090-835E-AB89D306543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22178CAB-B0A9-47D4-885A-8867873570B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70C0"/>
              </a:solidFill>
            </a:rPr>
            <a:t>Целевой индикатор – 1 226</a:t>
          </a:r>
          <a:endParaRPr lang="ru-RU" sz="2400" dirty="0">
            <a:solidFill>
              <a:srgbClr val="0070C0"/>
            </a:solidFill>
          </a:endParaRPr>
        </a:p>
      </dgm:t>
    </dgm:pt>
    <dgm:pt modelId="{9E4E9CB2-B569-4623-95C8-D0AF85DEE660}" type="parTrans" cxnId="{1AA3D269-C014-45EC-A3BA-6D7112982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AE7A1A0-B422-4B79-AE02-BB0B485AEB44}" type="sibTrans" cxnId="{1AA3D269-C014-45EC-A3BA-6D7112982CF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602E80B-AD3E-4906-95D6-923F6DA682DA}" type="pres">
      <dgm:prSet presAssocID="{71AFE04C-CB4D-46AF-AB93-38438DCD03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264094-CF55-4E88-B103-7154E3ACE54B}" type="pres">
      <dgm:prSet presAssocID="{FBB61A5A-64AC-4F82-BCB8-919ADD38A69B}" presName="composite" presStyleCnt="0"/>
      <dgm:spPr/>
    </dgm:pt>
    <dgm:pt modelId="{82542318-E458-4442-AB22-CBBF5DB8D477}" type="pres">
      <dgm:prSet presAssocID="{FBB61A5A-64AC-4F82-BCB8-919ADD38A6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0A3C5-F056-47F4-A6BD-DE9B90357A9A}" type="pres">
      <dgm:prSet presAssocID="{FBB61A5A-64AC-4F82-BCB8-919ADD38A6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D4CF7B-5315-495A-9459-17AEE2884E1E}" type="pres">
      <dgm:prSet presAssocID="{F2AF4EF7-8913-4FA6-8616-03A8D4B7AFCF}" presName="sp" presStyleCnt="0"/>
      <dgm:spPr/>
    </dgm:pt>
    <dgm:pt modelId="{A2EF5633-85E7-4D27-89F0-C194275E0BC0}" type="pres">
      <dgm:prSet presAssocID="{81E91F79-49F5-40C9-92B2-BCA9E3EB6F6F}" presName="composite" presStyleCnt="0"/>
      <dgm:spPr/>
    </dgm:pt>
    <dgm:pt modelId="{F8F8409F-3549-42F1-A9C2-28F2B6346F07}" type="pres">
      <dgm:prSet presAssocID="{81E91F79-49F5-40C9-92B2-BCA9E3EB6F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030A81-079C-4FF2-91D6-E63330C6119E}" type="pres">
      <dgm:prSet presAssocID="{81E91F79-49F5-40C9-92B2-BCA9E3EB6F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70693-8FC7-420D-B5B7-D9E2CCA9B300}" type="pres">
      <dgm:prSet presAssocID="{4DD58F41-3966-4575-A51E-715AA5E7D8BD}" presName="sp" presStyleCnt="0"/>
      <dgm:spPr/>
    </dgm:pt>
    <dgm:pt modelId="{7BF5F6A5-A7ED-42DE-AF8E-E3380AD2BE1F}" type="pres">
      <dgm:prSet presAssocID="{3F1ADB72-5733-4F91-BEE6-7C6AF6D7279A}" presName="composite" presStyleCnt="0"/>
      <dgm:spPr/>
    </dgm:pt>
    <dgm:pt modelId="{50F87134-B79D-43E7-8FC6-12FAE61FA10C}" type="pres">
      <dgm:prSet presAssocID="{3F1ADB72-5733-4F91-BEE6-7C6AF6D7279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0A7F7-DC20-4FFA-BD80-2AFA56DDA76D}" type="pres">
      <dgm:prSet presAssocID="{3F1ADB72-5733-4F91-BEE6-7C6AF6D7279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A25D7-0D90-4AFC-A349-EDA0646557FA}" srcId="{71AFE04C-CB4D-46AF-AB93-38438DCD0386}" destId="{FBB61A5A-64AC-4F82-BCB8-919ADD38A69B}" srcOrd="0" destOrd="0" parTransId="{53F919D5-71E5-4CE1-84E3-C9093AFE5020}" sibTransId="{F2AF4EF7-8913-4FA6-8616-03A8D4B7AFCF}"/>
    <dgm:cxn modelId="{1AA3D269-C014-45EC-A3BA-6D7112982CF3}" srcId="{3F1ADB72-5733-4F91-BEE6-7C6AF6D7279A}" destId="{22178CAB-B0A9-47D4-885A-8867873570BE}" srcOrd="0" destOrd="0" parTransId="{9E4E9CB2-B569-4623-95C8-D0AF85DEE660}" sibTransId="{EAE7A1A0-B422-4B79-AE02-BB0B485AEB44}"/>
    <dgm:cxn modelId="{18B4D06B-058C-4110-BD0F-3C3319B13DF1}" srcId="{71AFE04C-CB4D-46AF-AB93-38438DCD0386}" destId="{81E91F79-49F5-40C9-92B2-BCA9E3EB6F6F}" srcOrd="1" destOrd="0" parTransId="{C01C935F-3D8E-4009-865A-38699C2C2EC9}" sibTransId="{4DD58F41-3966-4575-A51E-715AA5E7D8BD}"/>
    <dgm:cxn modelId="{644C152A-44F0-4EE7-8FA9-B259C98ED378}" type="presOf" srcId="{22178CAB-B0A9-47D4-885A-8867873570BE}" destId="{CBD0A7F7-DC20-4FFA-BD80-2AFA56DDA76D}" srcOrd="0" destOrd="0" presId="urn:microsoft.com/office/officeart/2005/8/layout/chevron2"/>
    <dgm:cxn modelId="{D8C8AB81-12CC-47A4-B358-E14E976DECD1}" srcId="{FBB61A5A-64AC-4F82-BCB8-919ADD38A69B}" destId="{B266895B-CA3F-4251-9C78-9A10B39B01C1}" srcOrd="0" destOrd="0" parTransId="{69F9B85B-EF85-426E-A969-34FE40967B68}" sibTransId="{87AEE55D-1798-4890-B6A2-2796E8EE5EC5}"/>
    <dgm:cxn modelId="{4B909F6A-DD67-449B-ACC2-8E77B70F1C52}" srcId="{81E91F79-49F5-40C9-92B2-BCA9E3EB6F6F}" destId="{4A3EE90F-7776-4210-80CC-EE8B9E0E5758}" srcOrd="0" destOrd="0" parTransId="{F6607D05-34B7-456F-B976-C3D280BB564F}" sibTransId="{A0E3E447-677A-48F5-A106-0CCC59DA2533}"/>
    <dgm:cxn modelId="{5EAC9BB7-7C60-4A4A-A7F7-0760E54AC8F0}" type="presOf" srcId="{B266895B-CA3F-4251-9C78-9A10B39B01C1}" destId="{72E0A3C5-F056-47F4-A6BD-DE9B90357A9A}" srcOrd="0" destOrd="0" presId="urn:microsoft.com/office/officeart/2005/8/layout/chevron2"/>
    <dgm:cxn modelId="{A33DF4C5-529C-4969-9A68-2DC6839BE36F}" type="presOf" srcId="{FBB61A5A-64AC-4F82-BCB8-919ADD38A69B}" destId="{82542318-E458-4442-AB22-CBBF5DB8D477}" srcOrd="0" destOrd="0" presId="urn:microsoft.com/office/officeart/2005/8/layout/chevron2"/>
    <dgm:cxn modelId="{95AE3CD4-A0E0-4491-BE16-4B5ECFE4BE91}" type="presOf" srcId="{3F1ADB72-5733-4F91-BEE6-7C6AF6D7279A}" destId="{50F87134-B79D-43E7-8FC6-12FAE61FA10C}" srcOrd="0" destOrd="0" presId="urn:microsoft.com/office/officeart/2005/8/layout/chevron2"/>
    <dgm:cxn modelId="{20E27E11-DDD1-45F4-8FE9-51F21537FE73}" type="presOf" srcId="{71AFE04C-CB4D-46AF-AB93-38438DCD0386}" destId="{8602E80B-AD3E-4906-95D6-923F6DA682DA}" srcOrd="0" destOrd="0" presId="urn:microsoft.com/office/officeart/2005/8/layout/chevron2"/>
    <dgm:cxn modelId="{95B44252-37BB-4090-835E-AB89D3065430}" srcId="{71AFE04C-CB4D-46AF-AB93-38438DCD0386}" destId="{3F1ADB72-5733-4F91-BEE6-7C6AF6D7279A}" srcOrd="2" destOrd="0" parTransId="{5EF9255E-8DF4-4043-82CE-60AB6DF1EE4A}" sibTransId="{9626BD9C-4F92-4C8F-B906-7580AAC67838}"/>
    <dgm:cxn modelId="{23CBC097-22BB-4FF6-BED8-20B5C18DA8D3}" type="presOf" srcId="{81E91F79-49F5-40C9-92B2-BCA9E3EB6F6F}" destId="{F8F8409F-3549-42F1-A9C2-28F2B6346F07}" srcOrd="0" destOrd="0" presId="urn:microsoft.com/office/officeart/2005/8/layout/chevron2"/>
    <dgm:cxn modelId="{7544530B-EFB3-4E2E-875F-1A0CC46730AE}" type="presOf" srcId="{4A3EE90F-7776-4210-80CC-EE8B9E0E5758}" destId="{9D030A81-079C-4FF2-91D6-E63330C6119E}" srcOrd="0" destOrd="0" presId="urn:microsoft.com/office/officeart/2005/8/layout/chevron2"/>
    <dgm:cxn modelId="{2FEE6A5B-3D91-4D79-BCD2-3A737EA79783}" type="presParOf" srcId="{8602E80B-AD3E-4906-95D6-923F6DA682DA}" destId="{42264094-CF55-4E88-B103-7154E3ACE54B}" srcOrd="0" destOrd="0" presId="urn:microsoft.com/office/officeart/2005/8/layout/chevron2"/>
    <dgm:cxn modelId="{20E09259-E54C-4E02-A166-D3689DC8849C}" type="presParOf" srcId="{42264094-CF55-4E88-B103-7154E3ACE54B}" destId="{82542318-E458-4442-AB22-CBBF5DB8D477}" srcOrd="0" destOrd="0" presId="urn:microsoft.com/office/officeart/2005/8/layout/chevron2"/>
    <dgm:cxn modelId="{7CCC7BBC-2764-4BA5-A804-8EC4C3A748FA}" type="presParOf" srcId="{42264094-CF55-4E88-B103-7154E3ACE54B}" destId="{72E0A3C5-F056-47F4-A6BD-DE9B90357A9A}" srcOrd="1" destOrd="0" presId="urn:microsoft.com/office/officeart/2005/8/layout/chevron2"/>
    <dgm:cxn modelId="{B2CF000D-E046-48D9-888C-20BA94DDF8D5}" type="presParOf" srcId="{8602E80B-AD3E-4906-95D6-923F6DA682DA}" destId="{E8D4CF7B-5315-495A-9459-17AEE2884E1E}" srcOrd="1" destOrd="0" presId="urn:microsoft.com/office/officeart/2005/8/layout/chevron2"/>
    <dgm:cxn modelId="{CA6DFA9C-CB9D-4CC8-BC3F-3817EC07706E}" type="presParOf" srcId="{8602E80B-AD3E-4906-95D6-923F6DA682DA}" destId="{A2EF5633-85E7-4D27-89F0-C194275E0BC0}" srcOrd="2" destOrd="0" presId="urn:microsoft.com/office/officeart/2005/8/layout/chevron2"/>
    <dgm:cxn modelId="{74F5D10B-44AE-4336-A9AE-81B92030E1AF}" type="presParOf" srcId="{A2EF5633-85E7-4D27-89F0-C194275E0BC0}" destId="{F8F8409F-3549-42F1-A9C2-28F2B6346F07}" srcOrd="0" destOrd="0" presId="urn:microsoft.com/office/officeart/2005/8/layout/chevron2"/>
    <dgm:cxn modelId="{CDB766AE-DA15-4060-BD64-74ACD95F9FE8}" type="presParOf" srcId="{A2EF5633-85E7-4D27-89F0-C194275E0BC0}" destId="{9D030A81-079C-4FF2-91D6-E63330C6119E}" srcOrd="1" destOrd="0" presId="urn:microsoft.com/office/officeart/2005/8/layout/chevron2"/>
    <dgm:cxn modelId="{A58BB68A-140D-45AB-9D5D-0FB316092520}" type="presParOf" srcId="{8602E80B-AD3E-4906-95D6-923F6DA682DA}" destId="{FB270693-8FC7-420D-B5B7-D9E2CCA9B300}" srcOrd="3" destOrd="0" presId="urn:microsoft.com/office/officeart/2005/8/layout/chevron2"/>
    <dgm:cxn modelId="{C457972E-9524-40A2-98C8-13E0951832EC}" type="presParOf" srcId="{8602E80B-AD3E-4906-95D6-923F6DA682DA}" destId="{7BF5F6A5-A7ED-42DE-AF8E-E3380AD2BE1F}" srcOrd="4" destOrd="0" presId="urn:microsoft.com/office/officeart/2005/8/layout/chevron2"/>
    <dgm:cxn modelId="{2DA3D68A-EE51-4B20-B592-0628501E7B0E}" type="presParOf" srcId="{7BF5F6A5-A7ED-42DE-AF8E-E3380AD2BE1F}" destId="{50F87134-B79D-43E7-8FC6-12FAE61FA10C}" srcOrd="0" destOrd="0" presId="urn:microsoft.com/office/officeart/2005/8/layout/chevron2"/>
    <dgm:cxn modelId="{EB8386B0-66C2-4A94-B885-B752ADCF54DA}" type="presParOf" srcId="{7BF5F6A5-A7ED-42DE-AF8E-E3380AD2BE1F}" destId="{CBD0A7F7-DC20-4FFA-BD80-2AFA56DDA76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ABE14-F82F-4127-852E-EBF0E87AFA96}">
      <dsp:nvSpPr>
        <dsp:cNvPr id="0" name=""/>
        <dsp:cNvSpPr/>
      </dsp:nvSpPr>
      <dsp:spPr>
        <a:xfrm rot="5400000">
          <a:off x="-111500" y="112735"/>
          <a:ext cx="743339" cy="5203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" y="261403"/>
        <a:ext cx="520337" cy="223002"/>
      </dsp:txXfrm>
    </dsp:sp>
    <dsp:sp modelId="{D8F3D5F9-3838-438C-8240-0A8D11C7CFA8}">
      <dsp:nvSpPr>
        <dsp:cNvPr id="0" name=""/>
        <dsp:cNvSpPr/>
      </dsp:nvSpPr>
      <dsp:spPr>
        <a:xfrm rot="5400000">
          <a:off x="4357826" y="-3836254"/>
          <a:ext cx="483170" cy="8158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chemeClr val="accent5">
                  <a:lumMod val="50000"/>
                </a:schemeClr>
              </a:solidFill>
            </a:rPr>
            <a:t>Субъекты региональной системы:</a:t>
          </a:r>
          <a:endParaRPr lang="ru-RU" sz="2700" kern="1200" dirty="0">
            <a:solidFill>
              <a:schemeClr val="accent5">
                <a:lumMod val="50000"/>
              </a:schemeClr>
            </a:solidFill>
          </a:endParaRPr>
        </a:p>
      </dsp:txBody>
      <dsp:txXfrm rot="-5400000">
        <a:off x="520337" y="24821"/>
        <a:ext cx="8134563" cy="435998"/>
      </dsp:txXfrm>
    </dsp:sp>
    <dsp:sp modelId="{AAC71B15-8CA2-4AC5-9E5E-5A53F4042AE5}">
      <dsp:nvSpPr>
        <dsp:cNvPr id="0" name=""/>
        <dsp:cNvSpPr/>
      </dsp:nvSpPr>
      <dsp:spPr>
        <a:xfrm rot="5400000">
          <a:off x="-111500" y="732618"/>
          <a:ext cx="743339" cy="520337"/>
        </a:xfrm>
        <a:prstGeom prst="chevron">
          <a:avLst/>
        </a:prstGeom>
        <a:solidFill>
          <a:srgbClr val="FFCC99"/>
        </a:solidFill>
        <a:ln w="12700" cap="flat" cmpd="sng" algn="ctr">
          <a:solidFill>
            <a:schemeClr val="accent1">
              <a:shade val="50000"/>
              <a:hueOff val="211926"/>
              <a:satOff val="-5287"/>
              <a:lumOff val="185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2" y="881286"/>
        <a:ext cx="520337" cy="223002"/>
      </dsp:txXfrm>
    </dsp:sp>
    <dsp:sp modelId="{7768A30D-9115-45DD-93AB-6FE917BE93E8}">
      <dsp:nvSpPr>
        <dsp:cNvPr id="0" name=""/>
        <dsp:cNvSpPr/>
      </dsp:nvSpPr>
      <dsp:spPr>
        <a:xfrm rot="5400000">
          <a:off x="4357826" y="-3216372"/>
          <a:ext cx="483170" cy="8158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11926"/>
              <a:satOff val="-5287"/>
              <a:lumOff val="185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Департамент образования ЯО</a:t>
          </a:r>
          <a:endParaRPr lang="ru-RU" sz="27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20337" y="644703"/>
        <a:ext cx="8134563" cy="435998"/>
      </dsp:txXfrm>
    </dsp:sp>
    <dsp:sp modelId="{BD0B47A5-CAC7-4CE5-8263-E9779B879AFD}">
      <dsp:nvSpPr>
        <dsp:cNvPr id="0" name=""/>
        <dsp:cNvSpPr/>
      </dsp:nvSpPr>
      <dsp:spPr>
        <a:xfrm rot="5400000">
          <a:off x="-111500" y="1352500"/>
          <a:ext cx="743339" cy="5203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423851"/>
                <a:satOff val="-10574"/>
                <a:lumOff val="37002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423851"/>
                <a:satOff val="-10574"/>
                <a:lumOff val="37002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423851"/>
                <a:satOff val="-10574"/>
                <a:lumOff val="3700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shade val="50000"/>
              <a:hueOff val="423851"/>
              <a:satOff val="-10574"/>
              <a:lumOff val="3700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2" y="1501168"/>
        <a:ext cx="520337" cy="223002"/>
      </dsp:txXfrm>
    </dsp:sp>
    <dsp:sp modelId="{B9025FB2-9EE3-483F-A80C-58CCBF77331B}">
      <dsp:nvSpPr>
        <dsp:cNvPr id="0" name=""/>
        <dsp:cNvSpPr/>
      </dsp:nvSpPr>
      <dsp:spPr>
        <a:xfrm rot="5400000">
          <a:off x="4357826" y="-2596490"/>
          <a:ext cx="483170" cy="8158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23851"/>
              <a:satOff val="-10574"/>
              <a:lumOff val="3700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Новая школа</a:t>
          </a:r>
          <a:endParaRPr lang="ru-RU" sz="27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20337" y="1264585"/>
        <a:ext cx="8134563" cy="435998"/>
      </dsp:txXfrm>
    </dsp:sp>
    <dsp:sp modelId="{B5970716-4FA4-47DD-8699-4C83ABF11C9D}">
      <dsp:nvSpPr>
        <dsp:cNvPr id="0" name=""/>
        <dsp:cNvSpPr/>
      </dsp:nvSpPr>
      <dsp:spPr>
        <a:xfrm rot="5400000">
          <a:off x="-111500" y="1972382"/>
          <a:ext cx="743339" cy="520337"/>
        </a:xfrm>
        <a:prstGeom prst="chevron">
          <a:avLst/>
        </a:prstGeom>
        <a:solidFill>
          <a:srgbClr val="FF0000"/>
        </a:solidFill>
        <a:ln w="12700" cap="flat" cmpd="sng" algn="ctr">
          <a:solidFill>
            <a:schemeClr val="accent1">
              <a:shade val="50000"/>
              <a:hueOff val="423851"/>
              <a:satOff val="-10574"/>
              <a:lumOff val="3700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2" y="2121050"/>
        <a:ext cx="520337" cy="223002"/>
      </dsp:txXfrm>
    </dsp:sp>
    <dsp:sp modelId="{0B4D82D2-5A1D-451A-BD5B-3ADDF209A87A}">
      <dsp:nvSpPr>
        <dsp:cNvPr id="0" name=""/>
        <dsp:cNvSpPr/>
      </dsp:nvSpPr>
      <dsp:spPr>
        <a:xfrm rot="5400000">
          <a:off x="4357826" y="-1976607"/>
          <a:ext cx="483170" cy="8158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23851"/>
              <a:satOff val="-10574"/>
              <a:lumOff val="3700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ИРО, ЦОиККО, ЦТИСО, Агентство, РРЦ</a:t>
          </a:r>
          <a:endParaRPr lang="ru-RU" sz="27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20337" y="1884468"/>
        <a:ext cx="8134563" cy="435998"/>
      </dsp:txXfrm>
    </dsp:sp>
    <dsp:sp modelId="{C99331E2-E253-4ED3-B155-4D82BBEDEA54}">
      <dsp:nvSpPr>
        <dsp:cNvPr id="0" name=""/>
        <dsp:cNvSpPr/>
      </dsp:nvSpPr>
      <dsp:spPr>
        <a:xfrm rot="5400000">
          <a:off x="-111500" y="2592264"/>
          <a:ext cx="743339" cy="520337"/>
        </a:xfrm>
        <a:prstGeom prst="chevron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accent1">
              <a:shade val="50000"/>
              <a:hueOff val="211926"/>
              <a:satOff val="-5287"/>
              <a:lumOff val="185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2" y="2740932"/>
        <a:ext cx="520337" cy="223002"/>
      </dsp:txXfrm>
    </dsp:sp>
    <dsp:sp modelId="{ABD4D1A1-C978-4B2D-BF4F-C91B3FDF242F}">
      <dsp:nvSpPr>
        <dsp:cNvPr id="0" name=""/>
        <dsp:cNvSpPr/>
      </dsp:nvSpPr>
      <dsp:spPr>
        <a:xfrm rot="5400000">
          <a:off x="4357826" y="-1356725"/>
          <a:ext cx="483170" cy="8158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11926"/>
              <a:satOff val="-5287"/>
              <a:lumOff val="185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МОУО, муниципальные методические службы, ОО</a:t>
          </a:r>
          <a:endParaRPr lang="ru-RU" sz="27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20337" y="2504350"/>
        <a:ext cx="8134563" cy="435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ABE14-F82F-4127-852E-EBF0E87AFA96}">
      <dsp:nvSpPr>
        <dsp:cNvPr id="0" name=""/>
        <dsp:cNvSpPr/>
      </dsp:nvSpPr>
      <dsp:spPr>
        <a:xfrm rot="5400000">
          <a:off x="-101045" y="101949"/>
          <a:ext cx="673633" cy="47154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-5400000">
        <a:off x="1" y="236676"/>
        <a:ext cx="471543" cy="202090"/>
      </dsp:txXfrm>
    </dsp:sp>
    <dsp:sp modelId="{D8F3D5F9-3838-438C-8240-0A8D11C7CFA8}">
      <dsp:nvSpPr>
        <dsp:cNvPr id="0" name=""/>
        <dsp:cNvSpPr/>
      </dsp:nvSpPr>
      <dsp:spPr>
        <a:xfrm rot="5400000">
          <a:off x="5316204" y="-4843755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solidFill>
                <a:schemeClr val="accent5">
                  <a:lumMod val="50000"/>
                </a:schemeClr>
              </a:solidFill>
            </a:rPr>
            <a:t>Выводы:</a:t>
          </a:r>
          <a:endParaRPr lang="ru-RU" sz="1300" kern="1200" dirty="0">
            <a:solidFill>
              <a:schemeClr val="accent5">
                <a:lumMod val="50000"/>
              </a:schemeClr>
            </a:solidFill>
          </a:endParaRPr>
        </a:p>
      </dsp:txBody>
      <dsp:txXfrm rot="-5400000">
        <a:off x="471544" y="22280"/>
        <a:ext cx="10105808" cy="395111"/>
      </dsp:txXfrm>
    </dsp:sp>
    <dsp:sp modelId="{AAC71B15-8CA2-4AC5-9E5E-5A53F4042AE5}">
      <dsp:nvSpPr>
        <dsp:cNvPr id="0" name=""/>
        <dsp:cNvSpPr/>
      </dsp:nvSpPr>
      <dsp:spPr>
        <a:xfrm rot="5400000">
          <a:off x="-101045" y="673443"/>
          <a:ext cx="673633" cy="471543"/>
        </a:xfrm>
        <a:prstGeom prst="chevron">
          <a:avLst/>
        </a:prstGeom>
        <a:solidFill>
          <a:srgbClr val="33CCCC"/>
        </a:solidFill>
        <a:ln w="12700" cap="flat" cmpd="sng" algn="ctr">
          <a:solidFill>
            <a:schemeClr val="accent1">
              <a:shade val="50000"/>
              <a:hueOff val="176605"/>
              <a:satOff val="-4406"/>
              <a:lumOff val="1541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1.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1" y="808170"/>
        <a:ext cx="471543" cy="202090"/>
      </dsp:txXfrm>
    </dsp:sp>
    <dsp:sp modelId="{7768A30D-9115-45DD-93AB-6FE917BE93E8}">
      <dsp:nvSpPr>
        <dsp:cNvPr id="0" name=""/>
        <dsp:cNvSpPr/>
      </dsp:nvSpPr>
      <dsp:spPr>
        <a:xfrm rot="5400000">
          <a:off x="5316204" y="-4272262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76605"/>
              <a:satOff val="-4406"/>
              <a:lumOff val="1541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Анализ соотношения количества участников по указанным общеобразовательным предметам за два олимпиадных сезона (по традиционной схеме в 2020/2021 и на платформе «</a:t>
          </a:r>
          <a:r>
            <a:rPr lang="ru-RU" sz="1300" kern="1200" dirty="0" err="1" smtClean="0">
              <a:solidFill>
                <a:srgbClr val="002060"/>
              </a:solidFill>
            </a:rPr>
            <a:t>Сириус.Курсы</a:t>
          </a:r>
          <a:r>
            <a:rPr lang="ru-RU" sz="1300" kern="1200" dirty="0" smtClean="0">
              <a:solidFill>
                <a:srgbClr val="002060"/>
              </a:solidFill>
            </a:rPr>
            <a:t>» в 2021/2022 учебных годах) выявил следующую ситуацию: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471544" y="593773"/>
        <a:ext cx="10105808" cy="395111"/>
      </dsp:txXfrm>
    </dsp:sp>
    <dsp:sp modelId="{BD0B47A5-CAC7-4CE5-8263-E9779B879AFD}">
      <dsp:nvSpPr>
        <dsp:cNvPr id="0" name=""/>
        <dsp:cNvSpPr/>
      </dsp:nvSpPr>
      <dsp:spPr>
        <a:xfrm rot="5400000">
          <a:off x="-101045" y="1244936"/>
          <a:ext cx="673633" cy="471543"/>
        </a:xfrm>
        <a:prstGeom prst="chevron">
          <a:avLst/>
        </a:prstGeom>
        <a:solidFill>
          <a:srgbClr val="33CCCC"/>
        </a:solidFill>
        <a:ln w="12700" cap="flat" cmpd="sng" algn="ctr">
          <a:solidFill>
            <a:schemeClr val="accent1">
              <a:shade val="50000"/>
              <a:hueOff val="353209"/>
              <a:satOff val="-8812"/>
              <a:lumOff val="3083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1" y="1379663"/>
        <a:ext cx="471543" cy="202090"/>
      </dsp:txXfrm>
    </dsp:sp>
    <dsp:sp modelId="{B9025FB2-9EE3-483F-A80C-58CCBF77331B}">
      <dsp:nvSpPr>
        <dsp:cNvPr id="0" name=""/>
        <dsp:cNvSpPr/>
      </dsp:nvSpPr>
      <dsp:spPr>
        <a:xfrm rot="5400000">
          <a:off x="5316204" y="-3700769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353209"/>
              <a:satOff val="-8812"/>
              <a:lumOff val="3083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ожидаемого стабильного по всем предметам увеличения участников ШЭ Олимпиады не произошло, наблюдаются как значительный положительный результат в единичном случае (астрономия), так и отрицательный (информатика);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471544" y="1165266"/>
        <a:ext cx="10105808" cy="395111"/>
      </dsp:txXfrm>
    </dsp:sp>
    <dsp:sp modelId="{B5970716-4FA4-47DD-8699-4C83ABF11C9D}">
      <dsp:nvSpPr>
        <dsp:cNvPr id="0" name=""/>
        <dsp:cNvSpPr/>
      </dsp:nvSpPr>
      <dsp:spPr>
        <a:xfrm rot="5400000">
          <a:off x="-101045" y="1816429"/>
          <a:ext cx="673633" cy="471543"/>
        </a:xfrm>
        <a:prstGeom prst="chevron">
          <a:avLst/>
        </a:prstGeom>
        <a:solidFill>
          <a:srgbClr val="33CCCC"/>
        </a:solidFill>
        <a:ln w="12700" cap="flat" cmpd="sng" algn="ctr">
          <a:solidFill>
            <a:schemeClr val="accent1">
              <a:shade val="50000"/>
              <a:hueOff val="529814"/>
              <a:satOff val="-13218"/>
              <a:lumOff val="4625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1" y="1951156"/>
        <a:ext cx="471543" cy="202090"/>
      </dsp:txXfrm>
    </dsp:sp>
    <dsp:sp modelId="{0B4D82D2-5A1D-451A-BD5B-3ADDF209A87A}">
      <dsp:nvSpPr>
        <dsp:cNvPr id="0" name=""/>
        <dsp:cNvSpPr/>
      </dsp:nvSpPr>
      <dsp:spPr>
        <a:xfrm rot="5400000">
          <a:off x="5316204" y="-3129275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529814"/>
              <a:satOff val="-13218"/>
              <a:lumOff val="46252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результате проверки на плагиат более 800 решений по информатике были аннулированы.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471544" y="1736760"/>
        <a:ext cx="10105808" cy="395111"/>
      </dsp:txXfrm>
    </dsp:sp>
    <dsp:sp modelId="{C99331E2-E253-4ED3-B155-4D82BBEDEA54}">
      <dsp:nvSpPr>
        <dsp:cNvPr id="0" name=""/>
        <dsp:cNvSpPr/>
      </dsp:nvSpPr>
      <dsp:spPr>
        <a:xfrm rot="5400000">
          <a:off x="-101045" y="2387923"/>
          <a:ext cx="673633" cy="47154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accent1">
              <a:shade val="50000"/>
              <a:hueOff val="353209"/>
              <a:satOff val="-8812"/>
              <a:lumOff val="3083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2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1" y="2522650"/>
        <a:ext cx="471543" cy="202090"/>
      </dsp:txXfrm>
    </dsp:sp>
    <dsp:sp modelId="{ABD4D1A1-C978-4B2D-BF4F-C91B3FDF242F}">
      <dsp:nvSpPr>
        <dsp:cNvPr id="0" name=""/>
        <dsp:cNvSpPr/>
      </dsp:nvSpPr>
      <dsp:spPr>
        <a:xfrm rot="5400000">
          <a:off x="5316204" y="-2557782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353209"/>
              <a:satOff val="-8812"/>
              <a:lumOff val="3083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Слабая информационная и организационная поддержка проведения школьного этапа Олимпиады со стороны организаторов и школ.</a:t>
          </a:r>
          <a:endParaRPr lang="ru-RU" sz="13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471544" y="2308253"/>
        <a:ext cx="10105808" cy="395111"/>
      </dsp:txXfrm>
    </dsp:sp>
    <dsp:sp modelId="{195A9653-0962-4EED-B082-5C6858B8BEC7}">
      <dsp:nvSpPr>
        <dsp:cNvPr id="0" name=""/>
        <dsp:cNvSpPr/>
      </dsp:nvSpPr>
      <dsp:spPr>
        <a:xfrm rot="5400000">
          <a:off x="-101045" y="2959416"/>
          <a:ext cx="673633" cy="471543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76605"/>
                <a:satOff val="-4406"/>
                <a:lumOff val="15417"/>
                <a:alphaOff val="0"/>
                <a:shade val="85000"/>
                <a:satMod val="130000"/>
              </a:schemeClr>
            </a:gs>
            <a:gs pos="34000">
              <a:schemeClr val="accent1">
                <a:shade val="50000"/>
                <a:hueOff val="176605"/>
                <a:satOff val="-4406"/>
                <a:lumOff val="15417"/>
                <a:alphaOff val="0"/>
                <a:shade val="87000"/>
                <a:satMod val="125000"/>
              </a:schemeClr>
            </a:gs>
            <a:gs pos="70000">
              <a:schemeClr val="accent1">
                <a:shade val="50000"/>
                <a:hueOff val="176605"/>
                <a:satOff val="-4406"/>
                <a:lumOff val="1541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shade val="50000"/>
                <a:hueOff val="176605"/>
                <a:satOff val="-4406"/>
                <a:lumOff val="1541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shade val="50000"/>
              <a:hueOff val="176605"/>
              <a:satOff val="-4406"/>
              <a:lumOff val="1541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3</a:t>
          </a:r>
          <a:endParaRPr lang="ru-RU" sz="1300" b="1" kern="1200" dirty="0">
            <a:solidFill>
              <a:srgbClr val="002060"/>
            </a:solidFill>
          </a:endParaRPr>
        </a:p>
      </dsp:txBody>
      <dsp:txXfrm rot="-5400000">
        <a:off x="1" y="3094143"/>
        <a:ext cx="471543" cy="202090"/>
      </dsp:txXfrm>
    </dsp:sp>
    <dsp:sp modelId="{6E51A278-8EE0-41FF-BC83-3AD83D185DFD}">
      <dsp:nvSpPr>
        <dsp:cNvPr id="0" name=""/>
        <dsp:cNvSpPr/>
      </dsp:nvSpPr>
      <dsp:spPr>
        <a:xfrm rot="5400000">
          <a:off x="5316204" y="-1986289"/>
          <a:ext cx="437861" cy="10127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76605"/>
              <a:satOff val="-4406"/>
              <a:lumOff val="1541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smtClean="0">
              <a:solidFill>
                <a:srgbClr val="002060"/>
              </a:solidFill>
            </a:rPr>
            <a:t>Доступность проведения школьного этапа Олимпиады для всех желающих.</a:t>
          </a:r>
          <a:endParaRPr lang="ru-RU" sz="1300" kern="1200">
            <a:solidFill>
              <a:srgbClr val="002060"/>
            </a:solidFill>
          </a:endParaRPr>
        </a:p>
      </dsp:txBody>
      <dsp:txXfrm rot="-5400000">
        <a:off x="471544" y="2879746"/>
        <a:ext cx="10105808" cy="3951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42318-E458-4442-AB22-CBBF5DB8D477}">
      <dsp:nvSpPr>
        <dsp:cNvPr id="0" name=""/>
        <dsp:cNvSpPr/>
      </dsp:nvSpPr>
      <dsp:spPr>
        <a:xfrm rot="5400000">
          <a:off x="-112437" y="113418"/>
          <a:ext cx="749582" cy="5247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263335"/>
        <a:ext cx="524707" cy="224875"/>
      </dsp:txXfrm>
    </dsp:sp>
    <dsp:sp modelId="{72E0A3C5-F056-47F4-A6BD-DE9B90357A9A}">
      <dsp:nvSpPr>
        <dsp:cNvPr id="0" name=""/>
        <dsp:cNvSpPr/>
      </dsp:nvSpPr>
      <dsp:spPr>
        <a:xfrm rot="5400000">
          <a:off x="4025474" y="-3499785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Население на 01.01.2021 – 1 241  000 чел.</a:t>
          </a:r>
          <a:endParaRPr lang="ru-RU" sz="2400" kern="1200" dirty="0">
            <a:solidFill>
              <a:srgbClr val="002060"/>
            </a:solidFill>
          </a:endParaRPr>
        </a:p>
      </dsp:txBody>
      <dsp:txXfrm rot="-5400000">
        <a:off x="524708" y="24766"/>
        <a:ext cx="7464977" cy="439658"/>
      </dsp:txXfrm>
    </dsp:sp>
    <dsp:sp modelId="{F8F8409F-3549-42F1-A9C2-28F2B6346F07}">
      <dsp:nvSpPr>
        <dsp:cNvPr id="0" name=""/>
        <dsp:cNvSpPr/>
      </dsp:nvSpPr>
      <dsp:spPr>
        <a:xfrm rot="5400000">
          <a:off x="-112437" y="640672"/>
          <a:ext cx="749582" cy="5247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790589"/>
        <a:ext cx="524707" cy="224875"/>
      </dsp:txXfrm>
    </dsp:sp>
    <dsp:sp modelId="{9D030A81-079C-4FF2-91D6-E63330C6119E}">
      <dsp:nvSpPr>
        <dsp:cNvPr id="0" name=""/>
        <dsp:cNvSpPr/>
      </dsp:nvSpPr>
      <dsp:spPr>
        <a:xfrm rot="5400000">
          <a:off x="4025474" y="-2972531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На 25.12.2021 года </a:t>
          </a:r>
          <a:r>
            <a:rPr lang="ru-RU" sz="2400" b="1" kern="1200" dirty="0" smtClean="0">
              <a:solidFill>
                <a:srgbClr val="002060"/>
              </a:solidFill>
            </a:rPr>
            <a:t>внесено в ГИР (2020/2021) - 886</a:t>
          </a:r>
          <a:endParaRPr lang="ru-RU" sz="2400" kern="1200" dirty="0">
            <a:solidFill>
              <a:srgbClr val="002060"/>
            </a:solidFill>
          </a:endParaRPr>
        </a:p>
      </dsp:txBody>
      <dsp:txXfrm rot="-5400000">
        <a:off x="524708" y="552020"/>
        <a:ext cx="7464977" cy="439658"/>
      </dsp:txXfrm>
    </dsp:sp>
    <dsp:sp modelId="{50F87134-B79D-43E7-8FC6-12FAE61FA10C}">
      <dsp:nvSpPr>
        <dsp:cNvPr id="0" name=""/>
        <dsp:cNvSpPr/>
      </dsp:nvSpPr>
      <dsp:spPr>
        <a:xfrm rot="5400000">
          <a:off x="-112437" y="1167927"/>
          <a:ext cx="749582" cy="5247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1317844"/>
        <a:ext cx="524707" cy="224875"/>
      </dsp:txXfrm>
    </dsp:sp>
    <dsp:sp modelId="{CBD0A7F7-DC20-4FFA-BD80-2AFA56DDA76D}">
      <dsp:nvSpPr>
        <dsp:cNvPr id="0" name=""/>
        <dsp:cNvSpPr/>
      </dsp:nvSpPr>
      <dsp:spPr>
        <a:xfrm rot="5400000">
          <a:off x="4025474" y="-2445277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Целевой индикатор – 1 241</a:t>
          </a:r>
          <a:endParaRPr lang="ru-RU" sz="2400" kern="1200" dirty="0">
            <a:solidFill>
              <a:srgbClr val="002060"/>
            </a:solidFill>
          </a:endParaRPr>
        </a:p>
      </dsp:txBody>
      <dsp:txXfrm rot="-5400000">
        <a:off x="524708" y="1079274"/>
        <a:ext cx="7464977" cy="4396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42318-E458-4442-AB22-CBBF5DB8D477}">
      <dsp:nvSpPr>
        <dsp:cNvPr id="0" name=""/>
        <dsp:cNvSpPr/>
      </dsp:nvSpPr>
      <dsp:spPr>
        <a:xfrm rot="5400000">
          <a:off x="-112437" y="113418"/>
          <a:ext cx="749582" cy="524707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263335"/>
        <a:ext cx="524707" cy="224875"/>
      </dsp:txXfrm>
    </dsp:sp>
    <dsp:sp modelId="{72E0A3C5-F056-47F4-A6BD-DE9B90357A9A}">
      <dsp:nvSpPr>
        <dsp:cNvPr id="0" name=""/>
        <dsp:cNvSpPr/>
      </dsp:nvSpPr>
      <dsp:spPr>
        <a:xfrm rot="5400000">
          <a:off x="4025474" y="-3499785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70C0"/>
              </a:solidFill>
            </a:rPr>
            <a:t>Население на 01.01.2022 – 1 226 000 чел.</a:t>
          </a:r>
          <a:endParaRPr lang="ru-RU" sz="2400" kern="1200" dirty="0">
            <a:solidFill>
              <a:srgbClr val="0070C0"/>
            </a:solidFill>
          </a:endParaRPr>
        </a:p>
      </dsp:txBody>
      <dsp:txXfrm rot="-5400000">
        <a:off x="524708" y="24766"/>
        <a:ext cx="7464977" cy="439658"/>
      </dsp:txXfrm>
    </dsp:sp>
    <dsp:sp modelId="{F8F8409F-3549-42F1-A9C2-28F2B6346F07}">
      <dsp:nvSpPr>
        <dsp:cNvPr id="0" name=""/>
        <dsp:cNvSpPr/>
      </dsp:nvSpPr>
      <dsp:spPr>
        <a:xfrm rot="5400000">
          <a:off x="-112437" y="640672"/>
          <a:ext cx="749582" cy="524707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790589"/>
        <a:ext cx="524707" cy="224875"/>
      </dsp:txXfrm>
    </dsp:sp>
    <dsp:sp modelId="{9D030A81-079C-4FF2-91D6-E63330C6119E}">
      <dsp:nvSpPr>
        <dsp:cNvPr id="0" name=""/>
        <dsp:cNvSpPr/>
      </dsp:nvSpPr>
      <dsp:spPr>
        <a:xfrm rot="5400000">
          <a:off x="4025474" y="-2972531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70C0"/>
              </a:solidFill>
            </a:rPr>
            <a:t>На 25.12.2022 </a:t>
          </a:r>
          <a:r>
            <a:rPr lang="ru-RU" sz="2400" b="1" kern="1200" dirty="0" smtClean="0">
              <a:solidFill>
                <a:srgbClr val="0070C0"/>
              </a:solidFill>
            </a:rPr>
            <a:t>года внесено в ГИР (2021/2022) - </a:t>
          </a:r>
          <a:r>
            <a:rPr lang="ru-RU" sz="2400" b="1" kern="1200" dirty="0" smtClean="0">
              <a:solidFill>
                <a:srgbClr val="0070C0"/>
              </a:solidFill>
            </a:rPr>
            <a:t>921</a:t>
          </a:r>
          <a:endParaRPr lang="ru-RU" sz="2400" kern="1200" dirty="0">
            <a:solidFill>
              <a:srgbClr val="0070C0"/>
            </a:solidFill>
          </a:endParaRPr>
        </a:p>
      </dsp:txBody>
      <dsp:txXfrm rot="-5400000">
        <a:off x="524708" y="552020"/>
        <a:ext cx="7464977" cy="439658"/>
      </dsp:txXfrm>
    </dsp:sp>
    <dsp:sp modelId="{50F87134-B79D-43E7-8FC6-12FAE61FA10C}">
      <dsp:nvSpPr>
        <dsp:cNvPr id="0" name=""/>
        <dsp:cNvSpPr/>
      </dsp:nvSpPr>
      <dsp:spPr>
        <a:xfrm rot="5400000">
          <a:off x="-112437" y="1167927"/>
          <a:ext cx="749582" cy="524707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 rot="-5400000">
        <a:off x="1" y="1317844"/>
        <a:ext cx="524707" cy="224875"/>
      </dsp:txXfrm>
    </dsp:sp>
    <dsp:sp modelId="{CBD0A7F7-DC20-4FFA-BD80-2AFA56DDA76D}">
      <dsp:nvSpPr>
        <dsp:cNvPr id="0" name=""/>
        <dsp:cNvSpPr/>
      </dsp:nvSpPr>
      <dsp:spPr>
        <a:xfrm rot="5400000">
          <a:off x="4025474" y="-2445277"/>
          <a:ext cx="487228" cy="7488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70C0"/>
              </a:solidFill>
            </a:rPr>
            <a:t>Целевой индикатор – 1 226</a:t>
          </a:r>
          <a:endParaRPr lang="ru-RU" sz="2400" kern="1200" dirty="0">
            <a:solidFill>
              <a:srgbClr val="0070C0"/>
            </a:solidFill>
          </a:endParaRPr>
        </a:p>
      </dsp:txBody>
      <dsp:txXfrm rot="-5400000">
        <a:off x="524708" y="1079274"/>
        <a:ext cx="7464977" cy="439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60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8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3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0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1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29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86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0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59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02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3776F82-8333-43B5-BD5F-441DDE7DFE3A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737BCB-7526-4E29-9044-635DF6E522C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47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43300" y="6469304"/>
            <a:ext cx="440614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Ярославская область, 20 апреля 2023 года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2298" y="209192"/>
            <a:ext cx="891124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043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Государственное образовательное учреждение дополнительного образования Ярославской области </a:t>
            </a:r>
          </a:p>
          <a:p>
            <a:pPr indent="-90043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«Ярославский региональный </a:t>
            </a:r>
            <a:r>
              <a:rPr lang="ru-RU" sz="1400" b="1" dirty="0" err="1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инновационно</a:t>
            </a:r>
            <a:r>
              <a:rPr lang="ru-RU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-образовательный центр «Новая школа»  –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региональный ресурсный центр по направлению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«Комплексное сопровождение талантливых детей и молодежи»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5752" y="2518757"/>
            <a:ext cx="7348451" cy="9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Направление 1.3. «Система выявления, поддержки и развития способностей и талантов у детей и молодёжи» 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6094" y="4494030"/>
            <a:ext cx="7348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Показатели эффективности региональной системы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2465" y="1404850"/>
            <a:ext cx="10241280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Доля участников регионального этапа всероссийской олимпиады школьников среди обучающихся 9-11 классов </a:t>
            </a:r>
            <a:endParaRPr lang="ru-RU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694067"/>
              </p:ext>
            </p:extLst>
          </p:nvPr>
        </p:nvGraphicFramePr>
        <p:xfrm>
          <a:off x="925484" y="23982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005320"/>
              </p:ext>
            </p:extLst>
          </p:nvPr>
        </p:nvGraphicFramePr>
        <p:xfrm>
          <a:off x="6252483" y="23982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43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2752" y="1350818"/>
            <a:ext cx="9975273" cy="948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победителей и призеров регионального этапа всероссийской олимпиады школьников из числа обучающихся в классах с углубленным изучением отдельных предметов</a:t>
            </a:r>
            <a:endParaRPr lang="ru-RU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33337"/>
              </p:ext>
            </p:extLst>
          </p:nvPr>
        </p:nvGraphicFramePr>
        <p:xfrm>
          <a:off x="1116677" y="25561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23983"/>
              </p:ext>
            </p:extLst>
          </p:nvPr>
        </p:nvGraphicFramePr>
        <p:xfrm>
          <a:off x="6104313" y="26226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889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82314" y="1392382"/>
            <a:ext cx="10504371" cy="948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 профильных смен (школ) для талантливых детей на базе оздоровительных лагерей, лагерей с дневным пребыванием, образовательных и досуговых центров</a:t>
            </a:r>
            <a:endParaRPr lang="ru-RU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556130"/>
              </p:ext>
            </p:extLst>
          </p:nvPr>
        </p:nvGraphicFramePr>
        <p:xfrm>
          <a:off x="3084023" y="2705792"/>
          <a:ext cx="5910348" cy="344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4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63040" y="1395310"/>
            <a:ext cx="9709265" cy="948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Число детей, включенных в государственный информационный ресурс о детях, проявивших выдающиеся способности (человек на 1 млн. населения)</a:t>
            </a:r>
            <a:endParaRPr lang="ru-RU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85259" y="2269375"/>
            <a:ext cx="716557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i="1" u="sng" dirty="0" smtClean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Показатель 1 000 детей (2024 год)</a:t>
            </a:r>
            <a:endParaRPr lang="ru-RU" i="1" u="sng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80893670"/>
              </p:ext>
            </p:extLst>
          </p:nvPr>
        </p:nvGraphicFramePr>
        <p:xfrm>
          <a:off x="2186247" y="2849074"/>
          <a:ext cx="8013470" cy="1806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52694014"/>
              </p:ext>
            </p:extLst>
          </p:nvPr>
        </p:nvGraphicFramePr>
        <p:xfrm>
          <a:off x="2186247" y="4580892"/>
          <a:ext cx="8013470" cy="1806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776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061" y="1364289"/>
            <a:ext cx="600196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Концептуальные документы (цели, задачи, обоснование)</a:t>
            </a:r>
            <a:endParaRPr lang="ru-RU" sz="1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40372"/>
              </p:ext>
            </p:extLst>
          </p:nvPr>
        </p:nvGraphicFramePr>
        <p:xfrm>
          <a:off x="340822" y="1903614"/>
          <a:ext cx="11296996" cy="4276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3621"/>
                <a:gridCol w="5723375"/>
              </a:tblGrid>
              <a:tr h="2028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2021 год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2022 год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84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Региональная целевая программа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«Образование в Ярославкой области» на 2020-2026 годы (постановление Правительства Ярославской области от 16.12.2019 № 873-п). (с изменениями на 10.06.2022 г). Раздел 1, п.3, 1 абзац; раздел 2.п.1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920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Постановление от 30.03.2021 № 169-п "Об утверждении государственной программы Ярославской области «Развитие образования в Ярославской области» на 2021 – 2024 годы и признании утратившими силу отдельных постановлений Правительства области". П.3.5.8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4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Постановление Правительства Ярославской области от 22.03.2021 №128-п "Об утверждении государственной программы Ярославской области «Социальная поддержка населения Ярославской области» на 2021 – 2025 годы и признании утратившими силу отдельных постановлений Правительства области". Стр. 9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Паспорт регионального проекта «Успех каждого ребенка» (утвержден протоколом заседания регионального комитета от 14.12.2018 № 2018-2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(в ред. Е2-77-2021_006_31-05-2021)). Стр. 2 -3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002060"/>
                          </a:solidFill>
                          <a:effectLst/>
                        </a:rPr>
                        <a:t>Паспорт регионального проекта «Успех каждого ребенка» (утвержден протоколом заседания регионального комитета от 14.12.2018 № 2018-2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002060"/>
                          </a:solidFill>
                          <a:effectLst/>
                        </a:rPr>
                        <a:t>(в ред. Е2-77-2022/13-21.04.2022)). Стр. 2</a:t>
                      </a:r>
                      <a:endParaRPr lang="ru-RU" sz="1200" b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</a:tr>
              <a:tr h="14590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Положение о региональной системе выявления, поддержки и развития способностей и талантов у детей и молодёжи в Ярославской области, утвержденное приказом департамента образования Ярославской области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от 31.12.2019 № 434/01-03 (в редакции приказа департамента образования Ярославской области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от 01.07.2021 № 210/01-03). Стр. 3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</a:rPr>
                        <a:t>Положение о региональной системе выявления, поддержки и развития способностей и талантов у детей и молодежи в Ярославской области, показателей эффективности региональной системы выявления, поддержки м развития способностей и талантов у детей и молодежи в Ярославской области (приказ департамента образования Ярославской области от 19.07.2022 № 281/01-03) с.3 пункт 2.2 Положения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47" marR="57547" marT="0" marB="0">
                    <a:solidFill>
                      <a:srgbClr val="B7D9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0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55468" y="1429788"/>
            <a:ext cx="10440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Региональная система выявления, поддержки и развития способностей и талантов у детей и молодёжи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099853452"/>
              </p:ext>
            </p:extLst>
          </p:nvPr>
        </p:nvGraphicFramePr>
        <p:xfrm>
          <a:off x="1770610" y="2319251"/>
          <a:ext cx="8678487" cy="3225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1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6043" y="1332406"/>
            <a:ext cx="5040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Показатели эффективности региональной системы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573" y="1774672"/>
            <a:ext cx="10302241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проведенных мероприятий по выявлению талантливых детей и молодежи в соответствии с Межведомственным календарем 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074679"/>
              </p:ext>
            </p:extLst>
          </p:nvPr>
        </p:nvGraphicFramePr>
        <p:xfrm>
          <a:off x="1047404" y="2586270"/>
          <a:ext cx="10399220" cy="769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5204"/>
                <a:gridCol w="2413518"/>
                <a:gridCol w="2675249"/>
                <a:gridCol w="2675249"/>
              </a:tblGrid>
              <a:tr h="50884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Целевое значение 2021 год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Выполнение 2021 год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Целевое значение 2022 год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</a:rPr>
                        <a:t>Выполнение 2022 год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4914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не менее 200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217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не менее 200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269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354495"/>
              </p:ext>
            </p:extLst>
          </p:nvPr>
        </p:nvGraphicFramePr>
        <p:xfrm>
          <a:off x="3818313" y="33442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7943" y="3881279"/>
            <a:ext cx="4688378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Методы сбора информации</a:t>
            </a:r>
            <a:r>
              <a:rPr lang="ru-RU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статистические отчеты региональных ресурсных центров системы образования и статистические отчеты департаментов культуры, спорта и молодежной политики Ярославской области. 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40384" y="3690851"/>
            <a:ext cx="4810299" cy="2727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C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Предложение:</a:t>
            </a:r>
            <a:r>
              <a:rPr lang="ru-RU" sz="1600" dirty="0" smtClean="0">
                <a:solidFill>
                  <a:srgbClr val="C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изложить формулировку показателя в следующей редакции «Доля участников мероприятий по выявлению талантливых детей и молодежи в соответствии с Межведомственным календарем в общей численности, обучающихся по основным образовательным программам начального общего, основного общего и среднего общего образования, студентов профессиональных образовательных организаций» </a:t>
            </a:r>
            <a:endParaRPr lang="ru-RU" sz="1600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50734" y="1340719"/>
            <a:ext cx="5040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Показатели эффективности региональной системы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3713" y="1818101"/>
            <a:ext cx="973420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</a:t>
            </a:r>
            <a:r>
              <a:rPr lang="ru-RU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школьного этапа всероссийской олимпиады школьников среди обучающихся 4-11 классов 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781976"/>
              </p:ext>
            </p:extLst>
          </p:nvPr>
        </p:nvGraphicFramePr>
        <p:xfrm>
          <a:off x="2502128" y="2638012"/>
          <a:ext cx="7556271" cy="3471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488"/>
                <a:gridCol w="1627620"/>
                <a:gridCol w="1149634"/>
                <a:gridCol w="1050742"/>
                <a:gridCol w="1149634"/>
                <a:gridCol w="1051565"/>
                <a:gridCol w="1168588"/>
              </a:tblGrid>
              <a:tr h="711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№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62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Количество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2020/2021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% соотношение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2021/2022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% соотношение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Изменение показателя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e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c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7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62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a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b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c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d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e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f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21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1.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l"/>
                          <a:tab pos="1611630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Количество обучающихся </a:t>
                      </a:r>
                      <a:b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4-11 классов в регионе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89 683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91 232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+ на 1,7%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0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2.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l"/>
                          <a:tab pos="1611630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Всего участников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114 759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118 130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3.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Количество участников*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l"/>
                        </a:tabLs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4-11 классов 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43 055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48%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46 686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</a:rPr>
                        <a:t>51%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</a:rPr>
                        <a:t>+ на 3%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36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5964" y="1005840"/>
            <a:ext cx="10274530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школьного этапа всероссийской олимпиады школьников среди обучающихся 4-11 классов 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2465" y="1806666"/>
            <a:ext cx="9734203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Участие обучающихся Ярославской области в школьном этапе</a:t>
            </a:r>
            <a:endParaRPr lang="ru-RU" sz="16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всероссийской олимпиады школьников 2020/2021 – 2021/2022 учебных годов </a:t>
            </a:r>
            <a:endParaRPr lang="ru-RU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935710"/>
              </p:ext>
            </p:extLst>
          </p:nvPr>
        </p:nvGraphicFramePr>
        <p:xfrm>
          <a:off x="1022463" y="2425937"/>
          <a:ext cx="10149842" cy="3879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0146"/>
                <a:gridCol w="1764630"/>
                <a:gridCol w="701177"/>
                <a:gridCol w="872166"/>
                <a:gridCol w="872166"/>
                <a:gridCol w="835260"/>
                <a:gridCol w="557867"/>
                <a:gridCol w="610146"/>
                <a:gridCol w="835260"/>
                <a:gridCol w="784210"/>
                <a:gridCol w="1706814"/>
              </a:tblGrid>
              <a:tr h="39755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обучающихся в МО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(4-11 класс)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Соотношение кол-ва обучающихся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2020/2021 – 2021/2022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2020/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%**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2021/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%***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Результаты участия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Изменения показателя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</a:tr>
              <a:tr h="397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2020/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2021/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человек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2019/2020 – 2020/2021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2020/2021 – 2021/2022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%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Большесельский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484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476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1,7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стабильно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Борисоглебский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943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934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Брейтовский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398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Гаврилов-Ямский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1928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Даниловский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1759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понижение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Любимский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Мышкинский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642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4,4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стабильно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2959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Некрасовский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1294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1279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стабильное значительное повышение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Некоузский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926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+ 0,3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стабильное понижение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Первомайский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590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г.о.г. Переславль-Залесский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4192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4233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Пошехонский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0,4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понижение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Ростовский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4593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4655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+ 1,4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понижение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г.о.г. Рыбинск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13256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13358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+ 102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+ 0,8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Рыбинский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1395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1575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значительное 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Тутаевский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4031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4054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+ 0,6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стабильно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Угличский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3116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3151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Ярославский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3734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3848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+ 114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г. Ярославль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44841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45971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+ 1130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+ 2,5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– 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повышение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  <a:tr h="144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89683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91232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+ 1549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34" marR="58134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79365"/>
              </p:ext>
            </p:extLst>
          </p:nvPr>
        </p:nvGraphicFramePr>
        <p:xfrm>
          <a:off x="1097277" y="6430499"/>
          <a:ext cx="10075027" cy="358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927"/>
                <a:gridCol w="9368100"/>
              </a:tblGrid>
              <a:tr h="86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2060"/>
                          </a:solidFill>
                          <a:effectLst/>
                        </a:rPr>
                        <a:t>**</a:t>
                      </a:r>
                      <a:endParaRPr lang="ru-RU" sz="1100" b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2060"/>
                          </a:solidFill>
                          <a:effectLst/>
                        </a:rPr>
                        <a:t>% количество участников ШЭ ВсОШ (учитываются 1 раз) от количества обучающихся в МР (4-11 классы) в 2020/2021 учебном году</a:t>
                      </a:r>
                      <a:endParaRPr lang="ru-RU" sz="1100" b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6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rgbClr val="002060"/>
                          </a:solidFill>
                          <a:effectLst/>
                        </a:rPr>
                        <a:t>***</a:t>
                      </a:r>
                      <a:endParaRPr lang="ru-RU" sz="1100" b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rgbClr val="002060"/>
                          </a:solidFill>
                          <a:effectLst/>
                        </a:rPr>
                        <a:t>% количество участников ШЭ </a:t>
                      </a:r>
                      <a:r>
                        <a:rPr lang="ru-RU" sz="1100" b="0" dirty="0" err="1">
                          <a:solidFill>
                            <a:srgbClr val="002060"/>
                          </a:solidFill>
                          <a:effectLst/>
                        </a:rPr>
                        <a:t>ВсОШ</a:t>
                      </a:r>
                      <a:r>
                        <a:rPr lang="ru-RU" sz="1100" b="0" dirty="0">
                          <a:solidFill>
                            <a:srgbClr val="002060"/>
                          </a:solidFill>
                          <a:effectLst/>
                        </a:rPr>
                        <a:t> (учитываются 1 раз) от количества обучающихся в МР (4-11 классы) в 2021/2022 учебном году</a:t>
                      </a:r>
                      <a:endParaRPr lang="ru-RU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5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9091" y="1379913"/>
            <a:ext cx="1037428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эффективности региональной системы</a:t>
            </a:r>
            <a:endParaRPr lang="ru-RU" sz="14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школьного этапа всероссийской олимпиады школьников среди обучающихся 4-11 классов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0239" y="2110081"/>
            <a:ext cx="8562109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700655" algn="l"/>
                <a:tab pos="3667125" algn="l"/>
              </a:tabLst>
            </a:pP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Количество участников школьного этапа </a:t>
            </a:r>
            <a:r>
              <a:rPr lang="ru-RU" sz="16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ВсОШ</a:t>
            </a: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2020/2021 – 2021/2022 учебных годах </a:t>
            </a:r>
            <a:endParaRPr lang="ru-RU" sz="16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700655" algn="l"/>
                <a:tab pos="3667125" algn="l"/>
              </a:tabLst>
            </a:pP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технологической платформе «</a:t>
            </a:r>
            <a:r>
              <a:rPr lang="ru-RU" sz="1600" b="1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Сириус.Курсы</a:t>
            </a:r>
            <a:r>
              <a:rPr lang="ru-RU" sz="1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447984"/>
              </p:ext>
            </p:extLst>
          </p:nvPr>
        </p:nvGraphicFramePr>
        <p:xfrm>
          <a:off x="2111432" y="2729351"/>
          <a:ext cx="8079972" cy="3505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21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76251" y="1393716"/>
            <a:ext cx="10403378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эффективности региональной системы</a:t>
            </a:r>
            <a:endParaRPr lang="ru-RU" sz="1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школьного этапа всероссийской олимпиады школьников среди обучающихся 4-11 классов 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05098" y="2239887"/>
            <a:ext cx="985058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3667125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Процентное соотношение участников школьного этапа </a:t>
            </a:r>
            <a:r>
              <a:rPr lang="ru-RU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ВсОШ</a:t>
            </a: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2021/2022 учебного года </a:t>
            </a:r>
            <a:endParaRPr lang="ru-RU" sz="1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3667125" algn="l"/>
              </a:tabLst>
            </a:pP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платформе «</a:t>
            </a:r>
            <a:r>
              <a:rPr lang="ru-RU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Сириус.Курсы</a:t>
            </a:r>
            <a:r>
              <a:rPr lang="ru-R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к общему количеству обучающихся по предметам и классам</a:t>
            </a:r>
            <a:endParaRPr lang="ru-RU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595065"/>
              </p:ext>
            </p:extLst>
          </p:nvPr>
        </p:nvGraphicFramePr>
        <p:xfrm>
          <a:off x="375978" y="2839575"/>
          <a:ext cx="2495550" cy="214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890844"/>
              </p:ext>
            </p:extLst>
          </p:nvPr>
        </p:nvGraphicFramePr>
        <p:xfrm>
          <a:off x="4593822" y="2924946"/>
          <a:ext cx="2588375" cy="1980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424291"/>
              </p:ext>
            </p:extLst>
          </p:nvPr>
        </p:nvGraphicFramePr>
        <p:xfrm>
          <a:off x="7863321" y="2898874"/>
          <a:ext cx="2533650" cy="218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495342"/>
              </p:ext>
            </p:extLst>
          </p:nvPr>
        </p:nvGraphicFramePr>
        <p:xfrm>
          <a:off x="1047577" y="4757305"/>
          <a:ext cx="2505075" cy="224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655174"/>
              </p:ext>
            </p:extLst>
          </p:nvPr>
        </p:nvGraphicFramePr>
        <p:xfrm>
          <a:off x="4360199" y="4756171"/>
          <a:ext cx="2695575" cy="224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471527"/>
              </p:ext>
            </p:extLst>
          </p:nvPr>
        </p:nvGraphicFramePr>
        <p:xfrm>
          <a:off x="8343120" y="4765696"/>
          <a:ext cx="2505075" cy="223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970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0" y="224444"/>
            <a:ext cx="9534698" cy="665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«Система выявления, поддержки и развития способностей и талантов у детей и молодёжи»  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Трек 2 «Организация работы с талантливыми детьми и молодежью»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6909" y="1370372"/>
            <a:ext cx="9942022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Показатели эффективности региональной системы</a:t>
            </a:r>
            <a:endParaRPr lang="ru-RU" sz="1400" b="1" dirty="0" smtClean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AutoNum type="arabicPeriod" startAt="2"/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школьного этапа всероссийской олимпиады школьников среди обучающихся 4-11 классов 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09944869"/>
              </p:ext>
            </p:extLst>
          </p:nvPr>
        </p:nvGraphicFramePr>
        <p:xfrm>
          <a:off x="1113906" y="2119746"/>
          <a:ext cx="10598727" cy="3532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3906" y="5652655"/>
            <a:ext cx="10945091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Методы сбора информации</a:t>
            </a:r>
            <a:r>
              <a:rPr lang="ru-RU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статистические отчеты муниципальных органов управления образованием. </a:t>
            </a:r>
            <a:endParaRPr lang="ru-RU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Предложение: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включить показатель «Доля участников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пригласительного этапа всероссийской олимпиады школьников среди обучающихся 4-11 классов» </a:t>
            </a:r>
            <a:endParaRPr lang="ru-RU" sz="14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1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</TotalTime>
  <Words>1581</Words>
  <Application>Microsoft Office PowerPoint</Application>
  <PresentationFormat>Широкоэкранный</PresentationFormat>
  <Paragraphs>425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dcterms:created xsi:type="dcterms:W3CDTF">2023-04-19T05:55:03Z</dcterms:created>
  <dcterms:modified xsi:type="dcterms:W3CDTF">2023-04-19T09:12:53Z</dcterms:modified>
</cp:coreProperties>
</file>