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95DAF-C297-4AA0-81A4-3797E4ECCCA5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E622B-A39A-4793-BA80-EB82AB6F5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719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44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23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73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01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49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48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92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79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89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28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B39C4-FA5C-43B2-8B16-E2619C6A3B72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5F193-7592-4EAF-94E3-5EB7BA5E8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21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Координационный совет по качеству образования в Ярославской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20.04.2023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11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639"/>
          </a:xfrm>
        </p:spPr>
        <p:txBody>
          <a:bodyPr/>
          <a:lstStyle/>
          <a:p>
            <a:r>
              <a:rPr lang="ru-RU" dirty="0" smtClean="0"/>
              <a:t>ПОВЕСТКА: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838" y="1202498"/>
            <a:ext cx="11724362" cy="5655501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b="1" dirty="0"/>
              <a:t>Об эффективности принятых мер по направлению РУМ 1.3. «Система выявления, поддержки и развития способностей и талантов у детей и молодежи»</a:t>
            </a:r>
          </a:p>
          <a:p>
            <a:pPr marL="0" indent="0" algn="ctr">
              <a:buNone/>
            </a:pPr>
            <a:r>
              <a:rPr lang="ru-RU" dirty="0"/>
              <a:t>Докладчики:</a:t>
            </a:r>
          </a:p>
          <a:p>
            <a:r>
              <a:rPr lang="ru-RU" dirty="0" err="1"/>
              <a:t>Горюшина</a:t>
            </a:r>
            <a:r>
              <a:rPr lang="ru-RU" dirty="0"/>
              <a:t> Е.А., руководитель </a:t>
            </a:r>
            <a:r>
              <a:rPr lang="ru-RU" dirty="0" smtClean="0"/>
              <a:t>РМЦ ДО ЯО (ГАУ </a:t>
            </a:r>
            <a:r>
              <a:rPr lang="ru-RU" dirty="0"/>
              <a:t>ДПО ЯО </a:t>
            </a:r>
            <a:r>
              <a:rPr lang="ru-RU" dirty="0" smtClean="0"/>
              <a:t>ИРО </a:t>
            </a:r>
            <a:r>
              <a:rPr lang="ru-RU" dirty="0"/>
              <a:t>— Трек 1 «Развитие способностей обучающихся в соответствии с их потребностями» (анализ результатов мониторинга дополнительного образования детей в Ярославской области </a:t>
            </a:r>
            <a:r>
              <a:rPr lang="ru-RU" dirty="0" smtClean="0"/>
              <a:t>за </a:t>
            </a:r>
            <a:r>
              <a:rPr lang="ru-RU" dirty="0"/>
              <a:t>2022 г.)</a:t>
            </a:r>
          </a:p>
          <a:p>
            <a:r>
              <a:rPr lang="ru-RU" dirty="0" smtClean="0"/>
              <a:t>Леонова И.В., директор ГОУ ДО ЯО ЯРИОЦ «Новая школа» - Трек 2 «Организация работы с талантливыми детьми и молодежью» (анализ мониторинга показателей системы выявления, поддержки и развития способностей и талантов у детей и молодежи в Ярославской области за 2022 г.)</a:t>
            </a:r>
            <a:endParaRPr lang="ru-RU" dirty="0"/>
          </a:p>
          <a:p>
            <a:r>
              <a:rPr lang="ru-RU" dirty="0" smtClean="0"/>
              <a:t>Соколова </a:t>
            </a:r>
            <a:r>
              <a:rPr lang="ru-RU" dirty="0"/>
              <a:t>И.Ю., консультант ДО ЯО — Трек 2 в части индивидуализации обучения </a:t>
            </a:r>
            <a:r>
              <a:rPr lang="ru-RU" dirty="0" smtClean="0"/>
              <a:t>(итоги мониторинга </a:t>
            </a:r>
            <a:r>
              <a:rPr lang="ru-RU" dirty="0"/>
              <a:t>реализации учебных планов профильного обучения на уровне среднего общего образования  2021/2022  и 2022/2023 уч. гг.) </a:t>
            </a:r>
          </a:p>
          <a:p>
            <a:r>
              <a:rPr lang="ru-RU" dirty="0" smtClean="0"/>
              <a:t>Куприянова </a:t>
            </a:r>
            <a:r>
              <a:rPr lang="ru-RU" dirty="0"/>
              <a:t>Г.В. - об исполнении </a:t>
            </a:r>
            <a:r>
              <a:rPr lang="ru-RU" dirty="0" smtClean="0"/>
              <a:t>решений </a:t>
            </a:r>
            <a:r>
              <a:rPr lang="ru-RU" dirty="0"/>
              <a:t>КС от 18.07.2023 по результатам обсуждения данных мониторингов </a:t>
            </a:r>
            <a:r>
              <a:rPr lang="ru-RU" dirty="0" smtClean="0"/>
              <a:t>за 2021 год по направлению 1.3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45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Исполнение решений КС №3 от 18.07.2022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91058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ГАУ ДПО ЯО ИРО</a:t>
            </a:r>
            <a:r>
              <a:rPr lang="ru-RU" dirty="0" smtClean="0"/>
              <a:t>:</a:t>
            </a:r>
          </a:p>
          <a:p>
            <a:r>
              <a:rPr lang="ru-RU" dirty="0" smtClean="0"/>
              <a:t>Модуль ДПП (36 ч.) с учетом результатов оценки РСВПР способностей и талантов у детей и молодежи</a:t>
            </a:r>
          </a:p>
          <a:p>
            <a:r>
              <a:rPr lang="ru-RU" dirty="0" smtClean="0"/>
              <a:t>Тиражирование лучших практик (</a:t>
            </a:r>
            <a:r>
              <a:rPr lang="ru-RU" dirty="0" err="1" smtClean="0"/>
              <a:t>вебинар</a:t>
            </a:r>
            <a:r>
              <a:rPr lang="ru-RU" dirty="0" smtClean="0"/>
              <a:t> «Создание мотивирующей развивающей среды для одаренного ребенка» (28.10.2022)); МНПК «Эффективные модели и практики организации ДОД, проживающих в сельской местности в условиях </a:t>
            </a:r>
            <a:r>
              <a:rPr lang="ru-RU" dirty="0" err="1" smtClean="0"/>
              <a:t>глоболизации</a:t>
            </a:r>
            <a:r>
              <a:rPr lang="ru-RU" dirty="0" smtClean="0"/>
              <a:t> и </a:t>
            </a:r>
            <a:r>
              <a:rPr lang="ru-RU" dirty="0" err="1" smtClean="0"/>
              <a:t>глабального</a:t>
            </a:r>
            <a:r>
              <a:rPr lang="ru-RU" dirty="0" smtClean="0"/>
              <a:t> технологического обновления», онлайн-семинар «Эффективные формы поддержки и развития способностей детей дошкольного возраста в рамках реализации проекта «Успех каждого»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97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«Новая школа»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86162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Меры по совершенствованию РУМ 1.3 _ ДК, изменения в Положение</a:t>
            </a:r>
          </a:p>
          <a:p>
            <a:r>
              <a:rPr lang="ru-RU" dirty="0" smtClean="0"/>
              <a:t>Изменение размера губернаторской стипендии</a:t>
            </a:r>
          </a:p>
          <a:p>
            <a:r>
              <a:rPr lang="ru-RU" dirty="0" smtClean="0"/>
              <a:t>Установочные семинары с МОУО, ММС, ОО</a:t>
            </a:r>
          </a:p>
          <a:p>
            <a:r>
              <a:rPr lang="ru-RU" dirty="0" smtClean="0"/>
              <a:t>Мероприятия по информированию (в </a:t>
            </a:r>
            <a:r>
              <a:rPr lang="ru-RU" dirty="0" err="1" smtClean="0"/>
              <a:t>т.ч</a:t>
            </a:r>
            <a:r>
              <a:rPr lang="ru-RU" dirty="0" smtClean="0"/>
              <a:t>. Цифровой календарь), межведомственный календарь; информационный бюллетень, соглашение об открытии регионального центра</a:t>
            </a:r>
          </a:p>
          <a:p>
            <a:r>
              <a:rPr lang="ru-RU" dirty="0" smtClean="0"/>
              <a:t>Семинары, совещания по вопросам </a:t>
            </a:r>
            <a:r>
              <a:rPr lang="ru-RU" dirty="0" err="1" smtClean="0"/>
              <a:t>ВсОШ</a:t>
            </a:r>
            <a:endParaRPr lang="ru-RU" dirty="0" smtClean="0"/>
          </a:p>
          <a:p>
            <a:r>
              <a:rPr lang="ru-RU" dirty="0" smtClean="0"/>
              <a:t>Учет обучающихся по ИУП, углубленное изучение предметов, профильные классы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59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786" y="365125"/>
            <a:ext cx="11837096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МР: Ярославль, Первомайский МР, </a:t>
            </a:r>
            <a:r>
              <a:rPr lang="ru-RU" dirty="0" smtClean="0"/>
              <a:t>Пошехонский,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i="1" dirty="0" err="1" smtClean="0"/>
              <a:t>Любимский</a:t>
            </a:r>
            <a:r>
              <a:rPr lang="ru-RU" i="1" dirty="0" smtClean="0"/>
              <a:t> </a:t>
            </a:r>
            <a:r>
              <a:rPr lang="ru-RU" i="1" dirty="0" smtClean="0"/>
              <a:t>МР, Переславль-Залесский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Приказы: «О совершенствовании системы выявления, поддержки и развития способностей и талантов у детей и молодежи в ОО»; «Об итогах муниципального этапа </a:t>
            </a:r>
            <a:r>
              <a:rPr lang="ru-RU" dirty="0" err="1" smtClean="0"/>
              <a:t>ВсОШ</a:t>
            </a:r>
            <a:r>
              <a:rPr lang="ru-RU" dirty="0" smtClean="0"/>
              <a:t>».</a:t>
            </a:r>
            <a:endParaRPr lang="ru-RU" dirty="0" smtClean="0"/>
          </a:p>
          <a:p>
            <a:r>
              <a:rPr lang="ru-RU" dirty="0" smtClean="0"/>
              <a:t>Совещания, заседание </a:t>
            </a:r>
            <a:r>
              <a:rPr lang="ru-RU" dirty="0" err="1" smtClean="0"/>
              <a:t>методсовета</a:t>
            </a:r>
            <a:r>
              <a:rPr lang="ru-RU" dirty="0" smtClean="0"/>
              <a:t> .</a:t>
            </a:r>
          </a:p>
          <a:p>
            <a:r>
              <a:rPr lang="ru-RU" dirty="0" smtClean="0"/>
              <a:t>Мероприятия, направленные на развитие интеллектуальных способностей обучающихся.</a:t>
            </a:r>
            <a:endParaRPr lang="ru-RU" dirty="0" smtClean="0"/>
          </a:p>
          <a:p>
            <a:r>
              <a:rPr lang="ru-RU" dirty="0" smtClean="0"/>
              <a:t>Приказ «Об утверждении перечня ОО, в которых допускается индивидуальный отбор в классы (группы) с углубленным изучением отдельных предметов» и «Об утверждении перечня ОО в которых допускается получение СОО по универсальному профилю без отбора</a:t>
            </a:r>
            <a:r>
              <a:rPr lang="ru-RU" dirty="0" smtClean="0"/>
              <a:t>».</a:t>
            </a:r>
            <a:endParaRPr lang="ru-RU" dirty="0" smtClean="0"/>
          </a:p>
          <a:p>
            <a:r>
              <a:rPr lang="ru-RU" dirty="0" smtClean="0"/>
              <a:t>Меры по </a:t>
            </a:r>
            <a:r>
              <a:rPr lang="ru-RU" dirty="0" smtClean="0"/>
              <a:t>информированию участников </a:t>
            </a:r>
            <a:r>
              <a:rPr lang="ru-RU" smtClean="0"/>
              <a:t>образовательных отношений.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49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представлена 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 исполнении  решений КС в </a:t>
            </a:r>
            <a:r>
              <a:rPr lang="ru-RU" dirty="0" smtClean="0"/>
              <a:t>14 </a:t>
            </a:r>
            <a:r>
              <a:rPr lang="ru-RU" dirty="0" smtClean="0"/>
              <a:t>МР;</a:t>
            </a:r>
          </a:p>
          <a:p>
            <a:r>
              <a:rPr lang="ru-RU" dirty="0" smtClean="0"/>
              <a:t>По позициям:</a:t>
            </a:r>
          </a:p>
          <a:p>
            <a:pPr>
              <a:buFontTx/>
              <a:buChar char="-"/>
            </a:pPr>
            <a:r>
              <a:rPr lang="ru-RU" dirty="0" smtClean="0"/>
              <a:t>Индивидуализация обучения (в </a:t>
            </a:r>
            <a:r>
              <a:rPr lang="ru-RU" dirty="0" err="1" smtClean="0"/>
              <a:t>т.ч</a:t>
            </a:r>
            <a:r>
              <a:rPr lang="ru-RU" dirty="0" smtClean="0"/>
              <a:t>. совещание с МР и ОО по вопросам профильного обучения)</a:t>
            </a:r>
          </a:p>
          <a:p>
            <a:pPr>
              <a:buFontTx/>
              <a:buChar char="-"/>
            </a:pPr>
            <a:r>
              <a:rPr lang="ru-RU" dirty="0" smtClean="0"/>
              <a:t>Продолжить работу по развитию партнерской сети, состоящей из промышленных предприятий, научных  и ОО, организаций культуры и спорта, общественных организаций… для обеспечения сопровождения дальнейшего развития проявивших способности и таланты детей и молодежи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5303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ТОЧКИ ЗАПАДАНИЯ: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dirty="0"/>
              <a:t>Отсутствует выявление потребностей </a:t>
            </a:r>
            <a:r>
              <a:rPr lang="ru-RU" dirty="0" smtClean="0"/>
              <a:t>обучающихся.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Не достижение планового значения по охвату ДОД в 8 </a:t>
            </a:r>
            <a:r>
              <a:rPr lang="ru-RU" dirty="0" smtClean="0"/>
              <a:t>МР.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Выгрузки по ДОД не засчитываются т.к. ПО не предусмотрена представление исходных </a:t>
            </a:r>
            <a:r>
              <a:rPr lang="ru-RU" dirty="0" smtClean="0"/>
              <a:t>данных.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Индивидуализация обучения (мониторинг и анализ; меры, направленные на развитие способностей у обучающихся в профильных классах и классах с УИОП);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Тиражирование успешных практик;</a:t>
            </a:r>
          </a:p>
          <a:p>
            <a:pPr>
              <a:buFontTx/>
              <a:buChar char="-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1425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526</Words>
  <Application>Microsoft Office PowerPoint</Application>
  <PresentationFormat>Широкоэкранный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Координационный совет по качеству образования в Ярославской области</vt:lpstr>
      <vt:lpstr>ПОВЕСТКА:</vt:lpstr>
      <vt:lpstr>Исполнение решений КС №3 от 18.07.2022</vt:lpstr>
      <vt:lpstr>«Новая школа»</vt:lpstr>
      <vt:lpstr>МР: Ярославль, Первомайский МР, Пошехонский,  Любимский МР, Переславль-Залесский</vt:lpstr>
      <vt:lpstr>Не представлена информация</vt:lpstr>
      <vt:lpstr>ТОЧКИ ЗАПАДАНИЯ: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Координационный совет по качеству образования в Ярославской области</dc:title>
  <dc:creator>Галина Валентиновна Куприянова</dc:creator>
  <cp:lastModifiedBy>Галина Валентиновна Куприянова</cp:lastModifiedBy>
  <cp:revision>16</cp:revision>
  <cp:lastPrinted>2023-04-20T08:25:53Z</cp:lastPrinted>
  <dcterms:created xsi:type="dcterms:W3CDTF">2023-04-17T10:38:05Z</dcterms:created>
  <dcterms:modified xsi:type="dcterms:W3CDTF">2023-04-20T09:42:59Z</dcterms:modified>
</cp:coreProperties>
</file>