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8" r:id="rId2"/>
    <p:sldId id="267" r:id="rId3"/>
    <p:sldId id="262" r:id="rId4"/>
    <p:sldId id="286" r:id="rId5"/>
    <p:sldId id="261" r:id="rId6"/>
    <p:sldId id="263" r:id="rId7"/>
    <p:sldId id="268" r:id="rId8"/>
    <p:sldId id="269" r:id="rId9"/>
    <p:sldId id="270" r:id="rId10"/>
    <p:sldId id="282" r:id="rId11"/>
    <p:sldId id="284" r:id="rId12"/>
    <p:sldId id="285" r:id="rId13"/>
    <p:sldId id="273" r:id="rId14"/>
    <p:sldId id="274" r:id="rId15"/>
    <p:sldId id="283" r:id="rId16"/>
    <p:sldId id="275" r:id="rId17"/>
    <p:sldId id="272" r:id="rId18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A4FD86-F4F1-4846-B425-5B4DBC6F9CDF}" type="doc">
      <dgm:prSet loTypeId="urn:microsoft.com/office/officeart/2005/8/layout/equation2" loCatId="process" qsTypeId="urn:microsoft.com/office/officeart/2005/8/quickstyle/simple1" qsCatId="simple" csTypeId="urn:microsoft.com/office/officeart/2005/8/colors/colorful5" csCatId="colorful" phldr="1"/>
      <dgm:spPr/>
    </dgm:pt>
    <dgm:pt modelId="{B0BCABBF-8A17-444A-B08D-FD608B827534}">
      <dgm:prSet phldrT="[Текст]"/>
      <dgm:spPr/>
      <dgm:t>
        <a:bodyPr/>
        <a:lstStyle/>
        <a:p>
          <a:r>
            <a:rPr lang="ru-RU" b="1" dirty="0" smtClean="0"/>
            <a:t>Компетенции ФГ (</a:t>
          </a:r>
          <a:r>
            <a:rPr lang="en-US" b="1" dirty="0" smtClean="0"/>
            <a:t>PISA)</a:t>
          </a:r>
          <a:endParaRPr lang="ru-RU" b="1" dirty="0"/>
        </a:p>
      </dgm:t>
    </dgm:pt>
    <dgm:pt modelId="{455F425A-7478-46D9-9896-AAB590C663CF}" type="parTrans" cxnId="{93CF0EC9-471B-4B5A-8E9F-917BA64F59FF}">
      <dgm:prSet/>
      <dgm:spPr/>
      <dgm:t>
        <a:bodyPr/>
        <a:lstStyle/>
        <a:p>
          <a:endParaRPr lang="ru-RU"/>
        </a:p>
      </dgm:t>
    </dgm:pt>
    <dgm:pt modelId="{71CD7E68-CEEA-4C25-84E3-1725FCB06F8E}" type="sibTrans" cxnId="{93CF0EC9-471B-4B5A-8E9F-917BA64F59FF}">
      <dgm:prSet/>
      <dgm:spPr/>
      <dgm:t>
        <a:bodyPr/>
        <a:lstStyle/>
        <a:p>
          <a:endParaRPr lang="ru-RU"/>
        </a:p>
      </dgm:t>
    </dgm:pt>
    <dgm:pt modelId="{AADEFB4F-8122-4660-8512-34D5FEF50C72}">
      <dgm:prSet phldrT="[Текст]"/>
      <dgm:spPr/>
      <dgm:t>
        <a:bodyPr/>
        <a:lstStyle/>
        <a:p>
          <a:r>
            <a:rPr lang="ru-RU" b="1" dirty="0" smtClean="0"/>
            <a:t>Экономическое и социальное развитие страны</a:t>
          </a:r>
          <a:endParaRPr lang="ru-RU" b="1" dirty="0"/>
        </a:p>
      </dgm:t>
    </dgm:pt>
    <dgm:pt modelId="{8863088B-1E87-41DA-B06D-52A90A956CB5}" type="sibTrans" cxnId="{B99512A4-F4BA-4080-99A8-C60F5E608489}">
      <dgm:prSet/>
      <dgm:spPr/>
      <dgm:t>
        <a:bodyPr/>
        <a:lstStyle/>
        <a:p>
          <a:endParaRPr lang="ru-RU"/>
        </a:p>
      </dgm:t>
    </dgm:pt>
    <dgm:pt modelId="{34A1F098-A550-497E-B483-74BCFFBD60CB}" type="parTrans" cxnId="{B99512A4-F4BA-4080-99A8-C60F5E608489}">
      <dgm:prSet/>
      <dgm:spPr/>
      <dgm:t>
        <a:bodyPr/>
        <a:lstStyle/>
        <a:p>
          <a:endParaRPr lang="ru-RU"/>
        </a:p>
      </dgm:t>
    </dgm:pt>
    <dgm:pt modelId="{7905473D-3E53-4D14-AE1A-F9105416AEF8}" type="pres">
      <dgm:prSet presAssocID="{4DA4FD86-F4F1-4846-B425-5B4DBC6F9CDF}" presName="Name0" presStyleCnt="0">
        <dgm:presLayoutVars>
          <dgm:dir/>
          <dgm:resizeHandles val="exact"/>
        </dgm:presLayoutVars>
      </dgm:prSet>
      <dgm:spPr/>
    </dgm:pt>
    <dgm:pt modelId="{70CFF3DD-5725-4438-A9D8-C22C6F655098}" type="pres">
      <dgm:prSet presAssocID="{4DA4FD86-F4F1-4846-B425-5B4DBC6F9CDF}" presName="vNodes" presStyleCnt="0"/>
      <dgm:spPr/>
    </dgm:pt>
    <dgm:pt modelId="{F5756887-B538-4A08-AB99-6E2241473FCB}" type="pres">
      <dgm:prSet presAssocID="{B0BCABBF-8A17-444A-B08D-FD608B827534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B9F1F3-B511-4B51-9BAF-69BD5B923D0A}" type="pres">
      <dgm:prSet presAssocID="{4DA4FD86-F4F1-4846-B425-5B4DBC6F9CDF}" presName="sibTransLast" presStyleLbl="sibTrans2D1" presStyleIdx="0" presStyleCnt="1"/>
      <dgm:spPr/>
      <dgm:t>
        <a:bodyPr/>
        <a:lstStyle/>
        <a:p>
          <a:endParaRPr lang="ru-RU"/>
        </a:p>
      </dgm:t>
    </dgm:pt>
    <dgm:pt modelId="{4AD49FE9-08B2-4B28-B13E-F61C36179D29}" type="pres">
      <dgm:prSet presAssocID="{4DA4FD86-F4F1-4846-B425-5B4DBC6F9CDF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5E44CCE5-C5DE-4EB9-9A89-C2DDB2CF1417}" type="pres">
      <dgm:prSet presAssocID="{4DA4FD86-F4F1-4846-B425-5B4DBC6F9CDF}" presName="las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DCA64A-6DF6-47CA-8D40-317A2D02F59E}" type="presOf" srcId="{71CD7E68-CEEA-4C25-84E3-1725FCB06F8E}" destId="{69B9F1F3-B511-4B51-9BAF-69BD5B923D0A}" srcOrd="0" destOrd="0" presId="urn:microsoft.com/office/officeart/2005/8/layout/equation2"/>
    <dgm:cxn modelId="{1DEA99AA-754C-4017-A277-2194C7E657B5}" type="presOf" srcId="{B0BCABBF-8A17-444A-B08D-FD608B827534}" destId="{F5756887-B538-4A08-AB99-6E2241473FCB}" srcOrd="0" destOrd="0" presId="urn:microsoft.com/office/officeart/2005/8/layout/equation2"/>
    <dgm:cxn modelId="{93CF0EC9-471B-4B5A-8E9F-917BA64F59FF}" srcId="{4DA4FD86-F4F1-4846-B425-5B4DBC6F9CDF}" destId="{B0BCABBF-8A17-444A-B08D-FD608B827534}" srcOrd="0" destOrd="0" parTransId="{455F425A-7478-46D9-9896-AAB590C663CF}" sibTransId="{71CD7E68-CEEA-4C25-84E3-1725FCB06F8E}"/>
    <dgm:cxn modelId="{78FE6B3D-CF47-41AC-A84C-8A331DE09849}" type="presOf" srcId="{71CD7E68-CEEA-4C25-84E3-1725FCB06F8E}" destId="{4AD49FE9-08B2-4B28-B13E-F61C36179D29}" srcOrd="1" destOrd="0" presId="urn:microsoft.com/office/officeart/2005/8/layout/equation2"/>
    <dgm:cxn modelId="{B99512A4-F4BA-4080-99A8-C60F5E608489}" srcId="{4DA4FD86-F4F1-4846-B425-5B4DBC6F9CDF}" destId="{AADEFB4F-8122-4660-8512-34D5FEF50C72}" srcOrd="1" destOrd="0" parTransId="{34A1F098-A550-497E-B483-74BCFFBD60CB}" sibTransId="{8863088B-1E87-41DA-B06D-52A90A956CB5}"/>
    <dgm:cxn modelId="{4068935E-A181-4D11-ACD9-0D6846CFF2FE}" type="presOf" srcId="{4DA4FD86-F4F1-4846-B425-5B4DBC6F9CDF}" destId="{7905473D-3E53-4D14-AE1A-F9105416AEF8}" srcOrd="0" destOrd="0" presId="urn:microsoft.com/office/officeart/2005/8/layout/equation2"/>
    <dgm:cxn modelId="{21A26329-57EC-4B81-AC9D-B1706DAF4136}" type="presOf" srcId="{AADEFB4F-8122-4660-8512-34D5FEF50C72}" destId="{5E44CCE5-C5DE-4EB9-9A89-C2DDB2CF1417}" srcOrd="0" destOrd="0" presId="urn:microsoft.com/office/officeart/2005/8/layout/equation2"/>
    <dgm:cxn modelId="{C4C376D7-7B91-4200-92D1-7ACE181C18CB}" type="presParOf" srcId="{7905473D-3E53-4D14-AE1A-F9105416AEF8}" destId="{70CFF3DD-5725-4438-A9D8-C22C6F655098}" srcOrd="0" destOrd="0" presId="urn:microsoft.com/office/officeart/2005/8/layout/equation2"/>
    <dgm:cxn modelId="{EB0C7DEC-DB9C-4FE1-8078-661F54F8A4F8}" type="presParOf" srcId="{70CFF3DD-5725-4438-A9D8-C22C6F655098}" destId="{F5756887-B538-4A08-AB99-6E2241473FCB}" srcOrd="0" destOrd="0" presId="urn:microsoft.com/office/officeart/2005/8/layout/equation2"/>
    <dgm:cxn modelId="{7615EBCD-195C-49EE-8F95-F8FF554ED2F9}" type="presParOf" srcId="{7905473D-3E53-4D14-AE1A-F9105416AEF8}" destId="{69B9F1F3-B511-4B51-9BAF-69BD5B923D0A}" srcOrd="1" destOrd="0" presId="urn:microsoft.com/office/officeart/2005/8/layout/equation2"/>
    <dgm:cxn modelId="{AAE34B79-E158-46F8-B1F3-EE693FFA9163}" type="presParOf" srcId="{69B9F1F3-B511-4B51-9BAF-69BD5B923D0A}" destId="{4AD49FE9-08B2-4B28-B13E-F61C36179D29}" srcOrd="0" destOrd="0" presId="urn:microsoft.com/office/officeart/2005/8/layout/equation2"/>
    <dgm:cxn modelId="{A251A5E4-FF13-4A58-9602-3DC0759D4568}" type="presParOf" srcId="{7905473D-3E53-4D14-AE1A-F9105416AEF8}" destId="{5E44CCE5-C5DE-4EB9-9A89-C2DDB2CF1417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9E579D5-8D72-4641-BA70-FD28CAA783F1}" type="doc">
      <dgm:prSet loTypeId="urn:microsoft.com/office/officeart/2005/8/layout/funnel1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BF858104-96E9-47CA-8B87-BE1945CC0DA8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РДР</a:t>
          </a:r>
          <a:endParaRPr lang="ru-RU" b="1" dirty="0">
            <a:solidFill>
              <a:schemeClr val="tx1"/>
            </a:solidFill>
          </a:endParaRPr>
        </a:p>
      </dgm:t>
    </dgm:pt>
    <dgm:pt modelId="{EEF42586-9D39-4131-A207-699FA7F781E7}" type="parTrans" cxnId="{D5B7274B-5166-4785-AE04-363BF04ABE5E}">
      <dgm:prSet/>
      <dgm:spPr/>
      <dgm:t>
        <a:bodyPr/>
        <a:lstStyle/>
        <a:p>
          <a:endParaRPr lang="ru-RU"/>
        </a:p>
      </dgm:t>
    </dgm:pt>
    <dgm:pt modelId="{88B61870-A1FD-47AA-90BE-3355D6E34EC0}" type="sibTrans" cxnId="{D5B7274B-5166-4785-AE04-363BF04ABE5E}">
      <dgm:prSet/>
      <dgm:spPr/>
      <dgm:t>
        <a:bodyPr/>
        <a:lstStyle/>
        <a:p>
          <a:endParaRPr lang="ru-RU"/>
        </a:p>
      </dgm:t>
    </dgm:pt>
    <dgm:pt modelId="{E1FB7F70-713D-4913-B387-54B75013689C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Общероссийская оценка по модели </a:t>
          </a:r>
          <a:r>
            <a:rPr lang="en-US" b="1" dirty="0" smtClean="0">
              <a:solidFill>
                <a:schemeClr val="tx1"/>
              </a:solidFill>
            </a:rPr>
            <a:t>PISA</a:t>
          </a:r>
          <a:endParaRPr lang="ru-RU" b="1" dirty="0">
            <a:solidFill>
              <a:schemeClr val="tx1"/>
            </a:solidFill>
          </a:endParaRPr>
        </a:p>
      </dgm:t>
    </dgm:pt>
    <dgm:pt modelId="{AF4FFF0C-2FA3-4E2F-8342-F5CBFE75FD83}" type="parTrans" cxnId="{BAD83A6C-EEEE-4DDA-99A1-1AF5B909D699}">
      <dgm:prSet/>
      <dgm:spPr/>
      <dgm:t>
        <a:bodyPr/>
        <a:lstStyle/>
        <a:p>
          <a:endParaRPr lang="ru-RU"/>
        </a:p>
      </dgm:t>
    </dgm:pt>
    <dgm:pt modelId="{B2BF98D9-E8AC-4E14-BB04-6A1E7C8515BF}" type="sibTrans" cxnId="{BAD83A6C-EEEE-4DDA-99A1-1AF5B909D699}">
      <dgm:prSet/>
      <dgm:spPr/>
      <dgm:t>
        <a:bodyPr/>
        <a:lstStyle/>
        <a:p>
          <a:endParaRPr lang="ru-RU"/>
        </a:p>
      </dgm:t>
    </dgm:pt>
    <dgm:pt modelId="{0CB52FE8-15BE-4978-BDDA-4B353C5A6949}">
      <dgm:prSet phldrT="[Текст]"/>
      <dgm:spPr/>
      <dgm:t>
        <a:bodyPr/>
        <a:lstStyle/>
        <a:p>
          <a:r>
            <a:rPr lang="ru-RU" b="1" dirty="0" smtClean="0"/>
            <a:t>Мониторинг ФГ ИСРО РАО</a:t>
          </a:r>
          <a:endParaRPr lang="ru-RU" b="1" dirty="0"/>
        </a:p>
      </dgm:t>
    </dgm:pt>
    <dgm:pt modelId="{27F3E40B-C1F8-449B-BD94-7031D45C439E}" type="parTrans" cxnId="{A1F53EDD-0620-4A95-B1F2-3FC2ADEFA287}">
      <dgm:prSet/>
      <dgm:spPr/>
      <dgm:t>
        <a:bodyPr/>
        <a:lstStyle/>
        <a:p>
          <a:endParaRPr lang="ru-RU"/>
        </a:p>
      </dgm:t>
    </dgm:pt>
    <dgm:pt modelId="{9BB929BF-6A9A-48C3-A8C0-820035CD3516}" type="sibTrans" cxnId="{A1F53EDD-0620-4A95-B1F2-3FC2ADEFA287}">
      <dgm:prSet/>
      <dgm:spPr/>
      <dgm:t>
        <a:bodyPr/>
        <a:lstStyle/>
        <a:p>
          <a:endParaRPr lang="ru-RU"/>
        </a:p>
      </dgm:t>
    </dgm:pt>
    <dgm:pt modelId="{1EBDE26F-721B-4447-A677-A31D3FF3F14E}">
      <dgm:prSet phldrT="[Текст]"/>
      <dgm:spPr/>
      <dgm:t>
        <a:bodyPr/>
        <a:lstStyle/>
        <a:p>
          <a:r>
            <a:rPr lang="ru-RU" dirty="0" smtClean="0"/>
            <a:t>Одна концептуальная рамка</a:t>
          </a:r>
          <a:endParaRPr lang="ru-RU" dirty="0"/>
        </a:p>
      </dgm:t>
    </dgm:pt>
    <dgm:pt modelId="{B7B2C14C-2D77-4329-87C4-B97D97D800A3}" type="parTrans" cxnId="{C33B38D5-660D-480C-AFAE-59F02F8102EB}">
      <dgm:prSet/>
      <dgm:spPr/>
      <dgm:t>
        <a:bodyPr/>
        <a:lstStyle/>
        <a:p>
          <a:endParaRPr lang="ru-RU"/>
        </a:p>
      </dgm:t>
    </dgm:pt>
    <dgm:pt modelId="{50B234A1-7920-4711-AAA4-D53C187B9E71}" type="sibTrans" cxnId="{C33B38D5-660D-480C-AFAE-59F02F8102EB}">
      <dgm:prSet/>
      <dgm:spPr/>
      <dgm:t>
        <a:bodyPr/>
        <a:lstStyle/>
        <a:p>
          <a:endParaRPr lang="ru-RU"/>
        </a:p>
      </dgm:t>
    </dgm:pt>
    <dgm:pt modelId="{76F50413-0698-4A69-BCC6-643B6D97E282}" type="pres">
      <dgm:prSet presAssocID="{79E579D5-8D72-4641-BA70-FD28CAA783F1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F131D7A-EE19-4A61-B1BC-6B3477143006}" type="pres">
      <dgm:prSet presAssocID="{79E579D5-8D72-4641-BA70-FD28CAA783F1}" presName="ellipse" presStyleLbl="trBgShp" presStyleIdx="0" presStyleCnt="1" custAng="0"/>
      <dgm:spPr/>
    </dgm:pt>
    <dgm:pt modelId="{C54106B3-751A-4E44-B78D-4F3F3B0025EF}" type="pres">
      <dgm:prSet presAssocID="{79E579D5-8D72-4641-BA70-FD28CAA783F1}" presName="arrow1" presStyleLbl="fgShp" presStyleIdx="0" presStyleCnt="1"/>
      <dgm:spPr/>
    </dgm:pt>
    <dgm:pt modelId="{46EE51BD-2EFC-4265-AE6E-40EEF181B43C}" type="pres">
      <dgm:prSet presAssocID="{79E579D5-8D72-4641-BA70-FD28CAA783F1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2496E0-3147-47CA-94A1-A912A133F0A1}" type="pres">
      <dgm:prSet presAssocID="{E1FB7F70-713D-4913-B387-54B75013689C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86E66B-EA1F-4043-8355-F774993D0611}" type="pres">
      <dgm:prSet presAssocID="{0CB52FE8-15BE-4978-BDDA-4B353C5A6949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D99CC9-E6E3-4B99-A262-02FDC98F00D3}" type="pres">
      <dgm:prSet presAssocID="{1EBDE26F-721B-4447-A677-A31D3FF3F14E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44305E-91E8-4C3F-8846-0D386919AF5A}" type="pres">
      <dgm:prSet presAssocID="{79E579D5-8D72-4641-BA70-FD28CAA783F1}" presName="funnel" presStyleLbl="trAlignAcc1" presStyleIdx="0" presStyleCnt="1"/>
      <dgm:spPr/>
    </dgm:pt>
  </dgm:ptLst>
  <dgm:cxnLst>
    <dgm:cxn modelId="{C33B38D5-660D-480C-AFAE-59F02F8102EB}" srcId="{79E579D5-8D72-4641-BA70-FD28CAA783F1}" destId="{1EBDE26F-721B-4447-A677-A31D3FF3F14E}" srcOrd="3" destOrd="0" parTransId="{B7B2C14C-2D77-4329-87C4-B97D97D800A3}" sibTransId="{50B234A1-7920-4711-AAA4-D53C187B9E71}"/>
    <dgm:cxn modelId="{A1F53EDD-0620-4A95-B1F2-3FC2ADEFA287}" srcId="{79E579D5-8D72-4641-BA70-FD28CAA783F1}" destId="{0CB52FE8-15BE-4978-BDDA-4B353C5A6949}" srcOrd="2" destOrd="0" parTransId="{27F3E40B-C1F8-449B-BD94-7031D45C439E}" sibTransId="{9BB929BF-6A9A-48C3-A8C0-820035CD3516}"/>
    <dgm:cxn modelId="{BAD83A6C-EEEE-4DDA-99A1-1AF5B909D699}" srcId="{79E579D5-8D72-4641-BA70-FD28CAA783F1}" destId="{E1FB7F70-713D-4913-B387-54B75013689C}" srcOrd="1" destOrd="0" parTransId="{AF4FFF0C-2FA3-4E2F-8342-F5CBFE75FD83}" sibTransId="{B2BF98D9-E8AC-4E14-BB04-6A1E7C8515BF}"/>
    <dgm:cxn modelId="{9F6B153B-766A-49FC-91D9-861CCA7422CB}" type="presOf" srcId="{0CB52FE8-15BE-4978-BDDA-4B353C5A6949}" destId="{A32496E0-3147-47CA-94A1-A912A133F0A1}" srcOrd="0" destOrd="0" presId="urn:microsoft.com/office/officeart/2005/8/layout/funnel1"/>
    <dgm:cxn modelId="{D5B7274B-5166-4785-AE04-363BF04ABE5E}" srcId="{79E579D5-8D72-4641-BA70-FD28CAA783F1}" destId="{BF858104-96E9-47CA-8B87-BE1945CC0DA8}" srcOrd="0" destOrd="0" parTransId="{EEF42586-9D39-4131-A207-699FA7F781E7}" sibTransId="{88B61870-A1FD-47AA-90BE-3355D6E34EC0}"/>
    <dgm:cxn modelId="{3296D772-E42F-41E2-AB0A-51A178DA1A65}" type="presOf" srcId="{1EBDE26F-721B-4447-A677-A31D3FF3F14E}" destId="{46EE51BD-2EFC-4265-AE6E-40EEF181B43C}" srcOrd="0" destOrd="0" presId="urn:microsoft.com/office/officeart/2005/8/layout/funnel1"/>
    <dgm:cxn modelId="{75BBFAAF-83D6-4184-BB25-C83B56072F04}" type="presOf" srcId="{BF858104-96E9-47CA-8B87-BE1945CC0DA8}" destId="{37D99CC9-E6E3-4B99-A262-02FDC98F00D3}" srcOrd="0" destOrd="0" presId="urn:microsoft.com/office/officeart/2005/8/layout/funnel1"/>
    <dgm:cxn modelId="{7265745B-919D-4E2A-BF40-59A696944FC8}" type="presOf" srcId="{E1FB7F70-713D-4913-B387-54B75013689C}" destId="{9786E66B-EA1F-4043-8355-F774993D0611}" srcOrd="0" destOrd="0" presId="urn:microsoft.com/office/officeart/2005/8/layout/funnel1"/>
    <dgm:cxn modelId="{FF104609-5F68-4564-AFDD-C3E2280EA717}" type="presOf" srcId="{79E579D5-8D72-4641-BA70-FD28CAA783F1}" destId="{76F50413-0698-4A69-BCC6-643B6D97E282}" srcOrd="0" destOrd="0" presId="urn:microsoft.com/office/officeart/2005/8/layout/funnel1"/>
    <dgm:cxn modelId="{2A66A57F-F5ED-4327-9E29-44D30B497B64}" type="presParOf" srcId="{76F50413-0698-4A69-BCC6-643B6D97E282}" destId="{0F131D7A-EE19-4A61-B1BC-6B3477143006}" srcOrd="0" destOrd="0" presId="urn:microsoft.com/office/officeart/2005/8/layout/funnel1"/>
    <dgm:cxn modelId="{D31BEA0B-C226-4F76-BABD-80EFDE97154A}" type="presParOf" srcId="{76F50413-0698-4A69-BCC6-643B6D97E282}" destId="{C54106B3-751A-4E44-B78D-4F3F3B0025EF}" srcOrd="1" destOrd="0" presId="urn:microsoft.com/office/officeart/2005/8/layout/funnel1"/>
    <dgm:cxn modelId="{F051ED61-2F00-484D-B139-70F4DE4D8CCB}" type="presParOf" srcId="{76F50413-0698-4A69-BCC6-643B6D97E282}" destId="{46EE51BD-2EFC-4265-AE6E-40EEF181B43C}" srcOrd="2" destOrd="0" presId="urn:microsoft.com/office/officeart/2005/8/layout/funnel1"/>
    <dgm:cxn modelId="{B30DC3B2-8B71-4F28-9D55-4A40A7E38229}" type="presParOf" srcId="{76F50413-0698-4A69-BCC6-643B6D97E282}" destId="{A32496E0-3147-47CA-94A1-A912A133F0A1}" srcOrd="3" destOrd="0" presId="urn:microsoft.com/office/officeart/2005/8/layout/funnel1"/>
    <dgm:cxn modelId="{7FC94330-71AB-4E1B-A751-95885118887A}" type="presParOf" srcId="{76F50413-0698-4A69-BCC6-643B6D97E282}" destId="{9786E66B-EA1F-4043-8355-F774993D0611}" srcOrd="4" destOrd="0" presId="urn:microsoft.com/office/officeart/2005/8/layout/funnel1"/>
    <dgm:cxn modelId="{4098DEEE-21EA-43AE-B9A3-B743DA25B7AE}" type="presParOf" srcId="{76F50413-0698-4A69-BCC6-643B6D97E282}" destId="{37D99CC9-E6E3-4B99-A262-02FDC98F00D3}" srcOrd="5" destOrd="0" presId="urn:microsoft.com/office/officeart/2005/8/layout/funnel1"/>
    <dgm:cxn modelId="{EDE77702-F2DF-4882-956C-4DD2DDEF6D99}" type="presParOf" srcId="{76F50413-0698-4A69-BCC6-643B6D97E282}" destId="{6E44305E-91E8-4C3F-8846-0D386919AF5A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A5546F-92AE-4A53-B5DC-8F998FA58637}" type="doc">
      <dgm:prSet loTypeId="urn:microsoft.com/office/officeart/2005/8/layout/hierarchy3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8388D22D-E1A1-453B-B0E2-9A5F4C248468}">
      <dgm:prSet phldrT="[Текст]"/>
      <dgm:spPr/>
      <dgm:t>
        <a:bodyPr/>
        <a:lstStyle/>
        <a:p>
          <a:r>
            <a:rPr lang="ru-RU" dirty="0" smtClean="0"/>
            <a:t>Стартовая диагностика</a:t>
          </a:r>
          <a:endParaRPr lang="ru-RU" dirty="0"/>
        </a:p>
      </dgm:t>
    </dgm:pt>
    <dgm:pt modelId="{94CC444C-36D1-45C6-A3DC-02F59F381E25}" type="parTrans" cxnId="{F796D810-7D81-4611-82A7-931A754F5ECC}">
      <dgm:prSet/>
      <dgm:spPr/>
      <dgm:t>
        <a:bodyPr/>
        <a:lstStyle/>
        <a:p>
          <a:endParaRPr lang="ru-RU"/>
        </a:p>
      </dgm:t>
    </dgm:pt>
    <dgm:pt modelId="{1C0D7F3C-D1BF-48E9-94B3-B26487C3D478}" type="sibTrans" cxnId="{F796D810-7D81-4611-82A7-931A754F5ECC}">
      <dgm:prSet/>
      <dgm:spPr/>
      <dgm:t>
        <a:bodyPr/>
        <a:lstStyle/>
        <a:p>
          <a:endParaRPr lang="ru-RU"/>
        </a:p>
      </dgm:t>
    </dgm:pt>
    <dgm:pt modelId="{562A1366-B312-40FA-AFC8-E722E0861AE2}">
      <dgm:prSet phldrT="[Текст]"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34</a:t>
          </a:r>
          <a:r>
            <a:rPr lang="ru-RU" dirty="0" smtClean="0"/>
            <a:t> ОО г. Ярославля (722 человека)</a:t>
          </a:r>
        </a:p>
      </dgm:t>
    </dgm:pt>
    <dgm:pt modelId="{83F976CD-F5A3-4E63-A667-60608B670DF9}" type="parTrans" cxnId="{6D15C769-ECAC-4603-B403-026D343104F6}">
      <dgm:prSet/>
      <dgm:spPr/>
      <dgm:t>
        <a:bodyPr/>
        <a:lstStyle/>
        <a:p>
          <a:endParaRPr lang="ru-RU"/>
        </a:p>
      </dgm:t>
    </dgm:pt>
    <dgm:pt modelId="{C50BDC1A-6F20-4C2A-9BBA-B3A5089A8203}" type="sibTrans" cxnId="{6D15C769-ECAC-4603-B403-026D343104F6}">
      <dgm:prSet/>
      <dgm:spPr/>
      <dgm:t>
        <a:bodyPr/>
        <a:lstStyle/>
        <a:p>
          <a:endParaRPr lang="ru-RU"/>
        </a:p>
      </dgm:t>
    </dgm:pt>
    <dgm:pt modelId="{EEFE1A79-7AB0-455D-8E9D-2C6A93B00076}">
      <dgm:prSet phldrT="[Текст]"/>
      <dgm:spPr/>
      <dgm:t>
        <a:bodyPr/>
        <a:lstStyle/>
        <a:p>
          <a:r>
            <a:rPr lang="ru-RU" dirty="0" smtClean="0"/>
            <a:t>Повторная диагностика</a:t>
          </a:r>
          <a:endParaRPr lang="ru-RU" dirty="0"/>
        </a:p>
      </dgm:t>
    </dgm:pt>
    <dgm:pt modelId="{1AFA719E-D1C2-496A-B5AB-A1D22A9FE156}" type="parTrans" cxnId="{94FD3A1C-02AE-413A-8F72-D754400345B8}">
      <dgm:prSet/>
      <dgm:spPr/>
      <dgm:t>
        <a:bodyPr/>
        <a:lstStyle/>
        <a:p>
          <a:endParaRPr lang="ru-RU"/>
        </a:p>
      </dgm:t>
    </dgm:pt>
    <dgm:pt modelId="{FD012277-9A2F-4D92-BC96-404CD023FF5D}" type="sibTrans" cxnId="{94FD3A1C-02AE-413A-8F72-D754400345B8}">
      <dgm:prSet/>
      <dgm:spPr/>
      <dgm:t>
        <a:bodyPr/>
        <a:lstStyle/>
        <a:p>
          <a:endParaRPr lang="ru-RU"/>
        </a:p>
      </dgm:t>
    </dgm:pt>
    <dgm:pt modelId="{35EC976B-C0C4-48CA-8AB9-36C9122B88E2}">
      <dgm:prSet phldrT="[Текст]"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14</a:t>
          </a:r>
          <a:r>
            <a:rPr lang="ru-RU" dirty="0" smtClean="0"/>
            <a:t> ОО г. Ярославля (320 человек)</a:t>
          </a:r>
          <a:endParaRPr lang="ru-RU" dirty="0"/>
        </a:p>
      </dgm:t>
    </dgm:pt>
    <dgm:pt modelId="{606EEBC7-6B98-40CC-9BED-C85309669C5B}" type="parTrans" cxnId="{2591477F-CBA4-4DD4-B4D9-5F77C98620B4}">
      <dgm:prSet/>
      <dgm:spPr/>
      <dgm:t>
        <a:bodyPr/>
        <a:lstStyle/>
        <a:p>
          <a:endParaRPr lang="ru-RU"/>
        </a:p>
      </dgm:t>
    </dgm:pt>
    <dgm:pt modelId="{D7C71547-9F49-4A3F-A04A-3CFDCCCD9AAD}" type="sibTrans" cxnId="{2591477F-CBA4-4DD4-B4D9-5F77C98620B4}">
      <dgm:prSet/>
      <dgm:spPr/>
      <dgm:t>
        <a:bodyPr/>
        <a:lstStyle/>
        <a:p>
          <a:endParaRPr lang="ru-RU"/>
        </a:p>
      </dgm:t>
    </dgm:pt>
    <dgm:pt modelId="{D2BB455D-626A-4EC0-A1B8-F4604166AC59}">
      <dgm:prSet phldrT="[Текст]"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26</a:t>
          </a:r>
          <a:r>
            <a:rPr lang="ru-RU" dirty="0" smtClean="0"/>
            <a:t> ОО г. Рыбинска (547 человек)</a:t>
          </a:r>
        </a:p>
      </dgm:t>
    </dgm:pt>
    <dgm:pt modelId="{88A4A919-0103-404C-B996-870F243E6F99}" type="parTrans" cxnId="{99DF2310-9DA1-47D7-B0C4-27A343027DC9}">
      <dgm:prSet/>
      <dgm:spPr/>
      <dgm:t>
        <a:bodyPr/>
        <a:lstStyle/>
        <a:p>
          <a:endParaRPr lang="ru-RU"/>
        </a:p>
      </dgm:t>
    </dgm:pt>
    <dgm:pt modelId="{961B9AFF-4778-49D8-A5A7-1D921E7F63EA}" type="sibTrans" cxnId="{99DF2310-9DA1-47D7-B0C4-27A343027DC9}">
      <dgm:prSet/>
      <dgm:spPr/>
      <dgm:t>
        <a:bodyPr/>
        <a:lstStyle/>
        <a:p>
          <a:endParaRPr lang="ru-RU"/>
        </a:p>
      </dgm:t>
    </dgm:pt>
    <dgm:pt modelId="{6EE0921C-1596-40DE-A2AB-A41D4D3A4965}">
      <dgm:prSet phldrT="[Текст]"/>
      <dgm:spPr/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13</a:t>
          </a:r>
          <a:r>
            <a:rPr lang="ru-RU" dirty="0" smtClean="0"/>
            <a:t> ОО Ярославского муниципального района (185 человека)</a:t>
          </a:r>
        </a:p>
      </dgm:t>
    </dgm:pt>
    <dgm:pt modelId="{33B78FCD-5E29-4BA2-9A82-3250ECF7F1DA}" type="parTrans" cxnId="{6120949A-AA46-41E8-8139-F62F20CB11B8}">
      <dgm:prSet/>
      <dgm:spPr/>
      <dgm:t>
        <a:bodyPr/>
        <a:lstStyle/>
        <a:p>
          <a:endParaRPr lang="ru-RU"/>
        </a:p>
      </dgm:t>
    </dgm:pt>
    <dgm:pt modelId="{66110FFD-9E05-4499-845E-25FC72CB2FFB}" type="sibTrans" cxnId="{6120949A-AA46-41E8-8139-F62F20CB11B8}">
      <dgm:prSet/>
      <dgm:spPr/>
      <dgm:t>
        <a:bodyPr/>
        <a:lstStyle/>
        <a:p>
          <a:endParaRPr lang="ru-RU"/>
        </a:p>
      </dgm:t>
    </dgm:pt>
    <dgm:pt modelId="{10196C2C-6C9F-4559-94F2-7B5BFF6B3178}" type="pres">
      <dgm:prSet presAssocID="{F8A5546F-92AE-4A53-B5DC-8F998FA5863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A28CE64-2AD6-4B87-8421-838F6EB8EB5F}" type="pres">
      <dgm:prSet presAssocID="{8388D22D-E1A1-453B-B0E2-9A5F4C248468}" presName="root" presStyleCnt="0"/>
      <dgm:spPr/>
    </dgm:pt>
    <dgm:pt modelId="{84209C7D-2278-43EC-AC52-BF35D49206EB}" type="pres">
      <dgm:prSet presAssocID="{8388D22D-E1A1-453B-B0E2-9A5F4C248468}" presName="rootComposite" presStyleCnt="0"/>
      <dgm:spPr/>
    </dgm:pt>
    <dgm:pt modelId="{76B5805A-70B3-4C35-8EDE-D3322FE4172D}" type="pres">
      <dgm:prSet presAssocID="{8388D22D-E1A1-453B-B0E2-9A5F4C248468}" presName="rootText" presStyleLbl="node1" presStyleIdx="0" presStyleCnt="2"/>
      <dgm:spPr/>
      <dgm:t>
        <a:bodyPr/>
        <a:lstStyle/>
        <a:p>
          <a:endParaRPr lang="ru-RU"/>
        </a:p>
      </dgm:t>
    </dgm:pt>
    <dgm:pt modelId="{F8C0BD93-49C3-40D7-89FE-4DA92AD6342C}" type="pres">
      <dgm:prSet presAssocID="{8388D22D-E1A1-453B-B0E2-9A5F4C248468}" presName="rootConnector" presStyleLbl="node1" presStyleIdx="0" presStyleCnt="2"/>
      <dgm:spPr/>
      <dgm:t>
        <a:bodyPr/>
        <a:lstStyle/>
        <a:p>
          <a:endParaRPr lang="ru-RU"/>
        </a:p>
      </dgm:t>
    </dgm:pt>
    <dgm:pt modelId="{B4986C51-D3CF-46B7-9AD9-A064CF963269}" type="pres">
      <dgm:prSet presAssocID="{8388D22D-E1A1-453B-B0E2-9A5F4C248468}" presName="childShape" presStyleCnt="0"/>
      <dgm:spPr/>
    </dgm:pt>
    <dgm:pt modelId="{24978ABF-159C-4B5A-AD52-5EFD32C38220}" type="pres">
      <dgm:prSet presAssocID="{83F976CD-F5A3-4E63-A667-60608B670DF9}" presName="Name13" presStyleLbl="parChTrans1D2" presStyleIdx="0" presStyleCnt="4"/>
      <dgm:spPr/>
      <dgm:t>
        <a:bodyPr/>
        <a:lstStyle/>
        <a:p>
          <a:endParaRPr lang="ru-RU"/>
        </a:p>
      </dgm:t>
    </dgm:pt>
    <dgm:pt modelId="{48780653-9B17-47F9-BF3C-858D44D07FCD}" type="pres">
      <dgm:prSet presAssocID="{562A1366-B312-40FA-AFC8-E722E0861AE2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784ACE-4EB7-4623-BC56-ACF2A355D15A}" type="pres">
      <dgm:prSet presAssocID="{88A4A919-0103-404C-B996-870F243E6F99}" presName="Name13" presStyleLbl="parChTrans1D2" presStyleIdx="1" presStyleCnt="4"/>
      <dgm:spPr/>
      <dgm:t>
        <a:bodyPr/>
        <a:lstStyle/>
        <a:p>
          <a:endParaRPr lang="ru-RU"/>
        </a:p>
      </dgm:t>
    </dgm:pt>
    <dgm:pt modelId="{0D7CEAFA-0D6B-4108-9104-3FB18114C824}" type="pres">
      <dgm:prSet presAssocID="{D2BB455D-626A-4EC0-A1B8-F4604166AC59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9D8245-8D09-4DA3-9C1B-E325ED91C012}" type="pres">
      <dgm:prSet presAssocID="{33B78FCD-5E29-4BA2-9A82-3250ECF7F1DA}" presName="Name13" presStyleLbl="parChTrans1D2" presStyleIdx="2" presStyleCnt="4"/>
      <dgm:spPr/>
      <dgm:t>
        <a:bodyPr/>
        <a:lstStyle/>
        <a:p>
          <a:endParaRPr lang="ru-RU"/>
        </a:p>
      </dgm:t>
    </dgm:pt>
    <dgm:pt modelId="{6E3A6792-3C7F-4B95-8C61-2F640753066F}" type="pres">
      <dgm:prSet presAssocID="{6EE0921C-1596-40DE-A2AB-A41D4D3A4965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4A7713-73D4-4093-BBCF-60424FA46F67}" type="pres">
      <dgm:prSet presAssocID="{EEFE1A79-7AB0-455D-8E9D-2C6A93B00076}" presName="root" presStyleCnt="0"/>
      <dgm:spPr/>
    </dgm:pt>
    <dgm:pt modelId="{09D505EF-69A6-4D2E-859E-9CCE7999523B}" type="pres">
      <dgm:prSet presAssocID="{EEFE1A79-7AB0-455D-8E9D-2C6A93B00076}" presName="rootComposite" presStyleCnt="0"/>
      <dgm:spPr/>
    </dgm:pt>
    <dgm:pt modelId="{E7FE3B3D-8224-4F4D-A4B5-DE7A804EBCE5}" type="pres">
      <dgm:prSet presAssocID="{EEFE1A79-7AB0-455D-8E9D-2C6A93B00076}" presName="rootText" presStyleLbl="node1" presStyleIdx="1" presStyleCnt="2"/>
      <dgm:spPr/>
      <dgm:t>
        <a:bodyPr/>
        <a:lstStyle/>
        <a:p>
          <a:endParaRPr lang="ru-RU"/>
        </a:p>
      </dgm:t>
    </dgm:pt>
    <dgm:pt modelId="{AFEE0917-76A3-460E-A35C-E4CE39C9A77B}" type="pres">
      <dgm:prSet presAssocID="{EEFE1A79-7AB0-455D-8E9D-2C6A93B00076}" presName="rootConnector" presStyleLbl="node1" presStyleIdx="1" presStyleCnt="2"/>
      <dgm:spPr/>
      <dgm:t>
        <a:bodyPr/>
        <a:lstStyle/>
        <a:p>
          <a:endParaRPr lang="ru-RU"/>
        </a:p>
      </dgm:t>
    </dgm:pt>
    <dgm:pt modelId="{187D369F-42A7-43C4-B630-A19EEA57FA5D}" type="pres">
      <dgm:prSet presAssocID="{EEFE1A79-7AB0-455D-8E9D-2C6A93B00076}" presName="childShape" presStyleCnt="0"/>
      <dgm:spPr/>
    </dgm:pt>
    <dgm:pt modelId="{18E5AC34-4382-4804-8497-6F2D711C215B}" type="pres">
      <dgm:prSet presAssocID="{606EEBC7-6B98-40CC-9BED-C85309669C5B}" presName="Name13" presStyleLbl="parChTrans1D2" presStyleIdx="3" presStyleCnt="4"/>
      <dgm:spPr/>
      <dgm:t>
        <a:bodyPr/>
        <a:lstStyle/>
        <a:p>
          <a:endParaRPr lang="ru-RU"/>
        </a:p>
      </dgm:t>
    </dgm:pt>
    <dgm:pt modelId="{F13DE404-0248-4CAC-A727-15FAEF3D4757}" type="pres">
      <dgm:prSet presAssocID="{35EC976B-C0C4-48CA-8AB9-36C9122B88E2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C4DAE8-4C2C-45FD-92A9-1D1450F6F768}" type="presOf" srcId="{33B78FCD-5E29-4BA2-9A82-3250ECF7F1DA}" destId="{989D8245-8D09-4DA3-9C1B-E325ED91C012}" srcOrd="0" destOrd="0" presId="urn:microsoft.com/office/officeart/2005/8/layout/hierarchy3"/>
    <dgm:cxn modelId="{99DF2310-9DA1-47D7-B0C4-27A343027DC9}" srcId="{8388D22D-E1A1-453B-B0E2-9A5F4C248468}" destId="{D2BB455D-626A-4EC0-A1B8-F4604166AC59}" srcOrd="1" destOrd="0" parTransId="{88A4A919-0103-404C-B996-870F243E6F99}" sibTransId="{961B9AFF-4778-49D8-A5A7-1D921E7F63EA}"/>
    <dgm:cxn modelId="{C3BC8D92-569B-4309-BA7B-3C4DAE725A80}" type="presOf" srcId="{8388D22D-E1A1-453B-B0E2-9A5F4C248468}" destId="{F8C0BD93-49C3-40D7-89FE-4DA92AD6342C}" srcOrd="1" destOrd="0" presId="urn:microsoft.com/office/officeart/2005/8/layout/hierarchy3"/>
    <dgm:cxn modelId="{C2BD56F0-FE28-4598-96CF-406555EFC1AB}" type="presOf" srcId="{562A1366-B312-40FA-AFC8-E722E0861AE2}" destId="{48780653-9B17-47F9-BF3C-858D44D07FCD}" srcOrd="0" destOrd="0" presId="urn:microsoft.com/office/officeart/2005/8/layout/hierarchy3"/>
    <dgm:cxn modelId="{B79779A2-E749-4E30-B2FB-BD13ACB95727}" type="presOf" srcId="{8388D22D-E1A1-453B-B0E2-9A5F4C248468}" destId="{76B5805A-70B3-4C35-8EDE-D3322FE4172D}" srcOrd="0" destOrd="0" presId="urn:microsoft.com/office/officeart/2005/8/layout/hierarchy3"/>
    <dgm:cxn modelId="{0E7CF7A4-D27C-415F-8FE1-A5037057C30C}" type="presOf" srcId="{EEFE1A79-7AB0-455D-8E9D-2C6A93B00076}" destId="{AFEE0917-76A3-460E-A35C-E4CE39C9A77B}" srcOrd="1" destOrd="0" presId="urn:microsoft.com/office/officeart/2005/8/layout/hierarchy3"/>
    <dgm:cxn modelId="{2591477F-CBA4-4DD4-B4D9-5F77C98620B4}" srcId="{EEFE1A79-7AB0-455D-8E9D-2C6A93B00076}" destId="{35EC976B-C0C4-48CA-8AB9-36C9122B88E2}" srcOrd="0" destOrd="0" parTransId="{606EEBC7-6B98-40CC-9BED-C85309669C5B}" sibTransId="{D7C71547-9F49-4A3F-A04A-3CFDCCCD9AAD}"/>
    <dgm:cxn modelId="{BEEE4952-053F-43D0-BB02-0E4833FD7D01}" type="presOf" srcId="{EEFE1A79-7AB0-455D-8E9D-2C6A93B00076}" destId="{E7FE3B3D-8224-4F4D-A4B5-DE7A804EBCE5}" srcOrd="0" destOrd="0" presId="urn:microsoft.com/office/officeart/2005/8/layout/hierarchy3"/>
    <dgm:cxn modelId="{F796D810-7D81-4611-82A7-931A754F5ECC}" srcId="{F8A5546F-92AE-4A53-B5DC-8F998FA58637}" destId="{8388D22D-E1A1-453B-B0E2-9A5F4C248468}" srcOrd="0" destOrd="0" parTransId="{94CC444C-36D1-45C6-A3DC-02F59F381E25}" sibTransId="{1C0D7F3C-D1BF-48E9-94B3-B26487C3D478}"/>
    <dgm:cxn modelId="{E3E31E7D-3B91-48B1-965E-4EB10D5FA30B}" type="presOf" srcId="{6EE0921C-1596-40DE-A2AB-A41D4D3A4965}" destId="{6E3A6792-3C7F-4B95-8C61-2F640753066F}" srcOrd="0" destOrd="0" presId="urn:microsoft.com/office/officeart/2005/8/layout/hierarchy3"/>
    <dgm:cxn modelId="{1FBE17F2-A747-4CF4-8B36-10BC855F3FCF}" type="presOf" srcId="{35EC976B-C0C4-48CA-8AB9-36C9122B88E2}" destId="{F13DE404-0248-4CAC-A727-15FAEF3D4757}" srcOrd="0" destOrd="0" presId="urn:microsoft.com/office/officeart/2005/8/layout/hierarchy3"/>
    <dgm:cxn modelId="{E6D7B3F0-50A3-496D-934B-2B2F44F14ECF}" type="presOf" srcId="{606EEBC7-6B98-40CC-9BED-C85309669C5B}" destId="{18E5AC34-4382-4804-8497-6F2D711C215B}" srcOrd="0" destOrd="0" presId="urn:microsoft.com/office/officeart/2005/8/layout/hierarchy3"/>
    <dgm:cxn modelId="{2C1544A9-86FB-4023-9ED0-15561BAFC011}" type="presOf" srcId="{D2BB455D-626A-4EC0-A1B8-F4604166AC59}" destId="{0D7CEAFA-0D6B-4108-9104-3FB18114C824}" srcOrd="0" destOrd="0" presId="urn:microsoft.com/office/officeart/2005/8/layout/hierarchy3"/>
    <dgm:cxn modelId="{6120949A-AA46-41E8-8139-F62F20CB11B8}" srcId="{8388D22D-E1A1-453B-B0E2-9A5F4C248468}" destId="{6EE0921C-1596-40DE-A2AB-A41D4D3A4965}" srcOrd="2" destOrd="0" parTransId="{33B78FCD-5E29-4BA2-9A82-3250ECF7F1DA}" sibTransId="{66110FFD-9E05-4499-845E-25FC72CB2FFB}"/>
    <dgm:cxn modelId="{FA59358F-EED8-40A4-B6AF-CF22727FAF73}" type="presOf" srcId="{83F976CD-F5A3-4E63-A667-60608B670DF9}" destId="{24978ABF-159C-4B5A-AD52-5EFD32C38220}" srcOrd="0" destOrd="0" presId="urn:microsoft.com/office/officeart/2005/8/layout/hierarchy3"/>
    <dgm:cxn modelId="{A86E3B6B-E710-4917-8E23-BF6E9B6CFAA9}" type="presOf" srcId="{88A4A919-0103-404C-B996-870F243E6F99}" destId="{1F784ACE-4EB7-4623-BC56-ACF2A355D15A}" srcOrd="0" destOrd="0" presId="urn:microsoft.com/office/officeart/2005/8/layout/hierarchy3"/>
    <dgm:cxn modelId="{E36CD172-BD65-482A-94F7-9A4C0789CF85}" type="presOf" srcId="{F8A5546F-92AE-4A53-B5DC-8F998FA58637}" destId="{10196C2C-6C9F-4559-94F2-7B5BFF6B3178}" srcOrd="0" destOrd="0" presId="urn:microsoft.com/office/officeart/2005/8/layout/hierarchy3"/>
    <dgm:cxn modelId="{6D15C769-ECAC-4603-B403-026D343104F6}" srcId="{8388D22D-E1A1-453B-B0E2-9A5F4C248468}" destId="{562A1366-B312-40FA-AFC8-E722E0861AE2}" srcOrd="0" destOrd="0" parTransId="{83F976CD-F5A3-4E63-A667-60608B670DF9}" sibTransId="{C50BDC1A-6F20-4C2A-9BBA-B3A5089A8203}"/>
    <dgm:cxn modelId="{94FD3A1C-02AE-413A-8F72-D754400345B8}" srcId="{F8A5546F-92AE-4A53-B5DC-8F998FA58637}" destId="{EEFE1A79-7AB0-455D-8E9D-2C6A93B00076}" srcOrd="1" destOrd="0" parTransId="{1AFA719E-D1C2-496A-B5AB-A1D22A9FE156}" sibTransId="{FD012277-9A2F-4D92-BC96-404CD023FF5D}"/>
    <dgm:cxn modelId="{F9DF706E-709C-4AB5-8D89-6DBA5D2902FB}" type="presParOf" srcId="{10196C2C-6C9F-4559-94F2-7B5BFF6B3178}" destId="{8A28CE64-2AD6-4B87-8421-838F6EB8EB5F}" srcOrd="0" destOrd="0" presId="urn:microsoft.com/office/officeart/2005/8/layout/hierarchy3"/>
    <dgm:cxn modelId="{DC5AA3C4-B2E4-4D49-8BFB-7659C794FBF6}" type="presParOf" srcId="{8A28CE64-2AD6-4B87-8421-838F6EB8EB5F}" destId="{84209C7D-2278-43EC-AC52-BF35D49206EB}" srcOrd="0" destOrd="0" presId="urn:microsoft.com/office/officeart/2005/8/layout/hierarchy3"/>
    <dgm:cxn modelId="{1C9B4ED0-00A9-4465-9E22-A55446300E27}" type="presParOf" srcId="{84209C7D-2278-43EC-AC52-BF35D49206EB}" destId="{76B5805A-70B3-4C35-8EDE-D3322FE4172D}" srcOrd="0" destOrd="0" presId="urn:microsoft.com/office/officeart/2005/8/layout/hierarchy3"/>
    <dgm:cxn modelId="{B841716E-5ABA-4842-9BEC-1946B780AF61}" type="presParOf" srcId="{84209C7D-2278-43EC-AC52-BF35D49206EB}" destId="{F8C0BD93-49C3-40D7-89FE-4DA92AD6342C}" srcOrd="1" destOrd="0" presId="urn:microsoft.com/office/officeart/2005/8/layout/hierarchy3"/>
    <dgm:cxn modelId="{9D6C0D95-5F08-4156-95FD-681424D40D43}" type="presParOf" srcId="{8A28CE64-2AD6-4B87-8421-838F6EB8EB5F}" destId="{B4986C51-D3CF-46B7-9AD9-A064CF963269}" srcOrd="1" destOrd="0" presId="urn:microsoft.com/office/officeart/2005/8/layout/hierarchy3"/>
    <dgm:cxn modelId="{2B288DF4-10BF-4609-B9EA-91D484A22FA2}" type="presParOf" srcId="{B4986C51-D3CF-46B7-9AD9-A064CF963269}" destId="{24978ABF-159C-4B5A-AD52-5EFD32C38220}" srcOrd="0" destOrd="0" presId="urn:microsoft.com/office/officeart/2005/8/layout/hierarchy3"/>
    <dgm:cxn modelId="{A4D23513-DE25-48C2-9C58-5F07F3A0FE03}" type="presParOf" srcId="{B4986C51-D3CF-46B7-9AD9-A064CF963269}" destId="{48780653-9B17-47F9-BF3C-858D44D07FCD}" srcOrd="1" destOrd="0" presId="urn:microsoft.com/office/officeart/2005/8/layout/hierarchy3"/>
    <dgm:cxn modelId="{9FB7E680-C7E8-481D-8CC8-D0C3C3A51DE6}" type="presParOf" srcId="{B4986C51-D3CF-46B7-9AD9-A064CF963269}" destId="{1F784ACE-4EB7-4623-BC56-ACF2A355D15A}" srcOrd="2" destOrd="0" presId="urn:microsoft.com/office/officeart/2005/8/layout/hierarchy3"/>
    <dgm:cxn modelId="{6F9DB492-C066-4EE0-99EF-B28BDBD89BDA}" type="presParOf" srcId="{B4986C51-D3CF-46B7-9AD9-A064CF963269}" destId="{0D7CEAFA-0D6B-4108-9104-3FB18114C824}" srcOrd="3" destOrd="0" presId="urn:microsoft.com/office/officeart/2005/8/layout/hierarchy3"/>
    <dgm:cxn modelId="{10EC4B18-CFCA-4334-B57A-12F397F1BFBF}" type="presParOf" srcId="{B4986C51-D3CF-46B7-9AD9-A064CF963269}" destId="{989D8245-8D09-4DA3-9C1B-E325ED91C012}" srcOrd="4" destOrd="0" presId="urn:microsoft.com/office/officeart/2005/8/layout/hierarchy3"/>
    <dgm:cxn modelId="{E7C80E72-E19F-418D-BEBF-EDD13DDD0623}" type="presParOf" srcId="{B4986C51-D3CF-46B7-9AD9-A064CF963269}" destId="{6E3A6792-3C7F-4B95-8C61-2F640753066F}" srcOrd="5" destOrd="0" presId="urn:microsoft.com/office/officeart/2005/8/layout/hierarchy3"/>
    <dgm:cxn modelId="{72A1807F-38FB-4620-9AB9-4A18ED6AD644}" type="presParOf" srcId="{10196C2C-6C9F-4559-94F2-7B5BFF6B3178}" destId="{F04A7713-73D4-4093-BBCF-60424FA46F67}" srcOrd="1" destOrd="0" presId="urn:microsoft.com/office/officeart/2005/8/layout/hierarchy3"/>
    <dgm:cxn modelId="{BC125B0D-9CD7-4A6A-80E6-698020B6332F}" type="presParOf" srcId="{F04A7713-73D4-4093-BBCF-60424FA46F67}" destId="{09D505EF-69A6-4D2E-859E-9CCE7999523B}" srcOrd="0" destOrd="0" presId="urn:microsoft.com/office/officeart/2005/8/layout/hierarchy3"/>
    <dgm:cxn modelId="{453F761C-A0B6-4F47-9AD9-17BBF9697679}" type="presParOf" srcId="{09D505EF-69A6-4D2E-859E-9CCE7999523B}" destId="{E7FE3B3D-8224-4F4D-A4B5-DE7A804EBCE5}" srcOrd="0" destOrd="0" presId="urn:microsoft.com/office/officeart/2005/8/layout/hierarchy3"/>
    <dgm:cxn modelId="{19409956-6ED1-4D5A-B374-B86A7C3E675C}" type="presParOf" srcId="{09D505EF-69A6-4D2E-859E-9CCE7999523B}" destId="{AFEE0917-76A3-460E-A35C-E4CE39C9A77B}" srcOrd="1" destOrd="0" presId="urn:microsoft.com/office/officeart/2005/8/layout/hierarchy3"/>
    <dgm:cxn modelId="{5676A044-F881-4C97-BD25-F646F46B8BA8}" type="presParOf" srcId="{F04A7713-73D4-4093-BBCF-60424FA46F67}" destId="{187D369F-42A7-43C4-B630-A19EEA57FA5D}" srcOrd="1" destOrd="0" presId="urn:microsoft.com/office/officeart/2005/8/layout/hierarchy3"/>
    <dgm:cxn modelId="{0020B8E4-58F6-42C0-A745-F2163311BDFC}" type="presParOf" srcId="{187D369F-42A7-43C4-B630-A19EEA57FA5D}" destId="{18E5AC34-4382-4804-8497-6F2D711C215B}" srcOrd="0" destOrd="0" presId="urn:microsoft.com/office/officeart/2005/8/layout/hierarchy3"/>
    <dgm:cxn modelId="{BE48EE68-74D4-412D-9B7C-23A5640F110A}" type="presParOf" srcId="{187D369F-42A7-43C4-B630-A19EEA57FA5D}" destId="{F13DE404-0248-4CAC-A727-15FAEF3D4757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826FA86-3C71-4CDB-9A6F-A067ED7EBDF7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6225C98-26F6-4141-AF32-220957FBE6CC}">
      <dgm:prSet phldrT="[Текст]"/>
      <dgm:spPr/>
      <dgm:t>
        <a:bodyPr/>
        <a:lstStyle/>
        <a:p>
          <a:r>
            <a:rPr lang="ru-RU" dirty="0" smtClean="0"/>
            <a:t>34 школы</a:t>
          </a:r>
          <a:endParaRPr lang="ru-RU" dirty="0"/>
        </a:p>
      </dgm:t>
    </dgm:pt>
    <dgm:pt modelId="{DD502E98-7722-4237-A94C-277BAED8E26E}" type="parTrans" cxnId="{D833AE37-34D3-49FC-8EE3-FD777CCD8C07}">
      <dgm:prSet/>
      <dgm:spPr/>
      <dgm:t>
        <a:bodyPr/>
        <a:lstStyle/>
        <a:p>
          <a:endParaRPr lang="ru-RU"/>
        </a:p>
      </dgm:t>
    </dgm:pt>
    <dgm:pt modelId="{31CC1C1A-AE2D-4958-ACF1-3721EECE851C}" type="sibTrans" cxnId="{D833AE37-34D3-49FC-8EE3-FD777CCD8C07}">
      <dgm:prSet/>
      <dgm:spPr/>
      <dgm:t>
        <a:bodyPr/>
        <a:lstStyle/>
        <a:p>
          <a:endParaRPr lang="ru-RU"/>
        </a:p>
      </dgm:t>
    </dgm:pt>
    <dgm:pt modelId="{C2C41364-4D0D-46CA-9239-9A3D18C0E1B1}">
      <dgm:prSet phldrT="[Текст]"/>
      <dgm:spPr/>
      <dgm:t>
        <a:bodyPr/>
        <a:lstStyle/>
        <a:p>
          <a:r>
            <a:rPr lang="ru-RU" dirty="0" smtClean="0"/>
            <a:t>14 школ</a:t>
          </a:r>
          <a:endParaRPr lang="ru-RU" dirty="0"/>
        </a:p>
      </dgm:t>
    </dgm:pt>
    <dgm:pt modelId="{44DF3A1E-3681-4E95-8A45-F41EC7FE56EB}" type="parTrans" cxnId="{CC5F89A0-2919-49D8-95DF-E0F7159F2B96}">
      <dgm:prSet/>
      <dgm:spPr/>
      <dgm:t>
        <a:bodyPr/>
        <a:lstStyle/>
        <a:p>
          <a:endParaRPr lang="ru-RU"/>
        </a:p>
      </dgm:t>
    </dgm:pt>
    <dgm:pt modelId="{DA6A0505-7BC4-4450-AB5D-DA9BE6B3C5A3}" type="sibTrans" cxnId="{CC5F89A0-2919-49D8-95DF-E0F7159F2B96}">
      <dgm:prSet/>
      <dgm:spPr/>
      <dgm:t>
        <a:bodyPr/>
        <a:lstStyle/>
        <a:p>
          <a:endParaRPr lang="ru-RU"/>
        </a:p>
      </dgm:t>
    </dgm:pt>
    <dgm:pt modelId="{CB2EB685-BE2D-417A-9D2D-AFD80D21E961}" type="pres">
      <dgm:prSet presAssocID="{F826FA86-3C71-4CDB-9A6F-A067ED7EBDF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A184F8F-B56F-4614-9F47-4983F2A01688}" type="pres">
      <dgm:prSet presAssocID="{46225C98-26F6-4141-AF32-220957FBE6CC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3A9A56-497B-4197-AF9B-AC7408A85835}" type="pres">
      <dgm:prSet presAssocID="{31CC1C1A-AE2D-4958-ACF1-3721EECE851C}" presName="sibTrans" presStyleLbl="sibTrans2D1" presStyleIdx="0" presStyleCnt="1"/>
      <dgm:spPr/>
      <dgm:t>
        <a:bodyPr/>
        <a:lstStyle/>
        <a:p>
          <a:endParaRPr lang="ru-RU"/>
        </a:p>
      </dgm:t>
    </dgm:pt>
    <dgm:pt modelId="{60E844C8-93E4-47BB-8C0D-03554D46F944}" type="pres">
      <dgm:prSet presAssocID="{31CC1C1A-AE2D-4958-ACF1-3721EECE851C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BA7FF7D1-5E01-49CA-ABDC-A9186B7FC711}" type="pres">
      <dgm:prSet presAssocID="{C2C41364-4D0D-46CA-9239-9A3D18C0E1B1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51CCEA1-CAC0-48C8-90A7-D7A29D341D90}" type="presOf" srcId="{46225C98-26F6-4141-AF32-220957FBE6CC}" destId="{BA184F8F-B56F-4614-9F47-4983F2A01688}" srcOrd="0" destOrd="0" presId="urn:microsoft.com/office/officeart/2005/8/layout/process1"/>
    <dgm:cxn modelId="{CC5F89A0-2919-49D8-95DF-E0F7159F2B96}" srcId="{F826FA86-3C71-4CDB-9A6F-A067ED7EBDF7}" destId="{C2C41364-4D0D-46CA-9239-9A3D18C0E1B1}" srcOrd="1" destOrd="0" parTransId="{44DF3A1E-3681-4E95-8A45-F41EC7FE56EB}" sibTransId="{DA6A0505-7BC4-4450-AB5D-DA9BE6B3C5A3}"/>
    <dgm:cxn modelId="{BE50F637-969C-4890-A343-80F5CF793FE4}" type="presOf" srcId="{31CC1C1A-AE2D-4958-ACF1-3721EECE851C}" destId="{60E844C8-93E4-47BB-8C0D-03554D46F944}" srcOrd="1" destOrd="0" presId="urn:microsoft.com/office/officeart/2005/8/layout/process1"/>
    <dgm:cxn modelId="{278D662D-20A9-432F-A836-396B04F8C076}" type="presOf" srcId="{C2C41364-4D0D-46CA-9239-9A3D18C0E1B1}" destId="{BA7FF7D1-5E01-49CA-ABDC-A9186B7FC711}" srcOrd="0" destOrd="0" presId="urn:microsoft.com/office/officeart/2005/8/layout/process1"/>
    <dgm:cxn modelId="{34283AF9-0E7F-44F5-80CE-C4ED624809DD}" type="presOf" srcId="{31CC1C1A-AE2D-4958-ACF1-3721EECE851C}" destId="{AF3A9A56-497B-4197-AF9B-AC7408A85835}" srcOrd="0" destOrd="0" presId="urn:microsoft.com/office/officeart/2005/8/layout/process1"/>
    <dgm:cxn modelId="{D833AE37-34D3-49FC-8EE3-FD777CCD8C07}" srcId="{F826FA86-3C71-4CDB-9A6F-A067ED7EBDF7}" destId="{46225C98-26F6-4141-AF32-220957FBE6CC}" srcOrd="0" destOrd="0" parTransId="{DD502E98-7722-4237-A94C-277BAED8E26E}" sibTransId="{31CC1C1A-AE2D-4958-ACF1-3721EECE851C}"/>
    <dgm:cxn modelId="{226862E1-AD63-4469-94D5-F39468A57EE8}" type="presOf" srcId="{F826FA86-3C71-4CDB-9A6F-A067ED7EBDF7}" destId="{CB2EB685-BE2D-417A-9D2D-AFD80D21E961}" srcOrd="0" destOrd="0" presId="urn:microsoft.com/office/officeart/2005/8/layout/process1"/>
    <dgm:cxn modelId="{070F894B-D094-43EA-B67D-2DAA864DD988}" type="presParOf" srcId="{CB2EB685-BE2D-417A-9D2D-AFD80D21E961}" destId="{BA184F8F-B56F-4614-9F47-4983F2A01688}" srcOrd="0" destOrd="0" presId="urn:microsoft.com/office/officeart/2005/8/layout/process1"/>
    <dgm:cxn modelId="{118F94DF-5D46-44D7-8ED6-8998B3B5BE88}" type="presParOf" srcId="{CB2EB685-BE2D-417A-9D2D-AFD80D21E961}" destId="{AF3A9A56-497B-4197-AF9B-AC7408A85835}" srcOrd="1" destOrd="0" presId="urn:microsoft.com/office/officeart/2005/8/layout/process1"/>
    <dgm:cxn modelId="{62EBA6E6-E7DE-4C99-8164-A08981DAE3FA}" type="presParOf" srcId="{AF3A9A56-497B-4197-AF9B-AC7408A85835}" destId="{60E844C8-93E4-47BB-8C0D-03554D46F944}" srcOrd="0" destOrd="0" presId="urn:microsoft.com/office/officeart/2005/8/layout/process1"/>
    <dgm:cxn modelId="{8621E951-DEA8-4AC4-8D74-96414420C2F2}" type="presParOf" srcId="{CB2EB685-BE2D-417A-9D2D-AFD80D21E961}" destId="{BA7FF7D1-5E01-49CA-ABDC-A9186B7FC711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756887-B538-4A08-AB99-6E2241473FCB}">
      <dsp:nvSpPr>
        <dsp:cNvPr id="0" name=""/>
        <dsp:cNvSpPr/>
      </dsp:nvSpPr>
      <dsp:spPr>
        <a:xfrm>
          <a:off x="2678" y="860722"/>
          <a:ext cx="2342554" cy="234255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Компетенции ФГ (</a:t>
          </a:r>
          <a:r>
            <a:rPr lang="en-US" sz="1800" b="1" kern="1200" dirty="0" smtClean="0"/>
            <a:t>PISA)</a:t>
          </a:r>
          <a:endParaRPr lang="ru-RU" sz="1800" b="1" kern="1200" dirty="0"/>
        </a:p>
      </dsp:txBody>
      <dsp:txXfrm>
        <a:off x="345737" y="1203781"/>
        <a:ext cx="1656436" cy="1656436"/>
      </dsp:txXfrm>
    </dsp:sp>
    <dsp:sp modelId="{69B9F1F3-B511-4B51-9BAF-69BD5B923D0A}">
      <dsp:nvSpPr>
        <dsp:cNvPr id="0" name=""/>
        <dsp:cNvSpPr/>
      </dsp:nvSpPr>
      <dsp:spPr>
        <a:xfrm>
          <a:off x="2696616" y="1596284"/>
          <a:ext cx="744932" cy="8714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/>
        </a:p>
      </dsp:txBody>
      <dsp:txXfrm>
        <a:off x="2696616" y="1770570"/>
        <a:ext cx="521452" cy="522858"/>
      </dsp:txXfrm>
    </dsp:sp>
    <dsp:sp modelId="{5E44CCE5-C5DE-4EB9-9A89-C2DDB2CF1417}">
      <dsp:nvSpPr>
        <dsp:cNvPr id="0" name=""/>
        <dsp:cNvSpPr/>
      </dsp:nvSpPr>
      <dsp:spPr>
        <a:xfrm>
          <a:off x="3750766" y="860722"/>
          <a:ext cx="2342554" cy="2342554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Экономическое и социальное развитие страны</a:t>
          </a:r>
          <a:endParaRPr lang="ru-RU" sz="1800" b="1" kern="1200" dirty="0"/>
        </a:p>
      </dsp:txBody>
      <dsp:txXfrm>
        <a:off x="4093825" y="1203781"/>
        <a:ext cx="1656436" cy="16564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131D7A-EE19-4A61-B1BC-6B3477143006}">
      <dsp:nvSpPr>
        <dsp:cNvPr id="0" name=""/>
        <dsp:cNvSpPr/>
      </dsp:nvSpPr>
      <dsp:spPr>
        <a:xfrm>
          <a:off x="775274" y="458328"/>
          <a:ext cx="2833154" cy="983917"/>
        </a:xfrm>
        <a:prstGeom prst="ellipse">
          <a:avLst/>
        </a:prstGeom>
        <a:solidFill>
          <a:schemeClr val="accent5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4106B3-751A-4E44-B78D-4F3F3B0025EF}">
      <dsp:nvSpPr>
        <dsp:cNvPr id="0" name=""/>
        <dsp:cNvSpPr/>
      </dsp:nvSpPr>
      <dsp:spPr>
        <a:xfrm>
          <a:off x="1921713" y="2867608"/>
          <a:ext cx="549061" cy="351399"/>
        </a:xfrm>
        <a:prstGeom prst="down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EE51BD-2EFC-4265-AE6E-40EEF181B43C}">
      <dsp:nvSpPr>
        <dsp:cNvPr id="0" name=""/>
        <dsp:cNvSpPr/>
      </dsp:nvSpPr>
      <dsp:spPr>
        <a:xfrm>
          <a:off x="878497" y="3148727"/>
          <a:ext cx="2635492" cy="6588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Одна концептуальная рамка</a:t>
          </a:r>
          <a:endParaRPr lang="ru-RU" sz="1500" kern="1200" dirty="0"/>
        </a:p>
      </dsp:txBody>
      <dsp:txXfrm>
        <a:off x="878497" y="3148727"/>
        <a:ext cx="2635492" cy="658873"/>
      </dsp:txXfrm>
    </dsp:sp>
    <dsp:sp modelId="{A32496E0-3147-47CA-94A1-A912A133F0A1}">
      <dsp:nvSpPr>
        <dsp:cNvPr id="0" name=""/>
        <dsp:cNvSpPr/>
      </dsp:nvSpPr>
      <dsp:spPr>
        <a:xfrm>
          <a:off x="1805312" y="1518236"/>
          <a:ext cx="988309" cy="98830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b="1" kern="1200" dirty="0" smtClean="0"/>
            <a:t>Мониторинг ФГ ИСРО РАО</a:t>
          </a:r>
          <a:endParaRPr lang="ru-RU" sz="700" b="1" kern="1200" dirty="0"/>
        </a:p>
      </dsp:txBody>
      <dsp:txXfrm>
        <a:off x="1950047" y="1662971"/>
        <a:ext cx="698839" cy="698839"/>
      </dsp:txXfrm>
    </dsp:sp>
    <dsp:sp modelId="{9786E66B-EA1F-4043-8355-F774993D0611}">
      <dsp:nvSpPr>
        <dsp:cNvPr id="0" name=""/>
        <dsp:cNvSpPr/>
      </dsp:nvSpPr>
      <dsp:spPr>
        <a:xfrm>
          <a:off x="1098121" y="776784"/>
          <a:ext cx="988309" cy="988309"/>
        </a:xfrm>
        <a:prstGeom prst="ellips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b="1" kern="1200" dirty="0" smtClean="0">
              <a:solidFill>
                <a:schemeClr val="tx1"/>
              </a:solidFill>
            </a:rPr>
            <a:t>Общероссийская оценка по модели </a:t>
          </a:r>
          <a:r>
            <a:rPr lang="en-US" sz="700" b="1" kern="1200" dirty="0" smtClean="0">
              <a:solidFill>
                <a:schemeClr val="tx1"/>
              </a:solidFill>
            </a:rPr>
            <a:t>PISA</a:t>
          </a:r>
          <a:endParaRPr lang="ru-RU" sz="700" b="1" kern="1200" dirty="0">
            <a:solidFill>
              <a:schemeClr val="tx1"/>
            </a:solidFill>
          </a:endParaRPr>
        </a:p>
      </dsp:txBody>
      <dsp:txXfrm>
        <a:off x="1242856" y="921519"/>
        <a:ext cx="698839" cy="698839"/>
      </dsp:txXfrm>
    </dsp:sp>
    <dsp:sp modelId="{37D99CC9-E6E3-4B99-A262-02FDC98F00D3}">
      <dsp:nvSpPr>
        <dsp:cNvPr id="0" name=""/>
        <dsp:cNvSpPr/>
      </dsp:nvSpPr>
      <dsp:spPr>
        <a:xfrm>
          <a:off x="2108394" y="537832"/>
          <a:ext cx="988309" cy="988309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b="1" kern="1200" dirty="0" smtClean="0">
              <a:solidFill>
                <a:schemeClr val="tx1"/>
              </a:solidFill>
            </a:rPr>
            <a:t>РДР</a:t>
          </a:r>
          <a:endParaRPr lang="ru-RU" sz="700" b="1" kern="1200" dirty="0">
            <a:solidFill>
              <a:schemeClr val="tx1"/>
            </a:solidFill>
          </a:endParaRPr>
        </a:p>
      </dsp:txBody>
      <dsp:txXfrm>
        <a:off x="2253129" y="682567"/>
        <a:ext cx="698839" cy="698839"/>
      </dsp:txXfrm>
    </dsp:sp>
    <dsp:sp modelId="{6E44305E-91E8-4C3F-8846-0D386919AF5A}">
      <dsp:nvSpPr>
        <dsp:cNvPr id="0" name=""/>
        <dsp:cNvSpPr/>
      </dsp:nvSpPr>
      <dsp:spPr>
        <a:xfrm>
          <a:off x="658873" y="337535"/>
          <a:ext cx="3074741" cy="2459793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B5805A-70B3-4C35-8EDE-D3322FE4172D}">
      <dsp:nvSpPr>
        <dsp:cNvPr id="0" name=""/>
        <dsp:cNvSpPr/>
      </dsp:nvSpPr>
      <dsp:spPr>
        <a:xfrm>
          <a:off x="1972009" y="1147"/>
          <a:ext cx="1904702" cy="95235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Стартовая диагностика</a:t>
          </a:r>
          <a:endParaRPr lang="ru-RU" sz="2600" kern="1200" dirty="0"/>
        </a:p>
      </dsp:txBody>
      <dsp:txXfrm>
        <a:off x="1999902" y="29040"/>
        <a:ext cx="1848916" cy="896565"/>
      </dsp:txXfrm>
    </dsp:sp>
    <dsp:sp modelId="{24978ABF-159C-4B5A-AD52-5EFD32C38220}">
      <dsp:nvSpPr>
        <dsp:cNvPr id="0" name=""/>
        <dsp:cNvSpPr/>
      </dsp:nvSpPr>
      <dsp:spPr>
        <a:xfrm>
          <a:off x="2162480" y="953498"/>
          <a:ext cx="190470" cy="714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4263"/>
              </a:lnTo>
              <a:lnTo>
                <a:pt x="190470" y="71426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780653-9B17-47F9-BF3C-858D44D07FCD}">
      <dsp:nvSpPr>
        <dsp:cNvPr id="0" name=""/>
        <dsp:cNvSpPr/>
      </dsp:nvSpPr>
      <dsp:spPr>
        <a:xfrm>
          <a:off x="2352950" y="1191586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rgbClr val="FF0000"/>
              </a:solidFill>
            </a:rPr>
            <a:t>34</a:t>
          </a:r>
          <a:r>
            <a:rPr lang="ru-RU" sz="1300" kern="1200" dirty="0" smtClean="0"/>
            <a:t> ОО г. Ярославля (722 человека)</a:t>
          </a:r>
        </a:p>
      </dsp:txBody>
      <dsp:txXfrm>
        <a:off x="2380843" y="1219479"/>
        <a:ext cx="1467975" cy="896565"/>
      </dsp:txXfrm>
    </dsp:sp>
    <dsp:sp modelId="{1F784ACE-4EB7-4623-BC56-ACF2A355D15A}">
      <dsp:nvSpPr>
        <dsp:cNvPr id="0" name=""/>
        <dsp:cNvSpPr/>
      </dsp:nvSpPr>
      <dsp:spPr>
        <a:xfrm>
          <a:off x="2162480" y="953498"/>
          <a:ext cx="190470" cy="1904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4702"/>
              </a:lnTo>
              <a:lnTo>
                <a:pt x="190470" y="190470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7CEAFA-0D6B-4108-9104-3FB18114C824}">
      <dsp:nvSpPr>
        <dsp:cNvPr id="0" name=""/>
        <dsp:cNvSpPr/>
      </dsp:nvSpPr>
      <dsp:spPr>
        <a:xfrm>
          <a:off x="2352950" y="2382025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rgbClr val="FF0000"/>
              </a:solidFill>
            </a:rPr>
            <a:t>26</a:t>
          </a:r>
          <a:r>
            <a:rPr lang="ru-RU" sz="1300" kern="1200" dirty="0" smtClean="0"/>
            <a:t> ОО г. Рыбинска (547 человек)</a:t>
          </a:r>
        </a:p>
      </dsp:txBody>
      <dsp:txXfrm>
        <a:off x="2380843" y="2409918"/>
        <a:ext cx="1467975" cy="896565"/>
      </dsp:txXfrm>
    </dsp:sp>
    <dsp:sp modelId="{989D8245-8D09-4DA3-9C1B-E325ED91C012}">
      <dsp:nvSpPr>
        <dsp:cNvPr id="0" name=""/>
        <dsp:cNvSpPr/>
      </dsp:nvSpPr>
      <dsp:spPr>
        <a:xfrm>
          <a:off x="2162480" y="953498"/>
          <a:ext cx="190470" cy="30951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5141"/>
              </a:lnTo>
              <a:lnTo>
                <a:pt x="190470" y="309514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3A6792-3C7F-4B95-8C61-2F640753066F}">
      <dsp:nvSpPr>
        <dsp:cNvPr id="0" name=""/>
        <dsp:cNvSpPr/>
      </dsp:nvSpPr>
      <dsp:spPr>
        <a:xfrm>
          <a:off x="2352950" y="3572464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rgbClr val="FF0000"/>
              </a:solidFill>
            </a:rPr>
            <a:t>13</a:t>
          </a:r>
          <a:r>
            <a:rPr lang="ru-RU" sz="1300" kern="1200" dirty="0" smtClean="0"/>
            <a:t> ОО Ярославского муниципального района (185 человека)</a:t>
          </a:r>
        </a:p>
      </dsp:txBody>
      <dsp:txXfrm>
        <a:off x="2380843" y="3600357"/>
        <a:ext cx="1467975" cy="896565"/>
      </dsp:txXfrm>
    </dsp:sp>
    <dsp:sp modelId="{E7FE3B3D-8224-4F4D-A4B5-DE7A804EBCE5}">
      <dsp:nvSpPr>
        <dsp:cNvPr id="0" name=""/>
        <dsp:cNvSpPr/>
      </dsp:nvSpPr>
      <dsp:spPr>
        <a:xfrm>
          <a:off x="4352887" y="1147"/>
          <a:ext cx="1904702" cy="952351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Повторная диагностика</a:t>
          </a:r>
          <a:endParaRPr lang="ru-RU" sz="2600" kern="1200" dirty="0"/>
        </a:p>
      </dsp:txBody>
      <dsp:txXfrm>
        <a:off x="4380780" y="29040"/>
        <a:ext cx="1848916" cy="896565"/>
      </dsp:txXfrm>
    </dsp:sp>
    <dsp:sp modelId="{18E5AC34-4382-4804-8497-6F2D711C215B}">
      <dsp:nvSpPr>
        <dsp:cNvPr id="0" name=""/>
        <dsp:cNvSpPr/>
      </dsp:nvSpPr>
      <dsp:spPr>
        <a:xfrm>
          <a:off x="4543358" y="953498"/>
          <a:ext cx="190470" cy="714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4263"/>
              </a:lnTo>
              <a:lnTo>
                <a:pt x="190470" y="71426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3DE404-0248-4CAC-A727-15FAEF3D4757}">
      <dsp:nvSpPr>
        <dsp:cNvPr id="0" name=""/>
        <dsp:cNvSpPr/>
      </dsp:nvSpPr>
      <dsp:spPr>
        <a:xfrm>
          <a:off x="4733828" y="1191586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rgbClr val="FF0000"/>
              </a:solidFill>
            </a:rPr>
            <a:t>14</a:t>
          </a:r>
          <a:r>
            <a:rPr lang="ru-RU" sz="1300" kern="1200" dirty="0" smtClean="0"/>
            <a:t> ОО г. Ярославля (320 человек)</a:t>
          </a:r>
          <a:endParaRPr lang="ru-RU" sz="1300" kern="1200" dirty="0"/>
        </a:p>
      </dsp:txBody>
      <dsp:txXfrm>
        <a:off x="4761721" y="1219479"/>
        <a:ext cx="1467975" cy="8965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184F8F-B56F-4614-9F47-4983F2A01688}">
      <dsp:nvSpPr>
        <dsp:cNvPr id="0" name=""/>
        <dsp:cNvSpPr/>
      </dsp:nvSpPr>
      <dsp:spPr>
        <a:xfrm>
          <a:off x="1097" y="1005572"/>
          <a:ext cx="2341303" cy="140478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/>
            <a:t>34 школы</a:t>
          </a:r>
          <a:endParaRPr lang="ru-RU" sz="3700" kern="1200" dirty="0"/>
        </a:p>
      </dsp:txBody>
      <dsp:txXfrm>
        <a:off x="42242" y="1046717"/>
        <a:ext cx="2259013" cy="1322492"/>
      </dsp:txXfrm>
    </dsp:sp>
    <dsp:sp modelId="{AF3A9A56-497B-4197-AF9B-AC7408A85835}">
      <dsp:nvSpPr>
        <dsp:cNvPr id="0" name=""/>
        <dsp:cNvSpPr/>
      </dsp:nvSpPr>
      <dsp:spPr>
        <a:xfrm>
          <a:off x="2576531" y="1417642"/>
          <a:ext cx="496356" cy="5806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2576531" y="1533771"/>
        <a:ext cx="347449" cy="348385"/>
      </dsp:txXfrm>
    </dsp:sp>
    <dsp:sp modelId="{BA7FF7D1-5E01-49CA-ABDC-A9186B7FC711}">
      <dsp:nvSpPr>
        <dsp:cNvPr id="0" name=""/>
        <dsp:cNvSpPr/>
      </dsp:nvSpPr>
      <dsp:spPr>
        <a:xfrm>
          <a:off x="3278922" y="1005572"/>
          <a:ext cx="2341303" cy="140478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/>
            <a:t>14 школ</a:t>
          </a:r>
          <a:endParaRPr lang="ru-RU" sz="3700" kern="1200" dirty="0"/>
        </a:p>
      </dsp:txBody>
      <dsp:txXfrm>
        <a:off x="3320067" y="1046717"/>
        <a:ext cx="2259013" cy="13224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FF844F-3C8A-44F5-A20B-696953BFD98F}" type="datetimeFigureOut">
              <a:rPr lang="ru-RU" smtClean="0"/>
              <a:t>20.06.2023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32E5C-3F49-497A-8B00-272BEFFABD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391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1AAB3-D9EB-4AF3-883E-496E135676E4}" type="datetimeFigureOut">
              <a:rPr lang="ru-RU" smtClean="0"/>
              <a:t>20.06.2023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5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378825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77C5C8-599C-47C1-A4EA-27FCEABBD0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894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31863" y="741363"/>
            <a:ext cx="4933950" cy="37020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1258BC83-C8A1-48C6-A1C1-468FCB1F8B9A}" type="slidenum">
              <a:rPr lang="ru-RU">
                <a:solidFill>
                  <a:prstClr val="black"/>
                </a:solidFill>
                <a:latin typeface="Arial" charset="0"/>
              </a:rPr>
              <a:pPr/>
              <a:t>1</a:t>
            </a:fld>
            <a:endParaRPr lang="ru-RU">
              <a:solidFill>
                <a:prstClr val="black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C5C8-599C-47C1-A4EA-27FCEABBD00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828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C5C8-599C-47C1-A4EA-27FCEABBD00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500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B7ABB-9D81-43CE-8874-8C98B03DE28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84E6A-7721-4854-99F4-C70F295E820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445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BD164-B4AA-4CC5-9BFC-44F1DDC43E5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555CE-6A19-4F55-8309-88CBB124B48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323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3582B-7757-4525-A324-E380B566012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C0DE2-67F4-457E-BCC5-64395A901A1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25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AE6B8-1FC3-4FE9-AB43-9F2B2D927B6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5D50F-915E-449C-8970-0BB9B82E22F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52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F0ACB-AEF6-4F1E-A6A0-4238CE81839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95AEC-2367-48CE-95D0-CD6F210D7F0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225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A32B9-BE4D-4502-8E64-835E6616487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D2027-5919-4CA9-9907-C86ED5EF5D6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503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B114A-A789-4DAF-A0FF-A3B7D4A74F4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46A32-7AFB-41EC-B816-5937C941020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449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51E5E-78CF-462E-AF96-95791189751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96AD3-69BE-4D1B-B951-BEAD24BF836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263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74EDE-B68C-4264-98F5-8DA0DC3E72E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FAC08-D50D-4E1E-B2DA-F1CC15979E9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675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25D22-7E7C-4392-AEBA-8166493138E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38CC6-B884-4F9F-9995-5FA6DEAEE0D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011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C41F0-B6B6-4B9C-A57D-C29A5200B2E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DA2B6-33AE-4E06-AC68-4715CBA9BB2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974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A0FFC7-9348-422E-B755-30BEB1DB0BA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38EF894-C5CE-4A74-8B34-76D9576D665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122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isk.yandex.ru/i/1SPvGfvOk0UKK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707904" y="5733256"/>
            <a:ext cx="518795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/>
            </a:pPr>
            <a:endParaRPr lang="ru-RU" sz="2000" kern="0" dirty="0">
              <a:solidFill>
                <a:srgbClr val="0000CC"/>
              </a:solidFill>
              <a:latin typeface="Cambria" pitchFamily="18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2420888"/>
            <a:ext cx="7412360" cy="1470025"/>
          </a:xfrm>
        </p:spPr>
        <p:txBody>
          <a:bodyPr/>
          <a:lstStyle/>
          <a:p>
            <a:r>
              <a:rPr lang="ru-RU" sz="4300" dirty="0" smtClean="0"/>
              <a:t>Общая </a:t>
            </a:r>
            <a:r>
              <a:rPr lang="ru-RU" sz="4300" dirty="0"/>
              <a:t>характеристика итогов диагностических и оценочных процедур по оценке функциональной грамотности обучающихся </a:t>
            </a:r>
            <a:r>
              <a:rPr lang="ru-RU" sz="4300" dirty="0" smtClean="0"/>
              <a:t>ОО </a:t>
            </a:r>
            <a:br>
              <a:rPr lang="ru-RU" sz="4300" dirty="0" smtClean="0"/>
            </a:br>
            <a:r>
              <a:rPr lang="ru-RU" sz="4300" dirty="0" smtClean="0"/>
              <a:t>Ярославской </a:t>
            </a:r>
            <a:r>
              <a:rPr lang="ru-RU" sz="4300" dirty="0"/>
              <a:t>области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4875" y="5301208"/>
            <a:ext cx="3848472" cy="1345704"/>
          </a:xfrm>
        </p:spPr>
        <p:txBody>
          <a:bodyPr/>
          <a:lstStyle/>
          <a:p>
            <a:pPr algn="l"/>
            <a:r>
              <a:rPr lang="ru-RU" sz="1600" dirty="0" smtClean="0"/>
              <a:t>Петрова Н.В., заместитель начальника отдела сопровождения оценочных процедур ГУ ЯО </a:t>
            </a:r>
            <a:r>
              <a:rPr lang="ru-RU" sz="1600" dirty="0" err="1" smtClean="0"/>
              <a:t>ЦОиККО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0353650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143000"/>
          </a:xfrm>
        </p:spPr>
        <p:txBody>
          <a:bodyPr/>
          <a:lstStyle/>
          <a:p>
            <a:r>
              <a:rPr lang="ru-RU" sz="3200" dirty="0" smtClean="0"/>
              <a:t>Уровни функциональной грамотности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014" y="1772816"/>
            <a:ext cx="8331127" cy="410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579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143000"/>
          </a:xfrm>
        </p:spPr>
        <p:txBody>
          <a:bodyPr/>
          <a:lstStyle/>
          <a:p>
            <a:r>
              <a:rPr lang="ru-RU" sz="3200" dirty="0" smtClean="0"/>
              <a:t>Результаты г. Ярославля – 2 волны</a:t>
            </a:r>
            <a:endParaRPr lang="ru-RU" sz="32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62647692"/>
              </p:ext>
            </p:extLst>
          </p:nvPr>
        </p:nvGraphicFramePr>
        <p:xfrm>
          <a:off x="2195736" y="1844824"/>
          <a:ext cx="5621324" cy="3415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6053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/>
          <a:lstStyle/>
          <a:p>
            <a:r>
              <a:rPr lang="ru-RU" sz="3600" dirty="0" smtClean="0"/>
              <a:t>Достижение «стеклянного потолка»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 smtClean="0"/>
              <a:t>Невозможно показать существенно улучшить результаты без </a:t>
            </a:r>
            <a:r>
              <a:rPr lang="ru-RU" sz="2400" b="1" dirty="0" smtClean="0"/>
              <a:t>радикальной смены технологии</a:t>
            </a:r>
            <a:r>
              <a:rPr lang="ru-RU" sz="2400" dirty="0" smtClean="0"/>
              <a:t> преподавания предметов естественно-научного цикла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74058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/>
          <a:lstStyle/>
          <a:p>
            <a:r>
              <a:rPr lang="ru-RU" sz="3600" dirty="0" smtClean="0"/>
              <a:t>Пример работы с </a:t>
            </a:r>
            <a:r>
              <a:rPr lang="ru-RU" sz="3600" dirty="0" err="1" smtClean="0"/>
              <a:t>технологизированным</a:t>
            </a:r>
            <a:r>
              <a:rPr lang="ru-RU" sz="3600" dirty="0" smtClean="0"/>
              <a:t> заданием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disk.yandex.ru/i/1SPvGfvOk0UKKg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0478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</p:spPr>
        <p:txBody>
          <a:bodyPr/>
          <a:lstStyle/>
          <a:p>
            <a:r>
              <a:rPr lang="ru-RU" dirty="0" smtClean="0"/>
              <a:t>Затруднения обучающихся общего характера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sz="2000" dirty="0" smtClean="0"/>
              <a:t>Чаще всего дают ответы НЕ на поставленный в задании вопрос;</a:t>
            </a:r>
          </a:p>
          <a:p>
            <a:pPr marL="514350" indent="-514350">
              <a:buAutoNum type="arabicPeriod"/>
            </a:pPr>
            <a:r>
              <a:rPr lang="ru-RU" sz="2000" dirty="0" smtClean="0"/>
              <a:t>Отсутствует аргументация при ответе на поставленный в задании вопрос (при этом часто подобное высказывание обучающиеся называют «мнением»);</a:t>
            </a:r>
          </a:p>
          <a:p>
            <a:pPr marL="514350" indent="-514350">
              <a:buAutoNum type="arabicPeriod"/>
            </a:pPr>
            <a:r>
              <a:rPr lang="ru-RU" sz="2000" dirty="0" smtClean="0"/>
              <a:t>Копирование текста в качестве ответа;</a:t>
            </a:r>
          </a:p>
          <a:p>
            <a:pPr marL="514350" indent="-514350">
              <a:buAutoNum type="arabicPeriod"/>
            </a:pPr>
            <a:r>
              <a:rPr lang="ru-RU" sz="2000" dirty="0" smtClean="0"/>
              <a:t>Неумение корректно построить предложение (высказывание), в результате чего теряется смысл высказывания;</a:t>
            </a:r>
          </a:p>
          <a:p>
            <a:pPr marL="514350" indent="-514350">
              <a:buAutoNum type="arabicPeriod"/>
            </a:pPr>
            <a:r>
              <a:rPr lang="ru-RU" sz="2000" dirty="0" smtClean="0"/>
              <a:t>Затруднения в выявлении и описании причинно-следственной связи, обучающиеся ограничиваются констатацией факта.</a:t>
            </a:r>
            <a:endParaRPr lang="ru-RU" sz="2400" dirty="0" smtClean="0"/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4086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/>
          <a:lstStyle/>
          <a:p>
            <a:r>
              <a:rPr lang="ru-RU" dirty="0" smtClean="0"/>
              <a:t>Содержательные затруднения обучающихся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 smtClean="0"/>
              <a:t>1. </a:t>
            </a:r>
            <a:r>
              <a:rPr lang="ru-RU" sz="2400" dirty="0"/>
              <a:t>Попытка </a:t>
            </a:r>
            <a:r>
              <a:rPr lang="ru-RU" sz="2400" dirty="0" smtClean="0"/>
              <a:t>объяснять процессы и </a:t>
            </a:r>
            <a:r>
              <a:rPr lang="ru-RU" sz="2400" dirty="0"/>
              <a:t>явления, используя ненаучную, житейскую терминологию;</a:t>
            </a:r>
          </a:p>
          <a:p>
            <a:pPr marL="0" indent="0">
              <a:buNone/>
            </a:pPr>
            <a:r>
              <a:rPr lang="ru-RU" sz="2400" dirty="0" smtClean="0"/>
              <a:t>2. Очень </a:t>
            </a:r>
            <a:r>
              <a:rPr lang="ru-RU" sz="2400" dirty="0"/>
              <a:t>слабые представления об </a:t>
            </a:r>
            <a:r>
              <a:rPr lang="ru-RU" sz="2400" dirty="0" smtClean="0"/>
              <a:t>элементарном экспериментальном </a:t>
            </a:r>
            <a:r>
              <a:rPr lang="ru-RU" sz="2400" dirty="0"/>
              <a:t>плане исследования</a:t>
            </a:r>
            <a:r>
              <a:rPr lang="ru-RU" sz="2400" dirty="0" smtClean="0"/>
              <a:t>;</a:t>
            </a:r>
          </a:p>
          <a:p>
            <a:pPr marL="0" indent="0">
              <a:buNone/>
            </a:pPr>
            <a:r>
              <a:rPr lang="ru-RU" sz="2400" dirty="0" smtClean="0"/>
              <a:t>3. Знания содержательных аспектов (научное объяснение явлений) науки существенно ниже, чем процессуальных аспектов;</a:t>
            </a:r>
          </a:p>
          <a:p>
            <a:pPr marL="0" indent="0">
              <a:buNone/>
            </a:pPr>
            <a:r>
              <a:rPr lang="ru-RU" sz="2400" dirty="0" smtClean="0"/>
              <a:t>4. Результаты по области содержания «Физические системы» существенно хуже, чем по др. содержательным областям.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21120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/>
          <a:lstStyle/>
          <a:p>
            <a:r>
              <a:rPr lang="ru-RU" dirty="0" smtClean="0"/>
              <a:t>Затруднения ОО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sz="2800" dirty="0" smtClean="0"/>
              <a:t>Неготовность (отсутствие) технических специалистов;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ru-RU" sz="2800" dirty="0"/>
              <a:t>Из номинального количества ПК работает только </a:t>
            </a:r>
            <a:r>
              <a:rPr lang="ru-RU" sz="2800" dirty="0" smtClean="0"/>
              <a:t>часть;</a:t>
            </a:r>
            <a:endParaRPr lang="ru-RU" sz="2800" dirty="0"/>
          </a:p>
          <a:p>
            <a:pPr marL="514350" indent="-514350">
              <a:buFont typeface="Arial" charset="0"/>
              <a:buAutoNum type="arabicPeriod"/>
            </a:pPr>
            <a:r>
              <a:rPr lang="ru-RU" sz="2800" dirty="0" err="1"/>
              <a:t>Неоптимально</a:t>
            </a:r>
            <a:r>
              <a:rPr lang="ru-RU" sz="2800" dirty="0"/>
              <a:t> настроенная локальная сеть</a:t>
            </a:r>
            <a:r>
              <a:rPr lang="ru-RU" sz="2800" dirty="0" smtClean="0"/>
              <a:t>;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«Слабый» интернет, «отваливается» </a:t>
            </a:r>
            <a:r>
              <a:rPr lang="en-US" sz="2800" dirty="0" smtClean="0"/>
              <a:t>Wi-Fi</a:t>
            </a:r>
            <a:r>
              <a:rPr lang="ru-RU" sz="2800" dirty="0" smtClean="0"/>
              <a:t> и т.д.;</a:t>
            </a:r>
          </a:p>
        </p:txBody>
      </p:sp>
    </p:spTree>
    <p:extLst>
      <p:ext uri="{BB962C8B-B14F-4D97-AF65-F5344CB8AC3E}">
        <p14:creationId xmlns:p14="http://schemas.microsoft.com/office/powerpoint/2010/main" val="9525261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1143000"/>
          </a:xfrm>
        </p:spPr>
        <p:txBody>
          <a:bodyPr/>
          <a:lstStyle/>
          <a:p>
            <a:r>
              <a:rPr lang="ru-RU" dirty="0" smtClean="0"/>
              <a:t>Адресные рекомендации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Будут направлены в каждую общеобразовательную организацию, принимавшую участие в РДР для организации дальнейшей работы по формированию ФГ;</a:t>
            </a:r>
          </a:p>
          <a:p>
            <a:r>
              <a:rPr lang="ru-RU" dirty="0" smtClean="0"/>
              <a:t>Ссылки на все адресные рекомендации МР будут также направлены руководителям МОУО.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4309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/>
          <a:lstStyle/>
          <a:p>
            <a:r>
              <a:rPr lang="ru-RU" sz="4000" dirty="0" smtClean="0"/>
              <a:t>Почему именно концептуальная рамка </a:t>
            </a:r>
            <a:r>
              <a:rPr lang="en-US" sz="4000" dirty="0" smtClean="0"/>
              <a:t>PISA</a:t>
            </a:r>
            <a:r>
              <a:rPr lang="ru-RU" sz="4000" dirty="0" smtClean="0"/>
              <a:t>?</a:t>
            </a:r>
            <a:endParaRPr lang="ru-RU" sz="40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52506877"/>
              </p:ext>
            </p:extLst>
          </p:nvPr>
        </p:nvGraphicFramePr>
        <p:xfrm>
          <a:off x="2177244" y="155679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30789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116632"/>
            <a:ext cx="6971144" cy="1143000"/>
          </a:xfrm>
        </p:spPr>
        <p:txBody>
          <a:bodyPr/>
          <a:lstStyle/>
          <a:p>
            <a:r>
              <a:rPr lang="ru-RU" sz="3600" dirty="0" smtClean="0"/>
              <a:t>Функциональная грамотность в документах разного уровня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8483312" cy="5256584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 smtClean="0"/>
              <a:t>Федеральный уровен</a:t>
            </a:r>
            <a:r>
              <a:rPr lang="ru-RU" sz="2000" b="1" dirty="0"/>
              <a:t>ь</a:t>
            </a:r>
            <a:endParaRPr lang="ru-RU" sz="2000" b="1" dirty="0" smtClean="0"/>
          </a:p>
          <a:p>
            <a:r>
              <a:rPr lang="ru-RU" sz="1800" dirty="0" smtClean="0"/>
              <a:t>ФГОС, утвержденный приказом министерства просвещения РФ 31.05.2021 года № 287</a:t>
            </a:r>
            <a:endParaRPr lang="ru-RU" sz="1800" dirty="0" smtClean="0">
              <a:solidFill>
                <a:srgbClr val="FF0000"/>
              </a:solidFill>
            </a:endParaRPr>
          </a:p>
          <a:p>
            <a:r>
              <a:rPr lang="ru-RU" sz="1800" dirty="0" smtClean="0"/>
              <a:t>Методология </a:t>
            </a:r>
            <a:r>
              <a:rPr lang="ru-RU" sz="1800" dirty="0"/>
              <a:t>и </a:t>
            </a:r>
            <a:r>
              <a:rPr lang="ru-RU" sz="1800" dirty="0" smtClean="0"/>
              <a:t>критерии </a:t>
            </a:r>
            <a:r>
              <a:rPr lang="ru-RU" sz="1800" dirty="0"/>
              <a:t>оценки качества общего образования в общеобразовательных организациях на основе практики международных исследований качества подготовки </a:t>
            </a:r>
            <a:r>
              <a:rPr lang="ru-RU" sz="1800" dirty="0" smtClean="0"/>
              <a:t>обучающихся, утвержденные </a:t>
            </a:r>
            <a:r>
              <a:rPr lang="ru-RU" sz="1800" dirty="0"/>
              <a:t>Приказом Министерства просвещения Российской Федерации и приказом </a:t>
            </a:r>
            <a:r>
              <a:rPr lang="ru-RU" sz="1800" dirty="0" err="1"/>
              <a:t>Рособрнадзора</a:t>
            </a:r>
            <a:r>
              <a:rPr lang="ru-RU" sz="1800" dirty="0"/>
              <a:t> от 06.05.2019 №590/219 (с изменениями от 11.05.2022, приказ № 577/320</a:t>
            </a:r>
            <a:r>
              <a:rPr lang="ru-RU" sz="1800" dirty="0" smtClean="0"/>
              <a:t>)</a:t>
            </a:r>
          </a:p>
          <a:p>
            <a:r>
              <a:rPr lang="ru-RU" sz="1800" dirty="0" smtClean="0"/>
              <a:t>Методические рекомендации по развитию механизмов управления качеством образования (с изменениями от 13.01.2023) ФГБУ ФИОКО</a:t>
            </a:r>
          </a:p>
          <a:p>
            <a:r>
              <a:rPr lang="ru-RU" sz="1800" dirty="0"/>
              <a:t>Методические </a:t>
            </a:r>
            <a:r>
              <a:rPr lang="ru-RU" sz="1800" dirty="0" smtClean="0"/>
              <a:t>рекомендации ФГБНУ ФИПИ для учителей, подготовленные на основе анализа типичных ошибок участников ЕГЭ 2022 года</a:t>
            </a:r>
            <a:endParaRPr lang="ru-RU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2000" b="1" dirty="0" smtClean="0"/>
              <a:t>Региональный </a:t>
            </a:r>
            <a:r>
              <a:rPr lang="ru-RU" sz="2000" b="1" dirty="0"/>
              <a:t>уровень</a:t>
            </a:r>
          </a:p>
          <a:p>
            <a:r>
              <a:rPr lang="ru-RU" sz="1800" dirty="0"/>
              <a:t>План мероприятий Ярославской области по формированию и оценке функциональной грамотности обучающихся (дорожная карта) на 2022–2023 учебный </a:t>
            </a:r>
            <a:r>
              <a:rPr lang="ru-RU" sz="1800" dirty="0" smtClean="0"/>
              <a:t>год, </a:t>
            </a:r>
            <a:r>
              <a:rPr lang="ru-RU" sz="1800" dirty="0"/>
              <a:t>утвержденный департаментом образования Ярославской области 30.09.2022 года</a:t>
            </a:r>
          </a:p>
          <a:p>
            <a:endParaRPr lang="ru-RU" sz="2000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471652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332656"/>
            <a:ext cx="7293496" cy="1143000"/>
          </a:xfrm>
        </p:spPr>
        <p:txBody>
          <a:bodyPr/>
          <a:lstStyle/>
          <a:p>
            <a:r>
              <a:rPr lang="ru-RU" sz="3200" dirty="0" smtClean="0"/>
              <a:t>Трансформация экзаменационных моделей ГИА-11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dirty="0" smtClean="0"/>
              <a:t>Акцент в ЕГЭ сделан </a:t>
            </a:r>
            <a:r>
              <a:rPr lang="ru-RU" sz="2400" dirty="0"/>
              <a:t>на задания, необходимые для продолжения образовательной траектории и </a:t>
            </a:r>
            <a:r>
              <a:rPr lang="ru-RU" sz="2400" b="1" dirty="0"/>
              <a:t>требующие продемонстрировать навыки анализа различной информации, умение рассуждать и аргументировать свою точку зрения</a:t>
            </a:r>
            <a:r>
              <a:rPr lang="ru-RU" sz="2400" dirty="0"/>
              <a:t>, </a:t>
            </a:r>
            <a:r>
              <a:rPr lang="ru-RU" sz="2400" b="1" dirty="0"/>
              <a:t>использовать предметные знания для решения практических задач </a:t>
            </a:r>
            <a:r>
              <a:rPr lang="ru-RU" sz="2400" dirty="0"/>
              <a:t>и др.</a:t>
            </a:r>
          </a:p>
        </p:txBody>
      </p:sp>
    </p:spTree>
    <p:extLst>
      <p:ext uri="{BB962C8B-B14F-4D97-AF65-F5344CB8AC3E}">
        <p14:creationId xmlns:p14="http://schemas.microsoft.com/office/powerpoint/2010/main" val="2610022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5633" y="260648"/>
            <a:ext cx="7272808" cy="1143000"/>
          </a:xfrm>
        </p:spPr>
        <p:txBody>
          <a:bodyPr/>
          <a:lstStyle/>
          <a:p>
            <a:r>
              <a:rPr lang="ru-RU" sz="3200" dirty="0" smtClean="0"/>
              <a:t>	</a:t>
            </a:r>
            <a:r>
              <a:rPr lang="ru-RU" sz="2800" dirty="0" smtClean="0"/>
              <a:t>Мероприятия по оценке функциональной грамотности в Ярославской области (2022-2023 учебный год)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791" y="1844824"/>
            <a:ext cx="4577788" cy="4752528"/>
          </a:xfrm>
        </p:spPr>
        <p:txBody>
          <a:bodyPr/>
          <a:lstStyle/>
          <a:p>
            <a:r>
              <a:rPr lang="ru-RU" sz="2200" dirty="0"/>
              <a:t>Участие </a:t>
            </a:r>
            <a:r>
              <a:rPr lang="ru-RU" sz="2200" dirty="0" smtClean="0"/>
              <a:t>в Общероссийской </a:t>
            </a:r>
            <a:r>
              <a:rPr lang="ru-RU" sz="2200" dirty="0"/>
              <a:t>оценке по модели </a:t>
            </a:r>
            <a:r>
              <a:rPr lang="en-US" sz="2200" dirty="0" smtClean="0"/>
              <a:t>PISA</a:t>
            </a:r>
            <a:r>
              <a:rPr lang="ru-RU" sz="2200" dirty="0" smtClean="0"/>
              <a:t> (5 школ)</a:t>
            </a:r>
            <a:r>
              <a:rPr lang="en-US" sz="2200" dirty="0" smtClean="0"/>
              <a:t> </a:t>
            </a:r>
            <a:endParaRPr lang="ru-RU" sz="2200" dirty="0" smtClean="0"/>
          </a:p>
          <a:p>
            <a:r>
              <a:rPr lang="ru-RU" sz="2200" dirty="0" smtClean="0"/>
              <a:t>Участие в Мониторинге ИСРО РАО (12 школ)</a:t>
            </a:r>
          </a:p>
          <a:p>
            <a:r>
              <a:rPr lang="ru-RU" sz="2200" dirty="0" smtClean="0"/>
              <a:t>Региональные диагностические работы (73 школ, </a:t>
            </a:r>
            <a:r>
              <a:rPr lang="ru-RU" sz="2200" dirty="0" smtClean="0">
                <a:solidFill>
                  <a:srgbClr val="FF0000"/>
                </a:solidFill>
              </a:rPr>
              <a:t>19 </a:t>
            </a:r>
            <a:r>
              <a:rPr lang="ru-RU" sz="2200" dirty="0" smtClean="0"/>
              <a:t>из них участвовали повторно)</a:t>
            </a:r>
            <a:endParaRPr lang="ru-RU" sz="2200" dirty="0"/>
          </a:p>
          <a:p>
            <a:endParaRPr lang="ru-RU" sz="2800" dirty="0" smtClean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253696680"/>
              </p:ext>
            </p:extLst>
          </p:nvPr>
        </p:nvGraphicFramePr>
        <p:xfrm>
          <a:off x="4721578" y="1403648"/>
          <a:ext cx="4392488" cy="4145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4370246"/>
              </p:ext>
            </p:extLst>
          </p:nvPr>
        </p:nvGraphicFramePr>
        <p:xfrm>
          <a:off x="4995534" y="5177304"/>
          <a:ext cx="4118532" cy="1463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59266">
                  <a:extLst>
                    <a:ext uri="{9D8B030D-6E8A-4147-A177-3AD203B41FA5}">
                      <a16:colId xmlns:a16="http://schemas.microsoft.com/office/drawing/2014/main" val="2210353676"/>
                    </a:ext>
                  </a:extLst>
                </a:gridCol>
                <a:gridCol w="2059266">
                  <a:extLst>
                    <a:ext uri="{9D8B030D-6E8A-4147-A177-3AD203B41FA5}">
                      <a16:colId xmlns:a16="http://schemas.microsoft.com/office/drawing/2014/main" val="4034994242"/>
                    </a:ext>
                  </a:extLst>
                </a:gridCol>
              </a:tblGrid>
              <a:tr h="233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Основные виды ФГ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Дополнительные</a:t>
                      </a:r>
                      <a:r>
                        <a:rPr lang="ru-RU" sz="1200" baseline="0" dirty="0" smtClean="0"/>
                        <a:t> виды ФГ</a:t>
                      </a:r>
                      <a:endParaRPr lang="ru-RU" sz="1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4009330"/>
                  </a:ext>
                </a:extLst>
              </a:tr>
              <a:tr h="233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Читательская грамотность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Финансовая грамотность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0235958"/>
                  </a:ext>
                </a:extLst>
              </a:tr>
              <a:tr h="23371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Математическая грамотность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Глобальные компетенции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6169064"/>
                  </a:ext>
                </a:extLst>
              </a:tr>
              <a:tr h="4033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Естественно-научная</a:t>
                      </a:r>
                      <a:r>
                        <a:rPr lang="ru-RU" sz="1200" baseline="0" dirty="0" smtClean="0"/>
                        <a:t> грамотность</a:t>
                      </a:r>
                      <a:endParaRPr lang="ru-RU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Креативное мышление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259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8183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РДР - 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 lvl="0">
              <a:buFont typeface="+mj-lt"/>
              <a:buAutoNum type="arabicPeriod"/>
            </a:pPr>
            <a:r>
              <a:rPr lang="ru-RU" sz="1800" dirty="0" smtClean="0"/>
              <a:t>Получение </a:t>
            </a:r>
            <a:r>
              <a:rPr lang="ru-RU" sz="1800" dirty="0"/>
              <a:t>информации </a:t>
            </a:r>
            <a:r>
              <a:rPr lang="ru-RU" sz="1800" dirty="0" smtClean="0"/>
              <a:t>об уровне </a:t>
            </a:r>
            <a:r>
              <a:rPr lang="ru-RU" sz="1800" dirty="0" err="1"/>
              <a:t>сформированности</a:t>
            </a:r>
            <a:r>
              <a:rPr lang="ru-RU" sz="1800" dirty="0"/>
              <a:t> функциональной (естественно-научной) грамотности обучающихся 8-х классов; </a:t>
            </a:r>
            <a:endParaRPr lang="ru-RU" sz="1800" dirty="0" smtClean="0"/>
          </a:p>
          <a:p>
            <a:pPr lvl="0">
              <a:buFont typeface="+mj-lt"/>
              <a:buAutoNum type="arabicPeriod"/>
            </a:pPr>
            <a:r>
              <a:rPr lang="ru-RU" sz="1800" dirty="0" smtClean="0"/>
              <a:t>Выявление </a:t>
            </a:r>
            <a:r>
              <a:rPr lang="ru-RU" sz="1800" dirty="0"/>
              <a:t>затруднений и дефицитов обучающихся 8-х классов, возникающих в процессе решения задач, направленных на оценку функциональной (естественно-научной) грамотности; </a:t>
            </a:r>
          </a:p>
          <a:p>
            <a:pPr lvl="0">
              <a:buFont typeface="+mj-lt"/>
              <a:buAutoNum type="arabicPeriod"/>
            </a:pPr>
            <a:r>
              <a:rPr lang="ru-RU" sz="1800" dirty="0" smtClean="0"/>
              <a:t>Ознакомление </a:t>
            </a:r>
            <a:r>
              <a:rPr lang="ru-RU" sz="1800" dirty="0"/>
              <a:t>обучающихся с особенностями диагностики функциональной (естественно-научной) грамотности (форма проведения, типы заданий, интерфейс и т.д</a:t>
            </a:r>
            <a:r>
              <a:rPr lang="ru-RU" sz="1800" dirty="0" smtClean="0"/>
              <a:t>.);</a:t>
            </a:r>
          </a:p>
          <a:p>
            <a:pPr lvl="0">
              <a:buFont typeface="+mj-lt"/>
              <a:buAutoNum type="arabicPeriod"/>
            </a:pPr>
            <a:r>
              <a:rPr lang="ru-RU" sz="1800" dirty="0" smtClean="0"/>
              <a:t>Выявление затруднений и дефицитов ОО, возникающих в процессе проведения исследований в компьютерной форме;</a:t>
            </a:r>
            <a:endParaRPr lang="ru-RU" sz="1800" dirty="0"/>
          </a:p>
          <a:p>
            <a:pPr lvl="0">
              <a:buFont typeface="+mj-lt"/>
              <a:buAutoNum type="arabicPeriod"/>
            </a:pPr>
            <a:r>
              <a:rPr lang="ru-RU" sz="1800" dirty="0" smtClean="0"/>
              <a:t>Определение </a:t>
            </a:r>
            <a:r>
              <a:rPr lang="ru-RU" sz="1800" dirty="0"/>
              <a:t>контекстных факторов, влияющих на успешность обучающихся в функциональной (естественно-научной) </a:t>
            </a:r>
            <a:r>
              <a:rPr lang="ru-RU" sz="1800" dirty="0" smtClean="0"/>
              <a:t>грамотности;</a:t>
            </a:r>
          </a:p>
          <a:p>
            <a:pPr lvl="0">
              <a:buFont typeface="+mj-lt"/>
              <a:buAutoNum type="arabicPeriod"/>
            </a:pPr>
            <a:r>
              <a:rPr lang="ru-RU" sz="1800" dirty="0" smtClean="0"/>
              <a:t>Подготовка </a:t>
            </a:r>
            <a:r>
              <a:rPr lang="ru-RU" sz="1800" dirty="0"/>
              <a:t>адресных рекомендаций для администрации общеобразовательной организации, а также учителей естественно-научного цикла по формированию функциональной (естественно-научной) грамотности у обучающихся 8-х </a:t>
            </a:r>
            <a:r>
              <a:rPr lang="ru-RU" sz="1800" dirty="0" smtClean="0"/>
              <a:t>классов.</a:t>
            </a:r>
          </a:p>
        </p:txBody>
      </p:sp>
    </p:spTree>
    <p:extLst>
      <p:ext uri="{BB962C8B-B14F-4D97-AF65-F5344CB8AC3E}">
        <p14:creationId xmlns:p14="http://schemas.microsoft.com/office/powerpoint/2010/main" val="924328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143000"/>
          </a:xfrm>
        </p:spPr>
        <p:txBody>
          <a:bodyPr/>
          <a:lstStyle/>
          <a:p>
            <a:r>
              <a:rPr lang="ru-RU" sz="3600" dirty="0" smtClean="0"/>
              <a:t>Общее количество ОО/обучающихся - участников РДР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1975514"/>
              </p:ext>
            </p:extLst>
          </p:nvPr>
        </p:nvGraphicFramePr>
        <p:xfrm>
          <a:off x="457200" y="184482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86185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/>
          <a:lstStyle/>
          <a:p>
            <a:r>
              <a:rPr lang="ru-RU" sz="4000" dirty="0" smtClean="0"/>
              <a:t>Отличия стартовой и повторной диагностики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/>
          <a:lstStyle/>
          <a:p>
            <a:r>
              <a:rPr lang="ru-RU" sz="2800" dirty="0" smtClean="0"/>
              <a:t>КИМ для стартовой диагностики создавался на основе действовавшего </a:t>
            </a:r>
            <a:r>
              <a:rPr lang="ru-RU" sz="2800" dirty="0" err="1" smtClean="0"/>
              <a:t>фреймворка</a:t>
            </a:r>
            <a:r>
              <a:rPr lang="ru-RU" sz="2800" dirty="0" smtClean="0"/>
              <a:t> </a:t>
            </a:r>
            <a:r>
              <a:rPr lang="en-US" sz="2800" dirty="0" smtClean="0"/>
              <a:t>PISA 201</a:t>
            </a:r>
            <a:r>
              <a:rPr lang="ru-RU" sz="2800" dirty="0" smtClean="0"/>
              <a:t>8</a:t>
            </a:r>
            <a:r>
              <a:rPr lang="en-US" sz="2800" dirty="0" smtClean="0"/>
              <a:t> </a:t>
            </a:r>
            <a:r>
              <a:rPr lang="ru-RU" sz="2800" dirty="0" smtClean="0"/>
              <a:t>года</a:t>
            </a:r>
          </a:p>
          <a:p>
            <a:r>
              <a:rPr lang="ru-RU" sz="2800" dirty="0" smtClean="0"/>
              <a:t>КИМ для повторной диагностики был дополнен несколькими заданиями на основе принятого позже </a:t>
            </a:r>
            <a:r>
              <a:rPr lang="ru-RU" sz="2800" dirty="0" err="1" smtClean="0"/>
              <a:t>фреймворка</a:t>
            </a:r>
            <a:r>
              <a:rPr lang="ru-RU" sz="2800" dirty="0" smtClean="0"/>
              <a:t> (с изменениями и дополнениями) до 2024 года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97641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</p:spPr>
        <p:txBody>
          <a:bodyPr/>
          <a:lstStyle/>
          <a:p>
            <a:r>
              <a:rPr lang="ru-RU" sz="3600" dirty="0" smtClean="0"/>
              <a:t>Результаты участвовавших в исследовании МР</a:t>
            </a: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1700808"/>
            <a:ext cx="7200800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969446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1750</TotalTime>
  <Words>721</Words>
  <Application>Microsoft Office PowerPoint</Application>
  <PresentationFormat>Экран (4:3)</PresentationFormat>
  <Paragraphs>79</Paragraphs>
  <Slides>17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Cambria</vt:lpstr>
      <vt:lpstr>1_Тема Office</vt:lpstr>
      <vt:lpstr>Общая характеристика итогов диагностических и оценочных процедур по оценке функциональной грамотности обучающихся ОО  Ярославской области</vt:lpstr>
      <vt:lpstr>Почему именно концептуальная рамка PISA?</vt:lpstr>
      <vt:lpstr>Функциональная грамотность в документах разного уровня</vt:lpstr>
      <vt:lpstr>Трансформация экзаменационных моделей ГИА-11</vt:lpstr>
      <vt:lpstr> Мероприятия по оценке функциональной грамотности в Ярославской области (2022-2023 учебный год)</vt:lpstr>
      <vt:lpstr>РДР - задачи</vt:lpstr>
      <vt:lpstr>Общее количество ОО/обучающихся - участников РДР</vt:lpstr>
      <vt:lpstr>Отличия стартовой и повторной диагностики</vt:lpstr>
      <vt:lpstr>Результаты участвовавших в исследовании МР</vt:lpstr>
      <vt:lpstr>Уровни функциональной грамотности</vt:lpstr>
      <vt:lpstr>Результаты г. Ярославля – 2 волны</vt:lpstr>
      <vt:lpstr>Достижение «стеклянного потолка»</vt:lpstr>
      <vt:lpstr>Пример работы с технологизированным заданием</vt:lpstr>
      <vt:lpstr>Затруднения обучающихся общего характера</vt:lpstr>
      <vt:lpstr>Содержательные затруднения обучающихся</vt:lpstr>
      <vt:lpstr>Затруднения ОО</vt:lpstr>
      <vt:lpstr>Адресные рекомендации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Организационно – технологическая подготовка ППЭ к проведению РТМ ЕГЭ по обществознанию  30.03.2021</dc:title>
  <dc:creator>Александрова_ЕИ</dc:creator>
  <cp:lastModifiedBy>USER</cp:lastModifiedBy>
  <cp:revision>53</cp:revision>
  <dcterms:created xsi:type="dcterms:W3CDTF">2021-03-25T06:10:55Z</dcterms:created>
  <dcterms:modified xsi:type="dcterms:W3CDTF">2023-06-20T11:43:53Z</dcterms:modified>
</cp:coreProperties>
</file>