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57" r:id="rId2"/>
    <p:sldId id="267" r:id="rId3"/>
    <p:sldId id="268" r:id="rId4"/>
    <p:sldId id="266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1F2C-B80E-4D1C-B920-75912B677B3F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481-7F84-4DD1-9C20-1AB4869C0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97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1F2C-B80E-4D1C-B920-75912B677B3F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481-7F84-4DD1-9C20-1AB4869C0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32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1F2C-B80E-4D1C-B920-75912B677B3F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481-7F84-4DD1-9C20-1AB4869C0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82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1F2C-B80E-4D1C-B920-75912B677B3F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481-7F84-4DD1-9C20-1AB4869C0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80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1F2C-B80E-4D1C-B920-75912B677B3F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481-7F84-4DD1-9C20-1AB4869C0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49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1F2C-B80E-4D1C-B920-75912B677B3F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481-7F84-4DD1-9C20-1AB4869C0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69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1F2C-B80E-4D1C-B920-75912B677B3F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481-7F84-4DD1-9C20-1AB4869C0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327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1F2C-B80E-4D1C-B920-75912B677B3F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481-7F84-4DD1-9C20-1AB4869C0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66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1F2C-B80E-4D1C-B920-75912B677B3F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481-7F84-4DD1-9C20-1AB4869C0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70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1F2C-B80E-4D1C-B920-75912B677B3F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481-7F84-4DD1-9C20-1AB4869C0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20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C1F2C-B80E-4D1C-B920-75912B677B3F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10481-7F84-4DD1-9C20-1AB4869C0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15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1F2C-B80E-4D1C-B920-75912B677B3F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10481-7F84-4DD1-9C20-1AB4869C03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99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исследования по выявлению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дефицитов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 ЯО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46618" y="4502727"/>
            <a:ext cx="5507182" cy="1674236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Буданова Дарья Станиславовна, гл. специалист ГАУ ДПО ЯО ИРО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660" y="1838176"/>
            <a:ext cx="2839915" cy="251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771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l="35415" t="36055" r="9094" b="14348"/>
          <a:stretch/>
        </p:blipFill>
        <p:spPr bwMode="auto">
          <a:xfrm>
            <a:off x="1857375" y="1297940"/>
            <a:ext cx="9484702" cy="45841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81901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l="24296" t="27452" r="22169" b="34298"/>
          <a:stretch/>
        </p:blipFill>
        <p:spPr bwMode="auto">
          <a:xfrm>
            <a:off x="1423987" y="1551304"/>
            <a:ext cx="9830167" cy="41636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70820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93566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3245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23</Words>
  <Application>Microsoft Office PowerPoint</Application>
  <PresentationFormat>Широкоэкранный</PresentationFormat>
  <Paragraphs>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Результаты исследования по выявлению профессиональных дефицитов педагогов ЯО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исследования по выявлению профессиональных дефицитов педагогов ЯО</dc:title>
  <dc:creator>Dasha</dc:creator>
  <cp:lastModifiedBy>Дарья Станиславовна Буданова</cp:lastModifiedBy>
  <cp:revision>27</cp:revision>
  <dcterms:created xsi:type="dcterms:W3CDTF">2020-06-01T20:33:48Z</dcterms:created>
  <dcterms:modified xsi:type="dcterms:W3CDTF">2020-06-11T09:42:05Z</dcterms:modified>
</cp:coreProperties>
</file>