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5" r:id="rId4"/>
  </p:sldMasterIdLst>
  <p:notesMasterIdLst>
    <p:notesMasterId r:id="rId14"/>
  </p:notesMasterIdLst>
  <p:handoutMasterIdLst>
    <p:handoutMasterId r:id="rId15"/>
  </p:handoutMasterIdLst>
  <p:sldIdLst>
    <p:sldId id="686" r:id="rId5"/>
    <p:sldId id="1066" r:id="rId6"/>
    <p:sldId id="1061" r:id="rId7"/>
    <p:sldId id="1063" r:id="rId8"/>
    <p:sldId id="1064" r:id="rId9"/>
    <p:sldId id="1065" r:id="rId10"/>
    <p:sldId id="1072" r:id="rId11"/>
    <p:sldId id="1067" r:id="rId12"/>
    <p:sldId id="1073" r:id="rId13"/>
  </p:sldIdLst>
  <p:sldSz cx="9144000" cy="5143500" type="screen16x9"/>
  <p:notesSz cx="6858000" cy="9947275"/>
  <p:custDataLst>
    <p:tags r:id="rId16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394351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788703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183054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577406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1971758" algn="l" defTabSz="788703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366108" algn="l" defTabSz="788703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2760461" algn="l" defTabSz="788703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154812" algn="l" defTabSz="788703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564">
          <p15:clr>
            <a:srgbClr val="A4A3A4"/>
          </p15:clr>
        </p15:guide>
        <p15:guide id="2" pos="3062">
          <p15:clr>
            <a:srgbClr val="A4A3A4"/>
          </p15:clr>
        </p15:guide>
        <p15:guide id="3" orient="horz" pos="1519">
          <p15:clr>
            <a:srgbClr val="A4A3A4"/>
          </p15:clr>
        </p15:guide>
        <p15:guide id="4" orient="horz" pos="1176">
          <p15:clr>
            <a:srgbClr val="A4A3A4"/>
          </p15:clr>
        </p15:guide>
        <p15:guide id="5" orient="horz" pos="1142">
          <p15:clr>
            <a:srgbClr val="A4A3A4"/>
          </p15:clr>
        </p15:guide>
        <p15:guide id="6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Хитров Иван" initials="ХИ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0000"/>
    <a:srgbClr val="6208C4"/>
    <a:srgbClr val="B3596E"/>
    <a:srgbClr val="480690"/>
    <a:srgbClr val="3F6346"/>
    <a:srgbClr val="F05E1C"/>
    <a:srgbClr val="C64664"/>
    <a:srgbClr val="AA6269"/>
    <a:srgbClr val="53808B"/>
    <a:srgbClr val="B5CD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4627" autoAdjust="0"/>
  </p:normalViewPr>
  <p:slideViewPr>
    <p:cSldViewPr snapToGrid="0">
      <p:cViewPr varScale="1">
        <p:scale>
          <a:sx n="48" d="100"/>
          <a:sy n="48" d="100"/>
        </p:scale>
        <p:origin x="-67" y="-1109"/>
      </p:cViewPr>
      <p:guideLst>
        <p:guide orient="horz" pos="1564"/>
        <p:guide orient="horz" pos="1519"/>
        <p:guide orient="horz" pos="1176"/>
        <p:guide orient="horz" pos="1142"/>
        <p:guide pos="306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89" d="100"/>
        <a:sy n="89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E5A360-3A22-45C4-A989-D5DE86AB1E72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81C0E22-2F7A-41A6-A58B-45D609A55FD3}">
      <dgm:prSet phldrT="[Текст]" custT="1"/>
      <dgm:spPr/>
      <dgm:t>
        <a:bodyPr/>
        <a:lstStyle/>
        <a:p>
          <a:r>
            <a:rPr lang="ru-RU" sz="1100" b="1" i="0" dirty="0" smtClean="0"/>
            <a:t>Идентификация ШНОР (ШНСУ), выявление школ группы риска</a:t>
          </a:r>
          <a:endParaRPr lang="ru-RU" sz="1100" b="1" i="0" dirty="0"/>
        </a:p>
      </dgm:t>
    </dgm:pt>
    <dgm:pt modelId="{CAF578AD-DEAB-43EB-B80C-BA22B7F6CE26}" type="parTrans" cxnId="{BEB2C984-109B-4E8B-909D-8F316C7638F0}">
      <dgm:prSet/>
      <dgm:spPr/>
      <dgm:t>
        <a:bodyPr/>
        <a:lstStyle/>
        <a:p>
          <a:endParaRPr lang="ru-RU" sz="1100" b="1" i="0"/>
        </a:p>
      </dgm:t>
    </dgm:pt>
    <dgm:pt modelId="{6096DDD5-CBC6-426D-876D-6B6C94810772}" type="sibTrans" cxnId="{BEB2C984-109B-4E8B-909D-8F316C7638F0}">
      <dgm:prSet/>
      <dgm:spPr/>
      <dgm:t>
        <a:bodyPr/>
        <a:lstStyle/>
        <a:p>
          <a:endParaRPr lang="ru-RU" sz="1100" b="1" i="0"/>
        </a:p>
      </dgm:t>
    </dgm:pt>
    <dgm:pt modelId="{2FCDF57F-EA0A-429D-97E9-8F7F8FEDF3BA}">
      <dgm:prSet phldrT="[Текст]" custT="1"/>
      <dgm:spPr/>
      <dgm:t>
        <a:bodyPr/>
        <a:lstStyle/>
        <a:p>
          <a:r>
            <a:rPr lang="ru-RU" sz="1100" b="1" i="0" dirty="0" smtClean="0"/>
            <a:t>Реализация оценочных процедур выявления  уровня качества образования и ресурсного обеспечения</a:t>
          </a:r>
          <a:endParaRPr lang="ru-RU" sz="1100" b="1" i="0" dirty="0"/>
        </a:p>
      </dgm:t>
    </dgm:pt>
    <dgm:pt modelId="{CEAE8B21-36EA-4289-9C52-E50C4DD8A70E}" type="parTrans" cxnId="{FAF89C7E-91B6-4428-941D-E53A2B128882}">
      <dgm:prSet/>
      <dgm:spPr/>
      <dgm:t>
        <a:bodyPr/>
        <a:lstStyle/>
        <a:p>
          <a:endParaRPr lang="ru-RU" sz="1100" b="1" i="0"/>
        </a:p>
      </dgm:t>
    </dgm:pt>
    <dgm:pt modelId="{29E1989C-B765-4379-89A2-BE9737FFC00E}" type="sibTrans" cxnId="{FAF89C7E-91B6-4428-941D-E53A2B128882}">
      <dgm:prSet/>
      <dgm:spPr/>
      <dgm:t>
        <a:bodyPr/>
        <a:lstStyle/>
        <a:p>
          <a:endParaRPr lang="ru-RU" sz="1100" b="1" i="0"/>
        </a:p>
      </dgm:t>
    </dgm:pt>
    <dgm:pt modelId="{97EA49DD-0D7D-48DD-A5F9-C24DB179D9A9}">
      <dgm:prSet phldrT="[Текст]" custT="1"/>
      <dgm:spPr/>
      <dgm:t>
        <a:bodyPr/>
        <a:lstStyle/>
        <a:p>
          <a:r>
            <a:rPr lang="ru-RU" sz="1100" b="1" i="0" dirty="0" smtClean="0"/>
            <a:t>Разработка пакета нормативных документов, регламентирующих поддержку ШНОР (ШНСУ)</a:t>
          </a:r>
          <a:endParaRPr lang="ru-RU" sz="1100" b="1" i="0" dirty="0"/>
        </a:p>
      </dgm:t>
    </dgm:pt>
    <dgm:pt modelId="{E7567331-F648-4172-A1A6-540B9B09211E}" type="parTrans" cxnId="{53105BF3-7A31-453A-94BF-9342704D6551}">
      <dgm:prSet/>
      <dgm:spPr/>
      <dgm:t>
        <a:bodyPr/>
        <a:lstStyle/>
        <a:p>
          <a:endParaRPr lang="ru-RU" sz="1100" b="1" i="0"/>
        </a:p>
      </dgm:t>
    </dgm:pt>
    <dgm:pt modelId="{4280E70F-6D41-4C05-B9C7-363A273AED7D}" type="sibTrans" cxnId="{53105BF3-7A31-453A-94BF-9342704D6551}">
      <dgm:prSet/>
      <dgm:spPr/>
      <dgm:t>
        <a:bodyPr/>
        <a:lstStyle/>
        <a:p>
          <a:endParaRPr lang="ru-RU" sz="1100" b="1" i="0"/>
        </a:p>
      </dgm:t>
    </dgm:pt>
    <dgm:pt modelId="{8599552B-056C-4A79-B186-DDD02327B7E6}">
      <dgm:prSet custT="1"/>
      <dgm:spPr/>
      <dgm:t>
        <a:bodyPr/>
        <a:lstStyle/>
        <a:p>
          <a:r>
            <a:rPr lang="ru-RU" sz="1100" b="1" i="0" dirty="0" smtClean="0"/>
            <a:t>Создание региональной и муниципальной инфраструктуры для оказания помощи ШНОР (ШНСУ)</a:t>
          </a:r>
          <a:endParaRPr lang="ru-RU" sz="1100" b="1" i="0" dirty="0"/>
        </a:p>
      </dgm:t>
    </dgm:pt>
    <dgm:pt modelId="{D5B7A796-210A-4098-BC29-3A5CFBF911B4}" type="parTrans" cxnId="{8BD4CA5D-1DF0-4E3C-BCCF-1CCACE32A63D}">
      <dgm:prSet/>
      <dgm:spPr/>
      <dgm:t>
        <a:bodyPr/>
        <a:lstStyle/>
        <a:p>
          <a:endParaRPr lang="ru-RU" sz="1100" b="1" i="0"/>
        </a:p>
      </dgm:t>
    </dgm:pt>
    <dgm:pt modelId="{853A1D4C-0A6C-4761-ADB9-5A234491F013}" type="sibTrans" cxnId="{8BD4CA5D-1DF0-4E3C-BCCF-1CCACE32A63D}">
      <dgm:prSet/>
      <dgm:spPr/>
      <dgm:t>
        <a:bodyPr/>
        <a:lstStyle/>
        <a:p>
          <a:endParaRPr lang="ru-RU" sz="1100" b="1" i="0"/>
        </a:p>
      </dgm:t>
    </dgm:pt>
    <dgm:pt modelId="{4B45E678-0696-47B5-92D2-7B6E3762ECD9}">
      <dgm:prSet custT="1"/>
      <dgm:spPr/>
      <dgm:t>
        <a:bodyPr/>
        <a:lstStyle/>
        <a:p>
          <a:r>
            <a:rPr lang="ru-RU" sz="1100" b="1" i="0" dirty="0" smtClean="0"/>
            <a:t>Разработка и реализация региональной, муниципальных и школьных программ поддержки ШНОР (ШНСУ)</a:t>
          </a:r>
          <a:endParaRPr lang="ru-RU" sz="1100" b="1" i="0" dirty="0"/>
        </a:p>
      </dgm:t>
    </dgm:pt>
    <dgm:pt modelId="{09441A72-7CC8-4187-A6BD-F273BC50CFDA}" type="parTrans" cxnId="{CF8751CE-F205-4B35-8B9B-E458529AE8CD}">
      <dgm:prSet/>
      <dgm:spPr/>
      <dgm:t>
        <a:bodyPr/>
        <a:lstStyle/>
        <a:p>
          <a:endParaRPr lang="ru-RU" sz="1100" b="1" i="0"/>
        </a:p>
      </dgm:t>
    </dgm:pt>
    <dgm:pt modelId="{F95336C3-F747-41AB-8917-D423617078AD}" type="sibTrans" cxnId="{CF8751CE-F205-4B35-8B9B-E458529AE8CD}">
      <dgm:prSet/>
      <dgm:spPr/>
      <dgm:t>
        <a:bodyPr/>
        <a:lstStyle/>
        <a:p>
          <a:endParaRPr lang="ru-RU" sz="1100" b="1" i="0"/>
        </a:p>
      </dgm:t>
    </dgm:pt>
    <dgm:pt modelId="{BCA3AFB4-E9B9-4987-9E3A-62C51501CBDB}">
      <dgm:prSet custT="1"/>
      <dgm:spPr/>
      <dgm:t>
        <a:bodyPr/>
        <a:lstStyle/>
        <a:p>
          <a:r>
            <a:rPr lang="ru-RU" sz="1100" b="1" i="0" dirty="0" smtClean="0"/>
            <a:t>Разработка и реализация программ повышения квалификации педагогических работников ШНОР (ШНСУ) </a:t>
          </a:r>
          <a:endParaRPr lang="ru-RU" sz="1100" b="1" i="0" dirty="0"/>
        </a:p>
      </dgm:t>
    </dgm:pt>
    <dgm:pt modelId="{C9E09A0A-DE3E-4CE6-895E-53ABE6D69D0F}" type="parTrans" cxnId="{00DB9763-EBDB-497D-8750-4527FC3A3362}">
      <dgm:prSet/>
      <dgm:spPr/>
      <dgm:t>
        <a:bodyPr/>
        <a:lstStyle/>
        <a:p>
          <a:endParaRPr lang="ru-RU" sz="1100" b="1" i="0"/>
        </a:p>
      </dgm:t>
    </dgm:pt>
    <dgm:pt modelId="{F9CCCAE7-A669-4982-ADCA-8B05A9DC9DBA}" type="sibTrans" cxnId="{00DB9763-EBDB-497D-8750-4527FC3A3362}">
      <dgm:prSet/>
      <dgm:spPr/>
      <dgm:t>
        <a:bodyPr/>
        <a:lstStyle/>
        <a:p>
          <a:endParaRPr lang="ru-RU" sz="1100" b="1" i="0"/>
        </a:p>
      </dgm:t>
    </dgm:pt>
    <dgm:pt modelId="{A1EE6036-4824-4017-A0AC-BE92235BD6FE}" type="pres">
      <dgm:prSet presAssocID="{47E5A360-3A22-45C4-A989-D5DE86AB1E7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06E2257D-7307-4642-86D6-8B42A720B8CF}" type="pres">
      <dgm:prSet presAssocID="{47E5A360-3A22-45C4-A989-D5DE86AB1E72}" presName="Name1" presStyleCnt="0"/>
      <dgm:spPr/>
    </dgm:pt>
    <dgm:pt modelId="{E36A2309-7049-4BFD-A534-A412903BEEF9}" type="pres">
      <dgm:prSet presAssocID="{47E5A360-3A22-45C4-A989-D5DE86AB1E72}" presName="cycle" presStyleCnt="0"/>
      <dgm:spPr/>
    </dgm:pt>
    <dgm:pt modelId="{D73DA25E-69CE-40E1-90D6-950CA2730A28}" type="pres">
      <dgm:prSet presAssocID="{47E5A360-3A22-45C4-A989-D5DE86AB1E72}" presName="srcNode" presStyleLbl="node1" presStyleIdx="0" presStyleCnt="6"/>
      <dgm:spPr/>
    </dgm:pt>
    <dgm:pt modelId="{B488C23D-703C-4726-88C3-BA036CEFA0F4}" type="pres">
      <dgm:prSet presAssocID="{47E5A360-3A22-45C4-A989-D5DE86AB1E72}" presName="conn" presStyleLbl="parChTrans1D2" presStyleIdx="0" presStyleCnt="1"/>
      <dgm:spPr/>
      <dgm:t>
        <a:bodyPr/>
        <a:lstStyle/>
        <a:p>
          <a:endParaRPr lang="ru-RU"/>
        </a:p>
      </dgm:t>
    </dgm:pt>
    <dgm:pt modelId="{26ED0ACE-80CD-4BCD-B03C-70C657E7B65D}" type="pres">
      <dgm:prSet presAssocID="{47E5A360-3A22-45C4-A989-D5DE86AB1E72}" presName="extraNode" presStyleLbl="node1" presStyleIdx="0" presStyleCnt="6"/>
      <dgm:spPr/>
    </dgm:pt>
    <dgm:pt modelId="{5419B1D9-F5E3-485C-873A-D0C468195647}" type="pres">
      <dgm:prSet presAssocID="{47E5A360-3A22-45C4-A989-D5DE86AB1E72}" presName="dstNode" presStyleLbl="node1" presStyleIdx="0" presStyleCnt="6"/>
      <dgm:spPr/>
    </dgm:pt>
    <dgm:pt modelId="{59445762-D4C1-46D7-B4C4-CB98C3C63496}" type="pres">
      <dgm:prSet presAssocID="{081C0E22-2F7A-41A6-A58B-45D609A55FD3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EE6177-0B85-44AA-8552-3457DC86124E}" type="pres">
      <dgm:prSet presAssocID="{081C0E22-2F7A-41A6-A58B-45D609A55FD3}" presName="accent_1" presStyleCnt="0"/>
      <dgm:spPr/>
    </dgm:pt>
    <dgm:pt modelId="{28156CBE-260A-4FE1-BC08-B409FE737076}" type="pres">
      <dgm:prSet presAssocID="{081C0E22-2F7A-41A6-A58B-45D609A55FD3}" presName="accentRepeatNode" presStyleLbl="solidFgAcc1" presStyleIdx="0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E45792E0-62C9-4BBD-A8BF-57E9FB93D40D}" type="pres">
      <dgm:prSet presAssocID="{2FCDF57F-EA0A-429D-97E9-8F7F8FEDF3BA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D7CEA5-6E5A-4CBC-A1A8-30A4C05B6F7D}" type="pres">
      <dgm:prSet presAssocID="{2FCDF57F-EA0A-429D-97E9-8F7F8FEDF3BA}" presName="accent_2" presStyleCnt="0"/>
      <dgm:spPr/>
    </dgm:pt>
    <dgm:pt modelId="{C30B2072-FACA-4C8E-8551-E50CE0D9B8BF}" type="pres">
      <dgm:prSet presAssocID="{2FCDF57F-EA0A-429D-97E9-8F7F8FEDF3BA}" presName="accentRepeatNode" presStyleLbl="solidFgAcc1" presStyleIdx="1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10281D8-DAB3-41F1-81CE-F69632B1E8B1}" type="pres">
      <dgm:prSet presAssocID="{97EA49DD-0D7D-48DD-A5F9-C24DB179D9A9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80D2BD-8E91-489D-8A1D-EF457390D8E6}" type="pres">
      <dgm:prSet presAssocID="{97EA49DD-0D7D-48DD-A5F9-C24DB179D9A9}" presName="accent_3" presStyleCnt="0"/>
      <dgm:spPr/>
    </dgm:pt>
    <dgm:pt modelId="{F9C90283-D7CE-473D-A819-FA4AB460BD7C}" type="pres">
      <dgm:prSet presAssocID="{97EA49DD-0D7D-48DD-A5F9-C24DB179D9A9}" presName="accentRepeatNode" presStyleLbl="solidFgAcc1" presStyleIdx="2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E713501D-BADA-434D-8DC2-E937C0A513AF}" type="pres">
      <dgm:prSet presAssocID="{8599552B-056C-4A79-B186-DDD02327B7E6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B8861F-381E-40A4-9987-E9292E46328E}" type="pres">
      <dgm:prSet presAssocID="{8599552B-056C-4A79-B186-DDD02327B7E6}" presName="accent_4" presStyleCnt="0"/>
      <dgm:spPr/>
    </dgm:pt>
    <dgm:pt modelId="{F515E606-CDC2-4592-B02E-0F5ADE558A4F}" type="pres">
      <dgm:prSet presAssocID="{8599552B-056C-4A79-B186-DDD02327B7E6}" presName="accentRepeatNode" presStyleLbl="solidFgAcc1" presStyleIdx="3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EDBC8AC1-9EDC-4B11-8F35-FCEB1C7B1674}" type="pres">
      <dgm:prSet presAssocID="{BCA3AFB4-E9B9-4987-9E3A-62C51501CBDB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9038B5-E242-4A05-AC38-2A1FA1ABB228}" type="pres">
      <dgm:prSet presAssocID="{BCA3AFB4-E9B9-4987-9E3A-62C51501CBDB}" presName="accent_5" presStyleCnt="0"/>
      <dgm:spPr/>
    </dgm:pt>
    <dgm:pt modelId="{2AABA30D-A399-453A-9A22-B63A0628CB04}" type="pres">
      <dgm:prSet presAssocID="{BCA3AFB4-E9B9-4987-9E3A-62C51501CBDB}" presName="accentRepeatNode" presStyleLbl="solidFgAcc1" presStyleIdx="4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7E69A3B3-A755-4525-A8FC-39ECB721E4BF}" type="pres">
      <dgm:prSet presAssocID="{4B45E678-0696-47B5-92D2-7B6E3762ECD9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5C7D2F-C125-4621-877F-7EC89EB91E6D}" type="pres">
      <dgm:prSet presAssocID="{4B45E678-0696-47B5-92D2-7B6E3762ECD9}" presName="accent_6" presStyleCnt="0"/>
      <dgm:spPr/>
    </dgm:pt>
    <dgm:pt modelId="{DE08F420-EE82-4C07-AF65-9F9F1B9C480D}" type="pres">
      <dgm:prSet presAssocID="{4B45E678-0696-47B5-92D2-7B6E3762ECD9}" presName="accentRepeatNode" presStyleLbl="solidFgAcc1" presStyleIdx="5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</dgm:ptLst>
  <dgm:cxnLst>
    <dgm:cxn modelId="{CF8751CE-F205-4B35-8B9B-E458529AE8CD}" srcId="{47E5A360-3A22-45C4-A989-D5DE86AB1E72}" destId="{4B45E678-0696-47B5-92D2-7B6E3762ECD9}" srcOrd="5" destOrd="0" parTransId="{09441A72-7CC8-4187-A6BD-F273BC50CFDA}" sibTransId="{F95336C3-F747-41AB-8917-D423617078AD}"/>
    <dgm:cxn modelId="{F5287847-F74B-40A3-8C16-948E1F423EEE}" type="presOf" srcId="{97EA49DD-0D7D-48DD-A5F9-C24DB179D9A9}" destId="{210281D8-DAB3-41F1-81CE-F69632B1E8B1}" srcOrd="0" destOrd="0" presId="urn:microsoft.com/office/officeart/2008/layout/VerticalCurvedList"/>
    <dgm:cxn modelId="{B94D9C4B-4E3F-462F-BEBB-19AB3D2ECE1B}" type="presOf" srcId="{4B45E678-0696-47B5-92D2-7B6E3762ECD9}" destId="{7E69A3B3-A755-4525-A8FC-39ECB721E4BF}" srcOrd="0" destOrd="0" presId="urn:microsoft.com/office/officeart/2008/layout/VerticalCurvedList"/>
    <dgm:cxn modelId="{FAF89C7E-91B6-4428-941D-E53A2B128882}" srcId="{47E5A360-3A22-45C4-A989-D5DE86AB1E72}" destId="{2FCDF57F-EA0A-429D-97E9-8F7F8FEDF3BA}" srcOrd="1" destOrd="0" parTransId="{CEAE8B21-36EA-4289-9C52-E50C4DD8A70E}" sibTransId="{29E1989C-B765-4379-89A2-BE9737FFC00E}"/>
    <dgm:cxn modelId="{C9702154-670F-468F-BFDC-557AC81B1B4D}" type="presOf" srcId="{8599552B-056C-4A79-B186-DDD02327B7E6}" destId="{E713501D-BADA-434D-8DC2-E937C0A513AF}" srcOrd="0" destOrd="0" presId="urn:microsoft.com/office/officeart/2008/layout/VerticalCurvedList"/>
    <dgm:cxn modelId="{26C20C02-8A5C-4929-80CA-953931719148}" type="presOf" srcId="{47E5A360-3A22-45C4-A989-D5DE86AB1E72}" destId="{A1EE6036-4824-4017-A0AC-BE92235BD6FE}" srcOrd="0" destOrd="0" presId="urn:microsoft.com/office/officeart/2008/layout/VerticalCurvedList"/>
    <dgm:cxn modelId="{53105BF3-7A31-453A-94BF-9342704D6551}" srcId="{47E5A360-3A22-45C4-A989-D5DE86AB1E72}" destId="{97EA49DD-0D7D-48DD-A5F9-C24DB179D9A9}" srcOrd="2" destOrd="0" parTransId="{E7567331-F648-4172-A1A6-540B9B09211E}" sibTransId="{4280E70F-6D41-4C05-B9C7-363A273AED7D}"/>
    <dgm:cxn modelId="{41E1F0FA-56EF-4541-A997-25E4467BCCB0}" type="presOf" srcId="{081C0E22-2F7A-41A6-A58B-45D609A55FD3}" destId="{59445762-D4C1-46D7-B4C4-CB98C3C63496}" srcOrd="0" destOrd="0" presId="urn:microsoft.com/office/officeart/2008/layout/VerticalCurvedList"/>
    <dgm:cxn modelId="{8BD4CA5D-1DF0-4E3C-BCCF-1CCACE32A63D}" srcId="{47E5A360-3A22-45C4-A989-D5DE86AB1E72}" destId="{8599552B-056C-4A79-B186-DDD02327B7E6}" srcOrd="3" destOrd="0" parTransId="{D5B7A796-210A-4098-BC29-3A5CFBF911B4}" sibTransId="{853A1D4C-0A6C-4761-ADB9-5A234491F013}"/>
    <dgm:cxn modelId="{C4231F0C-3B94-4E93-97E0-AA05F9AF1B4D}" type="presOf" srcId="{6096DDD5-CBC6-426D-876D-6B6C94810772}" destId="{B488C23D-703C-4726-88C3-BA036CEFA0F4}" srcOrd="0" destOrd="0" presId="urn:microsoft.com/office/officeart/2008/layout/VerticalCurvedList"/>
    <dgm:cxn modelId="{00DB9763-EBDB-497D-8750-4527FC3A3362}" srcId="{47E5A360-3A22-45C4-A989-D5DE86AB1E72}" destId="{BCA3AFB4-E9B9-4987-9E3A-62C51501CBDB}" srcOrd="4" destOrd="0" parTransId="{C9E09A0A-DE3E-4CE6-895E-53ABE6D69D0F}" sibTransId="{F9CCCAE7-A669-4982-ADCA-8B05A9DC9DBA}"/>
    <dgm:cxn modelId="{7E4A13DC-92E2-47BA-9051-A09E07F8CDE8}" type="presOf" srcId="{BCA3AFB4-E9B9-4987-9E3A-62C51501CBDB}" destId="{EDBC8AC1-9EDC-4B11-8F35-FCEB1C7B1674}" srcOrd="0" destOrd="0" presId="urn:microsoft.com/office/officeart/2008/layout/VerticalCurvedList"/>
    <dgm:cxn modelId="{7B358453-5298-4400-A288-5C127FFF2D9B}" type="presOf" srcId="{2FCDF57F-EA0A-429D-97E9-8F7F8FEDF3BA}" destId="{E45792E0-62C9-4BBD-A8BF-57E9FB93D40D}" srcOrd="0" destOrd="0" presId="urn:microsoft.com/office/officeart/2008/layout/VerticalCurvedList"/>
    <dgm:cxn modelId="{BEB2C984-109B-4E8B-909D-8F316C7638F0}" srcId="{47E5A360-3A22-45C4-A989-D5DE86AB1E72}" destId="{081C0E22-2F7A-41A6-A58B-45D609A55FD3}" srcOrd="0" destOrd="0" parTransId="{CAF578AD-DEAB-43EB-B80C-BA22B7F6CE26}" sibTransId="{6096DDD5-CBC6-426D-876D-6B6C94810772}"/>
    <dgm:cxn modelId="{13B172CD-1741-4EE8-B71E-62EFD8D8FE6D}" type="presParOf" srcId="{A1EE6036-4824-4017-A0AC-BE92235BD6FE}" destId="{06E2257D-7307-4642-86D6-8B42A720B8CF}" srcOrd="0" destOrd="0" presId="urn:microsoft.com/office/officeart/2008/layout/VerticalCurvedList"/>
    <dgm:cxn modelId="{216A09EC-E693-440E-A045-D4E7D1250B35}" type="presParOf" srcId="{06E2257D-7307-4642-86D6-8B42A720B8CF}" destId="{E36A2309-7049-4BFD-A534-A412903BEEF9}" srcOrd="0" destOrd="0" presId="urn:microsoft.com/office/officeart/2008/layout/VerticalCurvedList"/>
    <dgm:cxn modelId="{DC9D8B63-53B3-4581-9AEB-BC77A2A61E23}" type="presParOf" srcId="{E36A2309-7049-4BFD-A534-A412903BEEF9}" destId="{D73DA25E-69CE-40E1-90D6-950CA2730A28}" srcOrd="0" destOrd="0" presId="urn:microsoft.com/office/officeart/2008/layout/VerticalCurvedList"/>
    <dgm:cxn modelId="{3C09A262-5F70-4E9B-9A7C-B4A27B289044}" type="presParOf" srcId="{E36A2309-7049-4BFD-A534-A412903BEEF9}" destId="{B488C23D-703C-4726-88C3-BA036CEFA0F4}" srcOrd="1" destOrd="0" presId="urn:microsoft.com/office/officeart/2008/layout/VerticalCurvedList"/>
    <dgm:cxn modelId="{1B0BA616-7083-435C-84F5-E0431C8F2429}" type="presParOf" srcId="{E36A2309-7049-4BFD-A534-A412903BEEF9}" destId="{26ED0ACE-80CD-4BCD-B03C-70C657E7B65D}" srcOrd="2" destOrd="0" presId="urn:microsoft.com/office/officeart/2008/layout/VerticalCurvedList"/>
    <dgm:cxn modelId="{E97C0825-3BE7-4648-B196-B75F2E5F29AF}" type="presParOf" srcId="{E36A2309-7049-4BFD-A534-A412903BEEF9}" destId="{5419B1D9-F5E3-485C-873A-D0C468195647}" srcOrd="3" destOrd="0" presId="urn:microsoft.com/office/officeart/2008/layout/VerticalCurvedList"/>
    <dgm:cxn modelId="{63DA6C85-458E-4E2A-AA22-82F23EF91F98}" type="presParOf" srcId="{06E2257D-7307-4642-86D6-8B42A720B8CF}" destId="{59445762-D4C1-46D7-B4C4-CB98C3C63496}" srcOrd="1" destOrd="0" presId="urn:microsoft.com/office/officeart/2008/layout/VerticalCurvedList"/>
    <dgm:cxn modelId="{C4B19EA0-4C0A-401F-8204-40E07F4A5872}" type="presParOf" srcId="{06E2257D-7307-4642-86D6-8B42A720B8CF}" destId="{F4EE6177-0B85-44AA-8552-3457DC86124E}" srcOrd="2" destOrd="0" presId="urn:microsoft.com/office/officeart/2008/layout/VerticalCurvedList"/>
    <dgm:cxn modelId="{0539E545-9320-4315-AA81-4A874554E3C0}" type="presParOf" srcId="{F4EE6177-0B85-44AA-8552-3457DC86124E}" destId="{28156CBE-260A-4FE1-BC08-B409FE737076}" srcOrd="0" destOrd="0" presId="urn:microsoft.com/office/officeart/2008/layout/VerticalCurvedList"/>
    <dgm:cxn modelId="{14941F16-9D4A-4222-ADA5-8FC127C73A85}" type="presParOf" srcId="{06E2257D-7307-4642-86D6-8B42A720B8CF}" destId="{E45792E0-62C9-4BBD-A8BF-57E9FB93D40D}" srcOrd="3" destOrd="0" presId="urn:microsoft.com/office/officeart/2008/layout/VerticalCurvedList"/>
    <dgm:cxn modelId="{A16DC209-C6D9-46FB-8499-8FF927396D2C}" type="presParOf" srcId="{06E2257D-7307-4642-86D6-8B42A720B8CF}" destId="{6CD7CEA5-6E5A-4CBC-A1A8-30A4C05B6F7D}" srcOrd="4" destOrd="0" presId="urn:microsoft.com/office/officeart/2008/layout/VerticalCurvedList"/>
    <dgm:cxn modelId="{92628F72-2B17-4A04-A173-8A2717077C67}" type="presParOf" srcId="{6CD7CEA5-6E5A-4CBC-A1A8-30A4C05B6F7D}" destId="{C30B2072-FACA-4C8E-8551-E50CE0D9B8BF}" srcOrd="0" destOrd="0" presId="urn:microsoft.com/office/officeart/2008/layout/VerticalCurvedList"/>
    <dgm:cxn modelId="{B88F615F-9DEE-4AAC-AA89-27DAAD010AC4}" type="presParOf" srcId="{06E2257D-7307-4642-86D6-8B42A720B8CF}" destId="{210281D8-DAB3-41F1-81CE-F69632B1E8B1}" srcOrd="5" destOrd="0" presId="urn:microsoft.com/office/officeart/2008/layout/VerticalCurvedList"/>
    <dgm:cxn modelId="{B640A19E-54F0-4008-930A-A3213AC6DCB0}" type="presParOf" srcId="{06E2257D-7307-4642-86D6-8B42A720B8CF}" destId="{F780D2BD-8E91-489D-8A1D-EF457390D8E6}" srcOrd="6" destOrd="0" presId="urn:microsoft.com/office/officeart/2008/layout/VerticalCurvedList"/>
    <dgm:cxn modelId="{BB4BA6BD-16E1-4222-B87E-947879D27996}" type="presParOf" srcId="{F780D2BD-8E91-489D-8A1D-EF457390D8E6}" destId="{F9C90283-D7CE-473D-A819-FA4AB460BD7C}" srcOrd="0" destOrd="0" presId="urn:microsoft.com/office/officeart/2008/layout/VerticalCurvedList"/>
    <dgm:cxn modelId="{822FB114-F9F0-43C9-8BF4-A9477D3CFCDA}" type="presParOf" srcId="{06E2257D-7307-4642-86D6-8B42A720B8CF}" destId="{E713501D-BADA-434D-8DC2-E937C0A513AF}" srcOrd="7" destOrd="0" presId="urn:microsoft.com/office/officeart/2008/layout/VerticalCurvedList"/>
    <dgm:cxn modelId="{A124F8A3-3F24-4472-BDB0-791DC4E54562}" type="presParOf" srcId="{06E2257D-7307-4642-86D6-8B42A720B8CF}" destId="{3CB8861F-381E-40A4-9987-E9292E46328E}" srcOrd="8" destOrd="0" presId="urn:microsoft.com/office/officeart/2008/layout/VerticalCurvedList"/>
    <dgm:cxn modelId="{E63B3C9B-D218-417A-86D3-00E1A096E0B5}" type="presParOf" srcId="{3CB8861F-381E-40A4-9987-E9292E46328E}" destId="{F515E606-CDC2-4592-B02E-0F5ADE558A4F}" srcOrd="0" destOrd="0" presId="urn:microsoft.com/office/officeart/2008/layout/VerticalCurvedList"/>
    <dgm:cxn modelId="{0EE9FCF9-5E73-4B20-B95F-CC1C654CC285}" type="presParOf" srcId="{06E2257D-7307-4642-86D6-8B42A720B8CF}" destId="{EDBC8AC1-9EDC-4B11-8F35-FCEB1C7B1674}" srcOrd="9" destOrd="0" presId="urn:microsoft.com/office/officeart/2008/layout/VerticalCurvedList"/>
    <dgm:cxn modelId="{52196059-A796-4A18-AF9B-5982B4AEECB8}" type="presParOf" srcId="{06E2257D-7307-4642-86D6-8B42A720B8CF}" destId="{B59038B5-E242-4A05-AC38-2A1FA1ABB228}" srcOrd="10" destOrd="0" presId="urn:microsoft.com/office/officeart/2008/layout/VerticalCurvedList"/>
    <dgm:cxn modelId="{8EC85401-98C8-4C63-94D0-3781140A4204}" type="presParOf" srcId="{B59038B5-E242-4A05-AC38-2A1FA1ABB228}" destId="{2AABA30D-A399-453A-9A22-B63A0628CB04}" srcOrd="0" destOrd="0" presId="urn:microsoft.com/office/officeart/2008/layout/VerticalCurvedList"/>
    <dgm:cxn modelId="{41EEDED5-4C6F-4FA3-8C50-24D4969E9B8D}" type="presParOf" srcId="{06E2257D-7307-4642-86D6-8B42A720B8CF}" destId="{7E69A3B3-A755-4525-A8FC-39ECB721E4BF}" srcOrd="11" destOrd="0" presId="urn:microsoft.com/office/officeart/2008/layout/VerticalCurvedList"/>
    <dgm:cxn modelId="{A5D363DD-B77F-487A-8865-AAB0C8D43D9E}" type="presParOf" srcId="{06E2257D-7307-4642-86D6-8B42A720B8CF}" destId="{565C7D2F-C125-4621-877F-7EC89EB91E6D}" srcOrd="12" destOrd="0" presId="urn:microsoft.com/office/officeart/2008/layout/VerticalCurvedList"/>
    <dgm:cxn modelId="{1EAC861F-7A4E-44BE-9FA0-96B8024DD90B}" type="presParOf" srcId="{565C7D2F-C125-4621-877F-7EC89EB91E6D}" destId="{DE08F420-EE82-4C07-AF65-9F9F1B9C480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E5A360-3A22-45C4-A989-D5DE86AB1E72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EA49DD-0D7D-48DD-A5F9-C24DB179D9A9}">
      <dgm:prSet phldrT="[Текст]" custT="1"/>
      <dgm:spPr/>
      <dgm:t>
        <a:bodyPr/>
        <a:lstStyle/>
        <a:p>
          <a:r>
            <a:rPr lang="ru-RU" sz="1100" b="1" i="0" dirty="0" smtClean="0"/>
            <a:t>Проведение регионального конкурса школьных программ перехода в эффективный режим работы</a:t>
          </a:r>
          <a:endParaRPr lang="ru-RU" sz="1100" b="1" i="0" dirty="0"/>
        </a:p>
      </dgm:t>
    </dgm:pt>
    <dgm:pt modelId="{E7567331-F648-4172-A1A6-540B9B09211E}" type="parTrans" cxnId="{53105BF3-7A31-453A-94BF-9342704D6551}">
      <dgm:prSet/>
      <dgm:spPr/>
      <dgm:t>
        <a:bodyPr/>
        <a:lstStyle/>
        <a:p>
          <a:endParaRPr lang="ru-RU" sz="1100" b="1" i="0"/>
        </a:p>
      </dgm:t>
    </dgm:pt>
    <dgm:pt modelId="{4280E70F-6D41-4C05-B9C7-363A273AED7D}" type="sibTrans" cxnId="{53105BF3-7A31-453A-94BF-9342704D6551}">
      <dgm:prSet/>
      <dgm:spPr/>
      <dgm:t>
        <a:bodyPr/>
        <a:lstStyle/>
        <a:p>
          <a:endParaRPr lang="ru-RU" sz="1100" b="1" i="0"/>
        </a:p>
      </dgm:t>
    </dgm:pt>
    <dgm:pt modelId="{8599552B-056C-4A79-B186-DDD02327B7E6}">
      <dgm:prSet custT="1"/>
      <dgm:spPr/>
      <dgm:t>
        <a:bodyPr/>
        <a:lstStyle/>
        <a:p>
          <a:r>
            <a:rPr lang="ru-RU" sz="1100" b="1" i="0" dirty="0" smtClean="0"/>
            <a:t>Подготовка и заключение партнерских договоров со школами, имеющими стабильно высокие результаты </a:t>
          </a:r>
          <a:endParaRPr lang="ru-RU" sz="1100" b="1" i="0" dirty="0"/>
        </a:p>
      </dgm:t>
    </dgm:pt>
    <dgm:pt modelId="{D5B7A796-210A-4098-BC29-3A5CFBF911B4}" type="parTrans" cxnId="{8BD4CA5D-1DF0-4E3C-BCCF-1CCACE32A63D}">
      <dgm:prSet/>
      <dgm:spPr/>
      <dgm:t>
        <a:bodyPr/>
        <a:lstStyle/>
        <a:p>
          <a:endParaRPr lang="ru-RU" sz="1100" b="1" i="0"/>
        </a:p>
      </dgm:t>
    </dgm:pt>
    <dgm:pt modelId="{853A1D4C-0A6C-4761-ADB9-5A234491F013}" type="sibTrans" cxnId="{8BD4CA5D-1DF0-4E3C-BCCF-1CCACE32A63D}">
      <dgm:prSet/>
      <dgm:spPr/>
      <dgm:t>
        <a:bodyPr/>
        <a:lstStyle/>
        <a:p>
          <a:endParaRPr lang="ru-RU" sz="1100" b="1" i="0"/>
        </a:p>
      </dgm:t>
    </dgm:pt>
    <dgm:pt modelId="{4B45E678-0696-47B5-92D2-7B6E3762ECD9}">
      <dgm:prSet custT="1"/>
      <dgm:spPr/>
      <dgm:t>
        <a:bodyPr/>
        <a:lstStyle/>
        <a:p>
          <a:r>
            <a:rPr lang="ru-RU" sz="1100" b="1" i="0" dirty="0" smtClean="0"/>
            <a:t>Проведение краткосрочных мероприятий (семинаров, </a:t>
          </a:r>
          <a:r>
            <a:rPr lang="ru-RU" sz="1100" b="1" i="0" dirty="0" err="1" smtClean="0"/>
            <a:t>вебинаров</a:t>
          </a:r>
          <a:r>
            <a:rPr lang="ru-RU" sz="1100" b="1" i="0" dirty="0" smtClean="0"/>
            <a:t>) на базе ШНОР (ШНСУ)</a:t>
          </a:r>
          <a:endParaRPr lang="ru-RU" sz="1100" b="1" i="0" dirty="0"/>
        </a:p>
      </dgm:t>
    </dgm:pt>
    <dgm:pt modelId="{09441A72-7CC8-4187-A6BD-F273BC50CFDA}" type="parTrans" cxnId="{CF8751CE-F205-4B35-8B9B-E458529AE8CD}">
      <dgm:prSet/>
      <dgm:spPr/>
      <dgm:t>
        <a:bodyPr/>
        <a:lstStyle/>
        <a:p>
          <a:endParaRPr lang="ru-RU" sz="1100" b="1" i="0"/>
        </a:p>
      </dgm:t>
    </dgm:pt>
    <dgm:pt modelId="{F95336C3-F747-41AB-8917-D423617078AD}" type="sibTrans" cxnId="{CF8751CE-F205-4B35-8B9B-E458529AE8CD}">
      <dgm:prSet/>
      <dgm:spPr/>
      <dgm:t>
        <a:bodyPr/>
        <a:lstStyle/>
        <a:p>
          <a:endParaRPr lang="ru-RU" sz="1100" b="1" i="0"/>
        </a:p>
      </dgm:t>
    </dgm:pt>
    <dgm:pt modelId="{BCA3AFB4-E9B9-4987-9E3A-62C51501CBDB}">
      <dgm:prSet custT="1"/>
      <dgm:spPr/>
      <dgm:t>
        <a:bodyPr/>
        <a:lstStyle/>
        <a:p>
          <a:r>
            <a:rPr lang="ru-RU" sz="1100" b="1" i="0" dirty="0" smtClean="0"/>
            <a:t>Введение в ШНОР и ШНСУ штатных должностей специалистов для повышения качества образования</a:t>
          </a:r>
          <a:endParaRPr lang="ru-RU" sz="1100" b="1" i="0" dirty="0"/>
        </a:p>
      </dgm:t>
    </dgm:pt>
    <dgm:pt modelId="{C9E09A0A-DE3E-4CE6-895E-53ABE6D69D0F}" type="parTrans" cxnId="{00DB9763-EBDB-497D-8750-4527FC3A3362}">
      <dgm:prSet/>
      <dgm:spPr/>
      <dgm:t>
        <a:bodyPr/>
        <a:lstStyle/>
        <a:p>
          <a:endParaRPr lang="ru-RU" sz="1100" b="1" i="0"/>
        </a:p>
      </dgm:t>
    </dgm:pt>
    <dgm:pt modelId="{F9CCCAE7-A669-4982-ADCA-8B05A9DC9DBA}" type="sibTrans" cxnId="{00DB9763-EBDB-497D-8750-4527FC3A3362}">
      <dgm:prSet/>
      <dgm:spPr/>
      <dgm:t>
        <a:bodyPr/>
        <a:lstStyle/>
        <a:p>
          <a:endParaRPr lang="ru-RU" sz="1100" b="1" i="0"/>
        </a:p>
      </dgm:t>
    </dgm:pt>
    <dgm:pt modelId="{8FFF1CAD-2018-4037-B062-2BEB695AB2C5}">
      <dgm:prSet custT="1"/>
      <dgm:spPr/>
      <dgm:t>
        <a:bodyPr/>
        <a:lstStyle/>
        <a:p>
          <a:r>
            <a:rPr lang="ru-RU" sz="1100" b="1" i="0" dirty="0" smtClean="0"/>
            <a:t>Создание в регионе профессиональных сообществ педагогов ШНОР (ШНСУ)</a:t>
          </a:r>
          <a:endParaRPr lang="ru-RU" sz="1100" b="1" i="0" dirty="0"/>
        </a:p>
      </dgm:t>
    </dgm:pt>
    <dgm:pt modelId="{7E22BEAA-7564-4D60-86AD-18B52C3A4065}" type="parTrans" cxnId="{E69EC57F-1FFD-4E4C-898C-238E86380B60}">
      <dgm:prSet/>
      <dgm:spPr/>
      <dgm:t>
        <a:bodyPr/>
        <a:lstStyle/>
        <a:p>
          <a:endParaRPr lang="ru-RU" sz="1100" b="1" i="0"/>
        </a:p>
      </dgm:t>
    </dgm:pt>
    <dgm:pt modelId="{3C0C6DA0-E420-42C5-A2EC-325F834EAD7B}" type="sibTrans" cxnId="{E69EC57F-1FFD-4E4C-898C-238E86380B60}">
      <dgm:prSet/>
      <dgm:spPr/>
      <dgm:t>
        <a:bodyPr/>
        <a:lstStyle/>
        <a:p>
          <a:endParaRPr lang="ru-RU" sz="1100" b="1" i="0"/>
        </a:p>
      </dgm:t>
    </dgm:pt>
    <dgm:pt modelId="{9A3F9698-58CD-4B09-9CAC-117F56DFC306}">
      <dgm:prSet custT="1"/>
      <dgm:spPr/>
      <dgm:t>
        <a:bodyPr/>
        <a:lstStyle/>
        <a:p>
          <a:r>
            <a:rPr lang="ru-RU" sz="1100" b="1" i="0" dirty="0" smtClean="0"/>
            <a:t>Ведение постоянного мониторинга результативности обучения и эффективности развития ШНОР (ШНСУ)</a:t>
          </a:r>
          <a:endParaRPr lang="ru-RU" sz="1100" b="1" i="0" dirty="0"/>
        </a:p>
      </dgm:t>
    </dgm:pt>
    <dgm:pt modelId="{7C14D937-A956-47EE-B158-06FDF53B453A}" type="parTrans" cxnId="{0968D58D-CA6D-41B8-9D62-906DCCE07B39}">
      <dgm:prSet/>
      <dgm:spPr/>
      <dgm:t>
        <a:bodyPr/>
        <a:lstStyle/>
        <a:p>
          <a:endParaRPr lang="ru-RU" sz="1100" b="1" i="0"/>
        </a:p>
      </dgm:t>
    </dgm:pt>
    <dgm:pt modelId="{C5E39D8D-BEAE-430D-B058-1CC608366D34}" type="sibTrans" cxnId="{0968D58D-CA6D-41B8-9D62-906DCCE07B39}">
      <dgm:prSet/>
      <dgm:spPr/>
      <dgm:t>
        <a:bodyPr/>
        <a:lstStyle/>
        <a:p>
          <a:endParaRPr lang="ru-RU" sz="1100" b="1" i="0"/>
        </a:p>
      </dgm:t>
    </dgm:pt>
    <dgm:pt modelId="{A1EE6036-4824-4017-A0AC-BE92235BD6FE}" type="pres">
      <dgm:prSet presAssocID="{47E5A360-3A22-45C4-A989-D5DE86AB1E7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06E2257D-7307-4642-86D6-8B42A720B8CF}" type="pres">
      <dgm:prSet presAssocID="{47E5A360-3A22-45C4-A989-D5DE86AB1E72}" presName="Name1" presStyleCnt="0"/>
      <dgm:spPr/>
    </dgm:pt>
    <dgm:pt modelId="{E36A2309-7049-4BFD-A534-A412903BEEF9}" type="pres">
      <dgm:prSet presAssocID="{47E5A360-3A22-45C4-A989-D5DE86AB1E72}" presName="cycle" presStyleCnt="0"/>
      <dgm:spPr/>
    </dgm:pt>
    <dgm:pt modelId="{D73DA25E-69CE-40E1-90D6-950CA2730A28}" type="pres">
      <dgm:prSet presAssocID="{47E5A360-3A22-45C4-A989-D5DE86AB1E72}" presName="srcNode" presStyleLbl="node1" presStyleIdx="0" presStyleCnt="6"/>
      <dgm:spPr/>
    </dgm:pt>
    <dgm:pt modelId="{B488C23D-703C-4726-88C3-BA036CEFA0F4}" type="pres">
      <dgm:prSet presAssocID="{47E5A360-3A22-45C4-A989-D5DE86AB1E72}" presName="conn" presStyleLbl="parChTrans1D2" presStyleIdx="0" presStyleCnt="1"/>
      <dgm:spPr/>
      <dgm:t>
        <a:bodyPr/>
        <a:lstStyle/>
        <a:p>
          <a:endParaRPr lang="ru-RU"/>
        </a:p>
      </dgm:t>
    </dgm:pt>
    <dgm:pt modelId="{26ED0ACE-80CD-4BCD-B03C-70C657E7B65D}" type="pres">
      <dgm:prSet presAssocID="{47E5A360-3A22-45C4-A989-D5DE86AB1E72}" presName="extraNode" presStyleLbl="node1" presStyleIdx="0" presStyleCnt="6"/>
      <dgm:spPr/>
    </dgm:pt>
    <dgm:pt modelId="{5419B1D9-F5E3-485C-873A-D0C468195647}" type="pres">
      <dgm:prSet presAssocID="{47E5A360-3A22-45C4-A989-D5DE86AB1E72}" presName="dstNode" presStyleLbl="node1" presStyleIdx="0" presStyleCnt="6"/>
      <dgm:spPr/>
    </dgm:pt>
    <dgm:pt modelId="{BFB08F33-BE8A-4749-AB72-C88DD08B4724}" type="pres">
      <dgm:prSet presAssocID="{97EA49DD-0D7D-48DD-A5F9-C24DB179D9A9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6F0084-53A4-4A75-AF56-D14C24904A2A}" type="pres">
      <dgm:prSet presAssocID="{97EA49DD-0D7D-48DD-A5F9-C24DB179D9A9}" presName="accent_1" presStyleCnt="0"/>
      <dgm:spPr/>
    </dgm:pt>
    <dgm:pt modelId="{F9C90283-D7CE-473D-A819-FA4AB460BD7C}" type="pres">
      <dgm:prSet presAssocID="{97EA49DD-0D7D-48DD-A5F9-C24DB179D9A9}" presName="accentRepeatNode" presStyleLbl="solidFgAcc1" presStyleIdx="0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BF222D15-3ED0-41DF-84E8-AE6ECA5902EC}" type="pres">
      <dgm:prSet presAssocID="{8599552B-056C-4A79-B186-DDD02327B7E6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DD238B-D3F3-452B-94A8-FAAE54B93496}" type="pres">
      <dgm:prSet presAssocID="{8599552B-056C-4A79-B186-DDD02327B7E6}" presName="accent_2" presStyleCnt="0"/>
      <dgm:spPr/>
    </dgm:pt>
    <dgm:pt modelId="{F515E606-CDC2-4592-B02E-0F5ADE558A4F}" type="pres">
      <dgm:prSet presAssocID="{8599552B-056C-4A79-B186-DDD02327B7E6}" presName="accentRepeatNode" presStyleLbl="solidFgAcc1" presStyleIdx="1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A2E887B-73B8-4AB0-8886-943B62FFA595}" type="pres">
      <dgm:prSet presAssocID="{BCA3AFB4-E9B9-4987-9E3A-62C51501CBDB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291F64-C66E-4192-9E07-A3DEE678E46C}" type="pres">
      <dgm:prSet presAssocID="{BCA3AFB4-E9B9-4987-9E3A-62C51501CBDB}" presName="accent_3" presStyleCnt="0"/>
      <dgm:spPr/>
    </dgm:pt>
    <dgm:pt modelId="{2AABA30D-A399-453A-9A22-B63A0628CB04}" type="pres">
      <dgm:prSet presAssocID="{BCA3AFB4-E9B9-4987-9E3A-62C51501CBDB}" presName="accentRepeatNode" presStyleLbl="solidFgAcc1" presStyleIdx="2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995E258C-7009-4C13-8A72-8D621F450A35}" type="pres">
      <dgm:prSet presAssocID="{4B45E678-0696-47B5-92D2-7B6E3762ECD9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359C8C-E161-42ED-AEA9-2CAB732B55E0}" type="pres">
      <dgm:prSet presAssocID="{4B45E678-0696-47B5-92D2-7B6E3762ECD9}" presName="accent_4" presStyleCnt="0"/>
      <dgm:spPr/>
    </dgm:pt>
    <dgm:pt modelId="{DE08F420-EE82-4C07-AF65-9F9F1B9C480D}" type="pres">
      <dgm:prSet presAssocID="{4B45E678-0696-47B5-92D2-7B6E3762ECD9}" presName="accentRepeatNode" presStyleLbl="solidFgAcc1" presStyleIdx="3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F78E11FA-A385-4D28-A2C3-E960F248F179}" type="pres">
      <dgm:prSet presAssocID="{8FFF1CAD-2018-4037-B062-2BEB695AB2C5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261529-576E-4FB9-A238-AAB88F60CD5C}" type="pres">
      <dgm:prSet presAssocID="{8FFF1CAD-2018-4037-B062-2BEB695AB2C5}" presName="accent_5" presStyleCnt="0"/>
      <dgm:spPr/>
    </dgm:pt>
    <dgm:pt modelId="{7BD9B09F-6168-413D-82AE-6E022BB401E4}" type="pres">
      <dgm:prSet presAssocID="{8FFF1CAD-2018-4037-B062-2BEB695AB2C5}" presName="accentRepeatNode" presStyleLbl="solidFgAcc1" presStyleIdx="4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A38D880B-A692-493C-AB10-F4CF98AC1F7B}" type="pres">
      <dgm:prSet presAssocID="{9A3F9698-58CD-4B09-9CAC-117F56DFC306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913BE7-C4CE-43CF-83C8-DC0E088E4AF3}" type="pres">
      <dgm:prSet presAssocID="{9A3F9698-58CD-4B09-9CAC-117F56DFC306}" presName="accent_6" presStyleCnt="0"/>
      <dgm:spPr/>
    </dgm:pt>
    <dgm:pt modelId="{57BB81EE-2840-44E2-8D6E-C5ED2ECB6FE5}" type="pres">
      <dgm:prSet presAssocID="{9A3F9698-58CD-4B09-9CAC-117F56DFC306}" presName="accentRepeatNode" presStyleLbl="solidFgAcc1" presStyleIdx="5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</dgm:ptLst>
  <dgm:cxnLst>
    <dgm:cxn modelId="{26F4AFC3-EAD2-4B68-8EBC-50F4266FD0B4}" type="presOf" srcId="{9A3F9698-58CD-4B09-9CAC-117F56DFC306}" destId="{A38D880B-A692-493C-AB10-F4CF98AC1F7B}" srcOrd="0" destOrd="0" presId="urn:microsoft.com/office/officeart/2008/layout/VerticalCurvedList"/>
    <dgm:cxn modelId="{217F766D-7246-4090-9C34-DF70B5F4CE4C}" type="presOf" srcId="{4B45E678-0696-47B5-92D2-7B6E3762ECD9}" destId="{995E258C-7009-4C13-8A72-8D621F450A35}" srcOrd="0" destOrd="0" presId="urn:microsoft.com/office/officeart/2008/layout/VerticalCurvedList"/>
    <dgm:cxn modelId="{CF8751CE-F205-4B35-8B9B-E458529AE8CD}" srcId="{47E5A360-3A22-45C4-A989-D5DE86AB1E72}" destId="{4B45E678-0696-47B5-92D2-7B6E3762ECD9}" srcOrd="3" destOrd="0" parTransId="{09441A72-7CC8-4187-A6BD-F273BC50CFDA}" sibTransId="{F95336C3-F747-41AB-8917-D423617078AD}"/>
    <dgm:cxn modelId="{5781C96A-7E25-4319-9C28-CEED24031A22}" type="presOf" srcId="{8599552B-056C-4A79-B186-DDD02327B7E6}" destId="{BF222D15-3ED0-41DF-84E8-AE6ECA5902EC}" srcOrd="0" destOrd="0" presId="urn:microsoft.com/office/officeart/2008/layout/VerticalCurvedList"/>
    <dgm:cxn modelId="{8BD4CA5D-1DF0-4E3C-BCCF-1CCACE32A63D}" srcId="{47E5A360-3A22-45C4-A989-D5DE86AB1E72}" destId="{8599552B-056C-4A79-B186-DDD02327B7E6}" srcOrd="1" destOrd="0" parTransId="{D5B7A796-210A-4098-BC29-3A5CFBF911B4}" sibTransId="{853A1D4C-0A6C-4761-ADB9-5A234491F013}"/>
    <dgm:cxn modelId="{0968D58D-CA6D-41B8-9D62-906DCCE07B39}" srcId="{47E5A360-3A22-45C4-A989-D5DE86AB1E72}" destId="{9A3F9698-58CD-4B09-9CAC-117F56DFC306}" srcOrd="5" destOrd="0" parTransId="{7C14D937-A956-47EE-B158-06FDF53B453A}" sibTransId="{C5E39D8D-BEAE-430D-B058-1CC608366D34}"/>
    <dgm:cxn modelId="{26C20C02-8A5C-4929-80CA-953931719148}" type="presOf" srcId="{47E5A360-3A22-45C4-A989-D5DE86AB1E72}" destId="{A1EE6036-4824-4017-A0AC-BE92235BD6FE}" srcOrd="0" destOrd="0" presId="urn:microsoft.com/office/officeart/2008/layout/VerticalCurvedList"/>
    <dgm:cxn modelId="{BE64B220-300D-43FF-A9DD-5E865C499F07}" type="presOf" srcId="{97EA49DD-0D7D-48DD-A5F9-C24DB179D9A9}" destId="{BFB08F33-BE8A-4749-AB72-C88DD08B4724}" srcOrd="0" destOrd="0" presId="urn:microsoft.com/office/officeart/2008/layout/VerticalCurvedList"/>
    <dgm:cxn modelId="{E69EC57F-1FFD-4E4C-898C-238E86380B60}" srcId="{47E5A360-3A22-45C4-A989-D5DE86AB1E72}" destId="{8FFF1CAD-2018-4037-B062-2BEB695AB2C5}" srcOrd="4" destOrd="0" parTransId="{7E22BEAA-7564-4D60-86AD-18B52C3A4065}" sibTransId="{3C0C6DA0-E420-42C5-A2EC-325F834EAD7B}"/>
    <dgm:cxn modelId="{845E0C99-D6A1-41BD-A929-8DC85CAB6EC1}" type="presOf" srcId="{8FFF1CAD-2018-4037-B062-2BEB695AB2C5}" destId="{F78E11FA-A385-4D28-A2C3-E960F248F179}" srcOrd="0" destOrd="0" presId="urn:microsoft.com/office/officeart/2008/layout/VerticalCurvedList"/>
    <dgm:cxn modelId="{00DB9763-EBDB-497D-8750-4527FC3A3362}" srcId="{47E5A360-3A22-45C4-A989-D5DE86AB1E72}" destId="{BCA3AFB4-E9B9-4987-9E3A-62C51501CBDB}" srcOrd="2" destOrd="0" parTransId="{C9E09A0A-DE3E-4CE6-895E-53ABE6D69D0F}" sibTransId="{F9CCCAE7-A669-4982-ADCA-8B05A9DC9DBA}"/>
    <dgm:cxn modelId="{53105BF3-7A31-453A-94BF-9342704D6551}" srcId="{47E5A360-3A22-45C4-A989-D5DE86AB1E72}" destId="{97EA49DD-0D7D-48DD-A5F9-C24DB179D9A9}" srcOrd="0" destOrd="0" parTransId="{E7567331-F648-4172-A1A6-540B9B09211E}" sibTransId="{4280E70F-6D41-4C05-B9C7-363A273AED7D}"/>
    <dgm:cxn modelId="{A08EDFF2-80FF-4296-B474-786167409E2A}" type="presOf" srcId="{4280E70F-6D41-4C05-B9C7-363A273AED7D}" destId="{B488C23D-703C-4726-88C3-BA036CEFA0F4}" srcOrd="0" destOrd="0" presId="urn:microsoft.com/office/officeart/2008/layout/VerticalCurvedList"/>
    <dgm:cxn modelId="{19F2F19B-104D-4A7F-B49E-A2EDCFE6EBCB}" type="presOf" srcId="{BCA3AFB4-E9B9-4987-9E3A-62C51501CBDB}" destId="{DA2E887B-73B8-4AB0-8886-943B62FFA595}" srcOrd="0" destOrd="0" presId="urn:microsoft.com/office/officeart/2008/layout/VerticalCurvedList"/>
    <dgm:cxn modelId="{13B172CD-1741-4EE8-B71E-62EFD8D8FE6D}" type="presParOf" srcId="{A1EE6036-4824-4017-A0AC-BE92235BD6FE}" destId="{06E2257D-7307-4642-86D6-8B42A720B8CF}" srcOrd="0" destOrd="0" presId="urn:microsoft.com/office/officeart/2008/layout/VerticalCurvedList"/>
    <dgm:cxn modelId="{216A09EC-E693-440E-A045-D4E7D1250B35}" type="presParOf" srcId="{06E2257D-7307-4642-86D6-8B42A720B8CF}" destId="{E36A2309-7049-4BFD-A534-A412903BEEF9}" srcOrd="0" destOrd="0" presId="urn:microsoft.com/office/officeart/2008/layout/VerticalCurvedList"/>
    <dgm:cxn modelId="{DC9D8B63-53B3-4581-9AEB-BC77A2A61E23}" type="presParOf" srcId="{E36A2309-7049-4BFD-A534-A412903BEEF9}" destId="{D73DA25E-69CE-40E1-90D6-950CA2730A28}" srcOrd="0" destOrd="0" presId="urn:microsoft.com/office/officeart/2008/layout/VerticalCurvedList"/>
    <dgm:cxn modelId="{3C09A262-5F70-4E9B-9A7C-B4A27B289044}" type="presParOf" srcId="{E36A2309-7049-4BFD-A534-A412903BEEF9}" destId="{B488C23D-703C-4726-88C3-BA036CEFA0F4}" srcOrd="1" destOrd="0" presId="urn:microsoft.com/office/officeart/2008/layout/VerticalCurvedList"/>
    <dgm:cxn modelId="{1B0BA616-7083-435C-84F5-E0431C8F2429}" type="presParOf" srcId="{E36A2309-7049-4BFD-A534-A412903BEEF9}" destId="{26ED0ACE-80CD-4BCD-B03C-70C657E7B65D}" srcOrd="2" destOrd="0" presId="urn:microsoft.com/office/officeart/2008/layout/VerticalCurvedList"/>
    <dgm:cxn modelId="{E97C0825-3BE7-4648-B196-B75F2E5F29AF}" type="presParOf" srcId="{E36A2309-7049-4BFD-A534-A412903BEEF9}" destId="{5419B1D9-F5E3-485C-873A-D0C468195647}" srcOrd="3" destOrd="0" presId="urn:microsoft.com/office/officeart/2008/layout/VerticalCurvedList"/>
    <dgm:cxn modelId="{D534F073-9CCA-4B0C-BF64-D25944A60096}" type="presParOf" srcId="{06E2257D-7307-4642-86D6-8B42A720B8CF}" destId="{BFB08F33-BE8A-4749-AB72-C88DD08B4724}" srcOrd="1" destOrd="0" presId="urn:microsoft.com/office/officeart/2008/layout/VerticalCurvedList"/>
    <dgm:cxn modelId="{F1FD266F-EAC4-4717-A9EE-85C4A373B4D6}" type="presParOf" srcId="{06E2257D-7307-4642-86D6-8B42A720B8CF}" destId="{9A6F0084-53A4-4A75-AF56-D14C24904A2A}" srcOrd="2" destOrd="0" presId="urn:microsoft.com/office/officeart/2008/layout/VerticalCurvedList"/>
    <dgm:cxn modelId="{B2F811A6-031A-4FC5-A8A6-F8B27D91CBE1}" type="presParOf" srcId="{9A6F0084-53A4-4A75-AF56-D14C24904A2A}" destId="{F9C90283-D7CE-473D-A819-FA4AB460BD7C}" srcOrd="0" destOrd="0" presId="urn:microsoft.com/office/officeart/2008/layout/VerticalCurvedList"/>
    <dgm:cxn modelId="{61CB0E46-53A0-423D-97DF-20E0F5E10C7F}" type="presParOf" srcId="{06E2257D-7307-4642-86D6-8B42A720B8CF}" destId="{BF222D15-3ED0-41DF-84E8-AE6ECA5902EC}" srcOrd="3" destOrd="0" presId="urn:microsoft.com/office/officeart/2008/layout/VerticalCurvedList"/>
    <dgm:cxn modelId="{1CC207E2-0D3E-4904-B860-FBBD19970675}" type="presParOf" srcId="{06E2257D-7307-4642-86D6-8B42A720B8CF}" destId="{F2DD238B-D3F3-452B-94A8-FAAE54B93496}" srcOrd="4" destOrd="0" presId="urn:microsoft.com/office/officeart/2008/layout/VerticalCurvedList"/>
    <dgm:cxn modelId="{132AE616-80D3-469A-8907-07CA6D6791F8}" type="presParOf" srcId="{F2DD238B-D3F3-452B-94A8-FAAE54B93496}" destId="{F515E606-CDC2-4592-B02E-0F5ADE558A4F}" srcOrd="0" destOrd="0" presId="urn:microsoft.com/office/officeart/2008/layout/VerticalCurvedList"/>
    <dgm:cxn modelId="{1E9BDB9B-F676-47FD-A363-3B6120FE8855}" type="presParOf" srcId="{06E2257D-7307-4642-86D6-8B42A720B8CF}" destId="{DA2E887B-73B8-4AB0-8886-943B62FFA595}" srcOrd="5" destOrd="0" presId="urn:microsoft.com/office/officeart/2008/layout/VerticalCurvedList"/>
    <dgm:cxn modelId="{DB7EC83F-D03F-4889-B55F-EFED8BEF9071}" type="presParOf" srcId="{06E2257D-7307-4642-86D6-8B42A720B8CF}" destId="{5E291F64-C66E-4192-9E07-A3DEE678E46C}" srcOrd="6" destOrd="0" presId="urn:microsoft.com/office/officeart/2008/layout/VerticalCurvedList"/>
    <dgm:cxn modelId="{0DB527DF-8B03-4EBF-BA3E-356414BF15D5}" type="presParOf" srcId="{5E291F64-C66E-4192-9E07-A3DEE678E46C}" destId="{2AABA30D-A399-453A-9A22-B63A0628CB04}" srcOrd="0" destOrd="0" presId="urn:microsoft.com/office/officeart/2008/layout/VerticalCurvedList"/>
    <dgm:cxn modelId="{64D6AA4A-A161-4387-8208-0ADF953CD016}" type="presParOf" srcId="{06E2257D-7307-4642-86D6-8B42A720B8CF}" destId="{995E258C-7009-4C13-8A72-8D621F450A35}" srcOrd="7" destOrd="0" presId="urn:microsoft.com/office/officeart/2008/layout/VerticalCurvedList"/>
    <dgm:cxn modelId="{F72FCFAA-3863-4ACF-A69B-41A8BF6DA8FC}" type="presParOf" srcId="{06E2257D-7307-4642-86D6-8B42A720B8CF}" destId="{01359C8C-E161-42ED-AEA9-2CAB732B55E0}" srcOrd="8" destOrd="0" presId="urn:microsoft.com/office/officeart/2008/layout/VerticalCurvedList"/>
    <dgm:cxn modelId="{A1E03A89-1B42-4E00-9497-B4A10F29B2E7}" type="presParOf" srcId="{01359C8C-E161-42ED-AEA9-2CAB732B55E0}" destId="{DE08F420-EE82-4C07-AF65-9F9F1B9C480D}" srcOrd="0" destOrd="0" presId="urn:microsoft.com/office/officeart/2008/layout/VerticalCurvedList"/>
    <dgm:cxn modelId="{C9E11B06-41F6-46FE-84F6-19FDF1D0EE5B}" type="presParOf" srcId="{06E2257D-7307-4642-86D6-8B42A720B8CF}" destId="{F78E11FA-A385-4D28-A2C3-E960F248F179}" srcOrd="9" destOrd="0" presId="urn:microsoft.com/office/officeart/2008/layout/VerticalCurvedList"/>
    <dgm:cxn modelId="{A2C31D62-2B3D-4C47-99AB-BCFAD3FADD4C}" type="presParOf" srcId="{06E2257D-7307-4642-86D6-8B42A720B8CF}" destId="{F1261529-576E-4FB9-A238-AAB88F60CD5C}" srcOrd="10" destOrd="0" presId="urn:microsoft.com/office/officeart/2008/layout/VerticalCurvedList"/>
    <dgm:cxn modelId="{2FA67C4C-E250-4C27-8C14-585507C71EDA}" type="presParOf" srcId="{F1261529-576E-4FB9-A238-AAB88F60CD5C}" destId="{7BD9B09F-6168-413D-82AE-6E022BB401E4}" srcOrd="0" destOrd="0" presId="urn:microsoft.com/office/officeart/2008/layout/VerticalCurvedList"/>
    <dgm:cxn modelId="{B0C1DF39-2EDB-41EF-B69E-8E7128F4CC0B}" type="presParOf" srcId="{06E2257D-7307-4642-86D6-8B42A720B8CF}" destId="{A38D880B-A692-493C-AB10-F4CF98AC1F7B}" srcOrd="11" destOrd="0" presId="urn:microsoft.com/office/officeart/2008/layout/VerticalCurvedList"/>
    <dgm:cxn modelId="{26604ADC-5652-4D45-B677-A87AC2E71313}" type="presParOf" srcId="{06E2257D-7307-4642-86D6-8B42A720B8CF}" destId="{D0913BE7-C4CE-43CF-83C8-DC0E088E4AF3}" srcOrd="12" destOrd="0" presId="urn:microsoft.com/office/officeart/2008/layout/VerticalCurvedList"/>
    <dgm:cxn modelId="{49E7ED77-E8F3-486F-9BF2-7DE1065E1C13}" type="presParOf" srcId="{D0913BE7-C4CE-43CF-83C8-DC0E088E4AF3}" destId="{57BB81EE-2840-44E2-8D6E-C5ED2ECB6FE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066CC7D-F9B4-4CF4-9322-3F2A309B049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606467-C4F2-4EE9-813A-D61798FDB4E7}">
      <dgm:prSet phldrT="[Текст]" custT="1"/>
      <dgm:spPr/>
      <dgm:t>
        <a:bodyPr/>
        <a:lstStyle/>
        <a:p>
          <a:r>
            <a:rPr lang="ru-RU" sz="1200" b="1" dirty="0" smtClean="0"/>
            <a:t>Координационный совет проекта</a:t>
          </a:r>
        </a:p>
        <a:p>
          <a:r>
            <a:rPr lang="ru-RU" sz="1200" dirty="0" smtClean="0"/>
            <a:t>(ДО, ИРО, </a:t>
          </a:r>
          <a:r>
            <a:rPr lang="ru-RU" sz="1200" dirty="0" err="1" smtClean="0"/>
            <a:t>ЦОиККО</a:t>
          </a:r>
          <a:r>
            <a:rPr lang="ru-RU" sz="1200" dirty="0" smtClean="0"/>
            <a:t>) </a:t>
          </a:r>
          <a:endParaRPr lang="ru-RU" sz="1200" dirty="0"/>
        </a:p>
      </dgm:t>
    </dgm:pt>
    <dgm:pt modelId="{4AC03F4F-D5A8-4B5C-A02B-9B266B8D1872}" type="parTrans" cxnId="{5FBBE798-74EE-48B8-AEDC-43F26CFF81B0}">
      <dgm:prSet/>
      <dgm:spPr/>
      <dgm:t>
        <a:bodyPr/>
        <a:lstStyle/>
        <a:p>
          <a:endParaRPr lang="ru-RU" sz="1000"/>
        </a:p>
      </dgm:t>
    </dgm:pt>
    <dgm:pt modelId="{6BC91E27-8353-4F73-8357-B632EA93B876}" type="sibTrans" cxnId="{5FBBE798-74EE-48B8-AEDC-43F26CFF81B0}">
      <dgm:prSet/>
      <dgm:spPr/>
      <dgm:t>
        <a:bodyPr/>
        <a:lstStyle/>
        <a:p>
          <a:endParaRPr lang="ru-RU" sz="1000"/>
        </a:p>
      </dgm:t>
    </dgm:pt>
    <dgm:pt modelId="{1895FCD1-163C-4755-993C-D55AEAC95673}">
      <dgm:prSet phldrT="[Текст]" custT="1"/>
      <dgm:spPr/>
      <dgm:t>
        <a:bodyPr/>
        <a:lstStyle/>
        <a:p>
          <a:r>
            <a:rPr lang="ru-RU" sz="1200" b="1" dirty="0" smtClean="0"/>
            <a:t>РГ ШНОР</a:t>
          </a:r>
        </a:p>
        <a:p>
          <a:r>
            <a:rPr lang="ru-RU" sz="1200" dirty="0" smtClean="0"/>
            <a:t>(ЦОМ)</a:t>
          </a:r>
          <a:endParaRPr lang="ru-RU" sz="1200" dirty="0"/>
        </a:p>
      </dgm:t>
    </dgm:pt>
    <dgm:pt modelId="{781CEFCA-AD75-476B-A57A-35EA0E02F5B0}" type="parTrans" cxnId="{DD10A596-8BA7-4660-A488-8C2641895B3C}">
      <dgm:prSet/>
      <dgm:spPr/>
      <dgm:t>
        <a:bodyPr/>
        <a:lstStyle/>
        <a:p>
          <a:endParaRPr lang="ru-RU" sz="1000"/>
        </a:p>
      </dgm:t>
    </dgm:pt>
    <dgm:pt modelId="{8948DCF7-5B81-4058-8706-1787E6D46499}" type="sibTrans" cxnId="{DD10A596-8BA7-4660-A488-8C2641895B3C}">
      <dgm:prSet/>
      <dgm:spPr/>
      <dgm:t>
        <a:bodyPr/>
        <a:lstStyle/>
        <a:p>
          <a:endParaRPr lang="ru-RU" sz="1000"/>
        </a:p>
      </dgm:t>
    </dgm:pt>
    <dgm:pt modelId="{7E2D9D9A-403E-480B-ADF9-3186AA09A261}">
      <dgm:prSet phldrT="[Текст]" custT="1"/>
      <dgm:spPr/>
      <dgm:t>
        <a:bodyPr/>
        <a:lstStyle/>
        <a:p>
          <a:r>
            <a:rPr lang="ru-RU" sz="1000" dirty="0" smtClean="0"/>
            <a:t>Аналитическая записка по результатам идентификации ШНОР </a:t>
          </a:r>
          <a:endParaRPr lang="ru-RU" sz="1000" dirty="0"/>
        </a:p>
      </dgm:t>
    </dgm:pt>
    <dgm:pt modelId="{158FEEC5-2317-410E-A986-C2F67BB883D0}" type="parTrans" cxnId="{DD3BC54D-7A48-4CC0-BAE2-F1B8A3A0015A}">
      <dgm:prSet/>
      <dgm:spPr/>
      <dgm:t>
        <a:bodyPr/>
        <a:lstStyle/>
        <a:p>
          <a:endParaRPr lang="ru-RU" sz="1000"/>
        </a:p>
      </dgm:t>
    </dgm:pt>
    <dgm:pt modelId="{B360D7AB-1634-43EC-94C1-32FEB1C1267B}" type="sibTrans" cxnId="{DD3BC54D-7A48-4CC0-BAE2-F1B8A3A0015A}">
      <dgm:prSet/>
      <dgm:spPr/>
      <dgm:t>
        <a:bodyPr/>
        <a:lstStyle/>
        <a:p>
          <a:endParaRPr lang="ru-RU" sz="1000"/>
        </a:p>
      </dgm:t>
    </dgm:pt>
    <dgm:pt modelId="{7D23813C-8380-435A-91C3-ED72122B705C}">
      <dgm:prSet phldrT="[Текст]" custT="1"/>
      <dgm:spPr/>
      <dgm:t>
        <a:bodyPr/>
        <a:lstStyle/>
        <a:p>
          <a:r>
            <a:rPr lang="ru-RU" sz="1000" dirty="0" smtClean="0"/>
            <a:t>Вариативная модель поддержки ШНОР</a:t>
          </a:r>
          <a:endParaRPr lang="ru-RU" sz="1000" dirty="0"/>
        </a:p>
      </dgm:t>
    </dgm:pt>
    <dgm:pt modelId="{B251EF4E-A286-48D4-A787-F5A09365C40F}" type="parTrans" cxnId="{24A458B5-0843-4503-A5D4-52DBB84A0AA8}">
      <dgm:prSet/>
      <dgm:spPr/>
      <dgm:t>
        <a:bodyPr/>
        <a:lstStyle/>
        <a:p>
          <a:endParaRPr lang="ru-RU" sz="1000"/>
        </a:p>
      </dgm:t>
    </dgm:pt>
    <dgm:pt modelId="{98735D16-DE8E-445B-8D30-0FCA5313BD7A}" type="sibTrans" cxnId="{24A458B5-0843-4503-A5D4-52DBB84A0AA8}">
      <dgm:prSet/>
      <dgm:spPr/>
      <dgm:t>
        <a:bodyPr/>
        <a:lstStyle/>
        <a:p>
          <a:endParaRPr lang="ru-RU" sz="1000"/>
        </a:p>
      </dgm:t>
    </dgm:pt>
    <dgm:pt modelId="{A66D54E0-6575-4073-820D-B148BD2E2722}">
      <dgm:prSet phldrT="[Текст]" custT="1"/>
      <dgm:spPr/>
      <dgm:t>
        <a:bodyPr/>
        <a:lstStyle/>
        <a:p>
          <a:r>
            <a:rPr lang="ru-RU" sz="1200" b="1" dirty="0" smtClean="0"/>
            <a:t>РГ ШНСУ</a:t>
          </a:r>
        </a:p>
        <a:p>
          <a:r>
            <a:rPr lang="ru-RU" sz="1200" dirty="0" smtClean="0"/>
            <a:t>(ЦРИИ)</a:t>
          </a:r>
          <a:endParaRPr lang="ru-RU" sz="1200" dirty="0"/>
        </a:p>
      </dgm:t>
    </dgm:pt>
    <dgm:pt modelId="{27563FB1-C887-4576-A782-4F98E7AEBE1A}" type="parTrans" cxnId="{7BBE4E0D-7B3D-4821-8086-D452956592DC}">
      <dgm:prSet/>
      <dgm:spPr/>
      <dgm:t>
        <a:bodyPr/>
        <a:lstStyle/>
        <a:p>
          <a:endParaRPr lang="ru-RU" sz="1000"/>
        </a:p>
      </dgm:t>
    </dgm:pt>
    <dgm:pt modelId="{08E13D1A-3005-4B84-9BA6-78A088390CCE}" type="sibTrans" cxnId="{7BBE4E0D-7B3D-4821-8086-D452956592DC}">
      <dgm:prSet/>
      <dgm:spPr/>
      <dgm:t>
        <a:bodyPr/>
        <a:lstStyle/>
        <a:p>
          <a:endParaRPr lang="ru-RU" sz="1000"/>
        </a:p>
      </dgm:t>
    </dgm:pt>
    <dgm:pt modelId="{474921E8-1585-4D0F-9514-3ABED8E9597D}">
      <dgm:prSet phldrT="[Текст]" custT="1"/>
      <dgm:spPr/>
      <dgm:t>
        <a:bodyPr/>
        <a:lstStyle/>
        <a:p>
          <a:r>
            <a:rPr lang="ru-RU" sz="1000" dirty="0" smtClean="0"/>
            <a:t>Аналитическая записка по результатам идентификации ШНСУ </a:t>
          </a:r>
          <a:endParaRPr lang="ru-RU" sz="1000" dirty="0"/>
        </a:p>
      </dgm:t>
    </dgm:pt>
    <dgm:pt modelId="{CFDE122C-4BE9-4909-8777-43331A8CFC18}" type="parTrans" cxnId="{29942806-5655-4342-8B5E-C353C6028C9B}">
      <dgm:prSet/>
      <dgm:spPr/>
      <dgm:t>
        <a:bodyPr/>
        <a:lstStyle/>
        <a:p>
          <a:endParaRPr lang="ru-RU" sz="1000"/>
        </a:p>
      </dgm:t>
    </dgm:pt>
    <dgm:pt modelId="{4DAC23B5-EE13-4CC3-AD4B-05280909E07B}" type="sibTrans" cxnId="{29942806-5655-4342-8B5E-C353C6028C9B}">
      <dgm:prSet/>
      <dgm:spPr/>
      <dgm:t>
        <a:bodyPr/>
        <a:lstStyle/>
        <a:p>
          <a:endParaRPr lang="ru-RU" sz="1000"/>
        </a:p>
      </dgm:t>
    </dgm:pt>
    <dgm:pt modelId="{1DC6110A-143D-47FD-9CBF-5D1893FC6E70}">
      <dgm:prSet custT="1"/>
      <dgm:spPr/>
      <dgm:t>
        <a:bodyPr/>
        <a:lstStyle/>
        <a:p>
          <a:r>
            <a:rPr lang="ru-RU" sz="1000" dirty="0" smtClean="0"/>
            <a:t>Вариативная модель поддержки ШНСУ</a:t>
          </a:r>
          <a:endParaRPr lang="ru-RU" sz="1000" dirty="0"/>
        </a:p>
      </dgm:t>
    </dgm:pt>
    <dgm:pt modelId="{6B59A1CC-1989-4FE8-AC70-759B74077276}" type="parTrans" cxnId="{E32250E0-D511-4305-A059-2CC94CC8C7E2}">
      <dgm:prSet/>
      <dgm:spPr/>
      <dgm:t>
        <a:bodyPr/>
        <a:lstStyle/>
        <a:p>
          <a:endParaRPr lang="ru-RU" sz="1000"/>
        </a:p>
      </dgm:t>
    </dgm:pt>
    <dgm:pt modelId="{E10BA7F2-6280-4BF8-A28B-BD6D6A27336B}" type="sibTrans" cxnId="{E32250E0-D511-4305-A059-2CC94CC8C7E2}">
      <dgm:prSet/>
      <dgm:spPr/>
      <dgm:t>
        <a:bodyPr/>
        <a:lstStyle/>
        <a:p>
          <a:endParaRPr lang="ru-RU" sz="1000"/>
        </a:p>
      </dgm:t>
    </dgm:pt>
    <dgm:pt modelId="{692B192F-348D-4D6A-A12C-023532085FE0}">
      <dgm:prSet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ru-RU" sz="900" dirty="0" smtClean="0"/>
            <a:t>- Концепция проекта поддержки ШНОР и ШНСУ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ru-RU" sz="900" dirty="0" smtClean="0"/>
            <a:t>- Базовая модель поддержки ШНОР и ШНСУ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ru-RU" sz="900" dirty="0" smtClean="0"/>
            <a:t>- Региональная программа поддержки ШНОР и ШНСУ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ru-RU" sz="900" dirty="0" smtClean="0"/>
            <a:t>- Программа мониторинга результативности ШНОР и ШНСУ</a:t>
          </a:r>
        </a:p>
      </dgm:t>
    </dgm:pt>
    <dgm:pt modelId="{F4DAC996-40C8-467E-BAA6-ABBED198848E}" type="parTrans" cxnId="{8390D76D-A935-4464-806B-A33F4EA0A3C4}">
      <dgm:prSet/>
      <dgm:spPr/>
      <dgm:t>
        <a:bodyPr/>
        <a:lstStyle/>
        <a:p>
          <a:endParaRPr lang="ru-RU" sz="1000"/>
        </a:p>
      </dgm:t>
    </dgm:pt>
    <dgm:pt modelId="{E7130DE4-DCA8-402D-A11B-1648D67BA2C6}" type="sibTrans" cxnId="{8390D76D-A935-4464-806B-A33F4EA0A3C4}">
      <dgm:prSet/>
      <dgm:spPr/>
      <dgm:t>
        <a:bodyPr/>
        <a:lstStyle/>
        <a:p>
          <a:endParaRPr lang="ru-RU" sz="1000"/>
        </a:p>
      </dgm:t>
    </dgm:pt>
    <dgm:pt modelId="{833F0625-1FEA-4B8A-8E7C-CA2090197CD7}">
      <dgm:prSet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ru-RU" sz="900" dirty="0" smtClean="0"/>
            <a:t>- Инструментарий идентификации ШНОР и ШНСУ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ru-RU" sz="900" dirty="0" smtClean="0"/>
            <a:t>- Проведение идентификации ШНОР и ШНСУ ЯО (100% школ ЯО)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ru-RU" sz="900" dirty="0" smtClean="0"/>
            <a:t>- Рейтинг школ ЯО по интегральным показателям </a:t>
          </a:r>
          <a:r>
            <a:rPr lang="ru-RU" sz="900" b="1" dirty="0" smtClean="0"/>
            <a:t>ОИП и ИСБШ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ru-RU" sz="900" b="0" dirty="0" smtClean="0"/>
            <a:t>- Выявление школ со стабильно высокими результатами</a:t>
          </a:r>
          <a:endParaRPr lang="ru-RU" sz="900" b="0" dirty="0"/>
        </a:p>
      </dgm:t>
    </dgm:pt>
    <dgm:pt modelId="{C7317F8A-358C-4D5C-BAC9-8BC51E18EBA9}" type="parTrans" cxnId="{9D6AE07D-65FA-4322-9F23-690CC7BDC59D}">
      <dgm:prSet/>
      <dgm:spPr/>
      <dgm:t>
        <a:bodyPr/>
        <a:lstStyle/>
        <a:p>
          <a:endParaRPr lang="ru-RU" sz="1000"/>
        </a:p>
      </dgm:t>
    </dgm:pt>
    <dgm:pt modelId="{0AC1AE38-6A24-48F0-8C29-A46649917F16}" type="sibTrans" cxnId="{9D6AE07D-65FA-4322-9F23-690CC7BDC59D}">
      <dgm:prSet/>
      <dgm:spPr/>
      <dgm:t>
        <a:bodyPr/>
        <a:lstStyle/>
        <a:p>
          <a:endParaRPr lang="ru-RU" sz="1000"/>
        </a:p>
      </dgm:t>
    </dgm:pt>
    <dgm:pt modelId="{52F6ED04-79F0-4C2E-B79E-887CB3FE123B}">
      <dgm:prSet custT="1"/>
      <dgm:spPr/>
      <dgm:t>
        <a:bodyPr/>
        <a:lstStyle/>
        <a:p>
          <a:r>
            <a:rPr lang="ru-RU" sz="1000" dirty="0" smtClean="0"/>
            <a:t>Программа мониторинга результативности ШНОР</a:t>
          </a:r>
          <a:endParaRPr lang="ru-RU" sz="1000" dirty="0"/>
        </a:p>
      </dgm:t>
    </dgm:pt>
    <dgm:pt modelId="{176C15F3-ED7C-4248-9A1F-005CD7363E0A}" type="parTrans" cxnId="{6C04314B-B631-4965-A0A5-179F849F86AD}">
      <dgm:prSet/>
      <dgm:spPr/>
      <dgm:t>
        <a:bodyPr/>
        <a:lstStyle/>
        <a:p>
          <a:endParaRPr lang="ru-RU" sz="1000"/>
        </a:p>
      </dgm:t>
    </dgm:pt>
    <dgm:pt modelId="{83008D1D-0B85-443C-8DAC-7407D7619DD7}" type="sibTrans" cxnId="{6C04314B-B631-4965-A0A5-179F849F86AD}">
      <dgm:prSet/>
      <dgm:spPr/>
      <dgm:t>
        <a:bodyPr/>
        <a:lstStyle/>
        <a:p>
          <a:endParaRPr lang="ru-RU" sz="1000"/>
        </a:p>
      </dgm:t>
    </dgm:pt>
    <dgm:pt modelId="{AB04FBCD-213F-41FB-A238-DC1FAFCEAC4A}">
      <dgm:prSet custT="1"/>
      <dgm:spPr/>
      <dgm:t>
        <a:bodyPr/>
        <a:lstStyle/>
        <a:p>
          <a:r>
            <a:rPr lang="ru-RU" sz="1000" dirty="0" smtClean="0"/>
            <a:t>Программа мониторинга результативности ШНСУ</a:t>
          </a:r>
          <a:endParaRPr lang="ru-RU" sz="1000" dirty="0"/>
        </a:p>
      </dgm:t>
    </dgm:pt>
    <dgm:pt modelId="{C53385C6-584F-40C8-A869-57601093B137}" type="parTrans" cxnId="{6A6D9A87-7601-4DB5-B33B-021408038E8A}">
      <dgm:prSet/>
      <dgm:spPr/>
      <dgm:t>
        <a:bodyPr/>
        <a:lstStyle/>
        <a:p>
          <a:endParaRPr lang="ru-RU" sz="1000"/>
        </a:p>
      </dgm:t>
    </dgm:pt>
    <dgm:pt modelId="{B34007CC-F5FA-436B-ACA6-82AB0CA5BD8E}" type="sibTrans" cxnId="{6A6D9A87-7601-4DB5-B33B-021408038E8A}">
      <dgm:prSet/>
      <dgm:spPr/>
      <dgm:t>
        <a:bodyPr/>
        <a:lstStyle/>
        <a:p>
          <a:endParaRPr lang="ru-RU" sz="1000"/>
        </a:p>
      </dgm:t>
    </dgm:pt>
    <dgm:pt modelId="{5CACEF74-B733-4112-A976-C92ED5D3165B}">
      <dgm:prSet/>
      <dgm:spPr/>
      <dgm:t>
        <a:bodyPr/>
        <a:lstStyle/>
        <a:p>
          <a:r>
            <a:rPr lang="ru-RU" dirty="0" smtClean="0"/>
            <a:t>Разработка ППК для команд управленцев и педагогов</a:t>
          </a:r>
          <a:endParaRPr lang="ru-RU" dirty="0"/>
        </a:p>
      </dgm:t>
    </dgm:pt>
    <dgm:pt modelId="{83891D96-3F53-416D-9013-84643E0850A8}" type="parTrans" cxnId="{C9825270-8B8F-46DE-8AFC-F32B2A988DFC}">
      <dgm:prSet/>
      <dgm:spPr/>
      <dgm:t>
        <a:bodyPr/>
        <a:lstStyle/>
        <a:p>
          <a:endParaRPr lang="ru-RU"/>
        </a:p>
      </dgm:t>
    </dgm:pt>
    <dgm:pt modelId="{D8A73870-6A64-47D3-8309-FF50BA08E3B1}" type="sibTrans" cxnId="{C9825270-8B8F-46DE-8AFC-F32B2A988DFC}">
      <dgm:prSet/>
      <dgm:spPr/>
      <dgm:t>
        <a:bodyPr/>
        <a:lstStyle/>
        <a:p>
          <a:endParaRPr lang="ru-RU"/>
        </a:p>
      </dgm:t>
    </dgm:pt>
    <dgm:pt modelId="{ADADB103-ABF5-40BD-8E9A-EDB31D759E55}">
      <dgm:prSet custT="1"/>
      <dgm:spPr/>
      <dgm:t>
        <a:bodyPr/>
        <a:lstStyle/>
        <a:p>
          <a:r>
            <a:rPr lang="ru-RU" sz="1000" dirty="0" smtClean="0"/>
            <a:t>Разработка ППК для команд управленцев и педагогов</a:t>
          </a:r>
          <a:endParaRPr lang="ru-RU" sz="1000" dirty="0"/>
        </a:p>
      </dgm:t>
    </dgm:pt>
    <dgm:pt modelId="{2DC2D144-66C1-4312-ACEC-17B01412EA38}" type="parTrans" cxnId="{91F2B178-BE80-4B23-833C-64C6C119AE6F}">
      <dgm:prSet/>
      <dgm:spPr/>
      <dgm:t>
        <a:bodyPr/>
        <a:lstStyle/>
        <a:p>
          <a:endParaRPr lang="ru-RU"/>
        </a:p>
      </dgm:t>
    </dgm:pt>
    <dgm:pt modelId="{862C14AA-1A17-49E8-A02B-2436BFC94268}" type="sibTrans" cxnId="{91F2B178-BE80-4B23-833C-64C6C119AE6F}">
      <dgm:prSet/>
      <dgm:spPr/>
      <dgm:t>
        <a:bodyPr/>
        <a:lstStyle/>
        <a:p>
          <a:endParaRPr lang="ru-RU"/>
        </a:p>
      </dgm:t>
    </dgm:pt>
    <dgm:pt modelId="{79991047-0203-4FB4-815C-1814DB5D090F}" type="pres">
      <dgm:prSet presAssocID="{D066CC7D-F9B4-4CF4-9322-3F2A309B049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E00E00D-3857-4C19-A440-BF75608EE677}" type="pres">
      <dgm:prSet presAssocID="{833F0625-1FEA-4B8A-8E7C-CA2090197CD7}" presName="hierRoot1" presStyleCnt="0"/>
      <dgm:spPr/>
    </dgm:pt>
    <dgm:pt modelId="{FE66F2A0-E5A6-4F2C-82C0-E6F1C7A71640}" type="pres">
      <dgm:prSet presAssocID="{833F0625-1FEA-4B8A-8E7C-CA2090197CD7}" presName="composite" presStyleCnt="0"/>
      <dgm:spPr/>
    </dgm:pt>
    <dgm:pt modelId="{EBE48338-379C-4BB4-A5C9-523D57E8E44B}" type="pres">
      <dgm:prSet presAssocID="{833F0625-1FEA-4B8A-8E7C-CA2090197CD7}" presName="background" presStyleLbl="node0" presStyleIdx="0" presStyleCnt="3"/>
      <dgm:spPr/>
    </dgm:pt>
    <dgm:pt modelId="{F4B40930-4BB4-48F1-8FFD-ABA79B3343CC}" type="pres">
      <dgm:prSet presAssocID="{833F0625-1FEA-4B8A-8E7C-CA2090197CD7}" presName="text" presStyleLbl="fgAcc0" presStyleIdx="0" presStyleCnt="3" custScaleX="285101" custScaleY="160279" custLinFactY="-55280" custLinFactNeighborX="-70912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F0A4BC7-743C-4760-94E5-B29B9B6EAB7B}" type="pres">
      <dgm:prSet presAssocID="{833F0625-1FEA-4B8A-8E7C-CA2090197CD7}" presName="hierChild2" presStyleCnt="0"/>
      <dgm:spPr/>
    </dgm:pt>
    <dgm:pt modelId="{1BF9BECD-9C4B-491E-827D-36B186DD1388}" type="pres">
      <dgm:prSet presAssocID="{91606467-C4F2-4EE9-813A-D61798FDB4E7}" presName="hierRoot1" presStyleCnt="0"/>
      <dgm:spPr/>
    </dgm:pt>
    <dgm:pt modelId="{6609A14A-B722-4D9A-8916-855E80FD1DAA}" type="pres">
      <dgm:prSet presAssocID="{91606467-C4F2-4EE9-813A-D61798FDB4E7}" presName="composite" presStyleCnt="0"/>
      <dgm:spPr/>
    </dgm:pt>
    <dgm:pt modelId="{366D98D4-7A53-45B1-90E5-95A60BD2412E}" type="pres">
      <dgm:prSet presAssocID="{91606467-C4F2-4EE9-813A-D61798FDB4E7}" presName="background" presStyleLbl="node0" presStyleIdx="1" presStyleCnt="3"/>
      <dgm:spPr/>
    </dgm:pt>
    <dgm:pt modelId="{78D933D8-BA48-4D71-9A57-DF9633D184ED}" type="pres">
      <dgm:prSet presAssocID="{91606467-C4F2-4EE9-813A-D61798FDB4E7}" presName="text" presStyleLbl="fgAcc0" presStyleIdx="1" presStyleCnt="3" custScaleX="208090" custScaleY="143602" custLinFactY="-74893" custLinFactNeighborX="-4046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3986D01-ECC6-4293-A8E1-C26ACA0B838C}" type="pres">
      <dgm:prSet presAssocID="{91606467-C4F2-4EE9-813A-D61798FDB4E7}" presName="hierChild2" presStyleCnt="0"/>
      <dgm:spPr/>
    </dgm:pt>
    <dgm:pt modelId="{05B6CA91-B226-4E5B-948F-398345F3557D}" type="pres">
      <dgm:prSet presAssocID="{781CEFCA-AD75-476B-A57A-35EA0E02F5B0}" presName="Name10" presStyleLbl="parChTrans1D2" presStyleIdx="0" presStyleCnt="2"/>
      <dgm:spPr/>
      <dgm:t>
        <a:bodyPr/>
        <a:lstStyle/>
        <a:p>
          <a:endParaRPr lang="ru-RU"/>
        </a:p>
      </dgm:t>
    </dgm:pt>
    <dgm:pt modelId="{21E22C9E-7CF0-4428-A545-B1185050A044}" type="pres">
      <dgm:prSet presAssocID="{1895FCD1-163C-4755-993C-D55AEAC95673}" presName="hierRoot2" presStyleCnt="0"/>
      <dgm:spPr/>
    </dgm:pt>
    <dgm:pt modelId="{F0E9F4D6-4C3C-49C6-9770-1890FCE7EC68}" type="pres">
      <dgm:prSet presAssocID="{1895FCD1-163C-4755-993C-D55AEAC95673}" presName="composite2" presStyleCnt="0"/>
      <dgm:spPr/>
    </dgm:pt>
    <dgm:pt modelId="{90B5B856-CCDA-49F8-8BFE-B12F7A5289DD}" type="pres">
      <dgm:prSet presAssocID="{1895FCD1-163C-4755-993C-D55AEAC95673}" presName="background2" presStyleLbl="node2" presStyleIdx="0" presStyleCnt="2"/>
      <dgm:spPr/>
    </dgm:pt>
    <dgm:pt modelId="{F66FB5AA-3ADE-4CFD-960D-6A7BB9B0ED98}" type="pres">
      <dgm:prSet presAssocID="{1895FCD1-163C-4755-993C-D55AEAC95673}" presName="text2" presStyleLbl="fgAcc2" presStyleIdx="0" presStyleCnt="2" custScaleX="160977" custScaleY="76473" custLinFactNeighborX="-2619" custLinFactNeighborY="-290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AB09690-EE28-4C2A-AE8F-9CA4D92D0F2E}" type="pres">
      <dgm:prSet presAssocID="{1895FCD1-163C-4755-993C-D55AEAC95673}" presName="hierChild3" presStyleCnt="0"/>
      <dgm:spPr/>
    </dgm:pt>
    <dgm:pt modelId="{638E04C9-36BA-40EC-9116-EA6BC2D2366D}" type="pres">
      <dgm:prSet presAssocID="{158FEEC5-2317-410E-A986-C2F67BB883D0}" presName="Name17" presStyleLbl="parChTrans1D3" presStyleIdx="0" presStyleCnt="8"/>
      <dgm:spPr/>
      <dgm:t>
        <a:bodyPr/>
        <a:lstStyle/>
        <a:p>
          <a:endParaRPr lang="ru-RU"/>
        </a:p>
      </dgm:t>
    </dgm:pt>
    <dgm:pt modelId="{A7A237CC-9C97-489A-ADC1-0DA6F4531456}" type="pres">
      <dgm:prSet presAssocID="{7E2D9D9A-403E-480B-ADF9-3186AA09A261}" presName="hierRoot3" presStyleCnt="0"/>
      <dgm:spPr/>
    </dgm:pt>
    <dgm:pt modelId="{C0A78AB6-AE97-4F3A-87E3-5854925880E8}" type="pres">
      <dgm:prSet presAssocID="{7E2D9D9A-403E-480B-ADF9-3186AA09A261}" presName="composite3" presStyleCnt="0"/>
      <dgm:spPr/>
    </dgm:pt>
    <dgm:pt modelId="{43E31E92-AAA5-4393-A9C7-FF92C7B27737}" type="pres">
      <dgm:prSet presAssocID="{7E2D9D9A-403E-480B-ADF9-3186AA09A261}" presName="background3" presStyleLbl="node3" presStyleIdx="0" presStyleCnt="8"/>
      <dgm:spPr/>
    </dgm:pt>
    <dgm:pt modelId="{1214D58F-5CED-4559-9C6C-0110EEFE1226}" type="pres">
      <dgm:prSet presAssocID="{7E2D9D9A-403E-480B-ADF9-3186AA09A261}" presName="text3" presStyleLbl="fgAcc3" presStyleIdx="0" presStyleCnt="8" custScaleY="12967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5F13A45-6DAF-4A07-8410-F54648F0183B}" type="pres">
      <dgm:prSet presAssocID="{7E2D9D9A-403E-480B-ADF9-3186AA09A261}" presName="hierChild4" presStyleCnt="0"/>
      <dgm:spPr/>
    </dgm:pt>
    <dgm:pt modelId="{1379308D-253B-4D00-9989-79307BCF3471}" type="pres">
      <dgm:prSet presAssocID="{176C15F3-ED7C-4248-9A1F-005CD7363E0A}" presName="Name17" presStyleLbl="parChTrans1D3" presStyleIdx="1" presStyleCnt="8"/>
      <dgm:spPr/>
      <dgm:t>
        <a:bodyPr/>
        <a:lstStyle/>
        <a:p>
          <a:endParaRPr lang="ru-RU"/>
        </a:p>
      </dgm:t>
    </dgm:pt>
    <dgm:pt modelId="{3D1396AE-7D66-460F-BF82-11EE24AA1EDC}" type="pres">
      <dgm:prSet presAssocID="{52F6ED04-79F0-4C2E-B79E-887CB3FE123B}" presName="hierRoot3" presStyleCnt="0"/>
      <dgm:spPr/>
    </dgm:pt>
    <dgm:pt modelId="{B5687D57-0F2C-4AEB-BC4D-B7A3664FA4E5}" type="pres">
      <dgm:prSet presAssocID="{52F6ED04-79F0-4C2E-B79E-887CB3FE123B}" presName="composite3" presStyleCnt="0"/>
      <dgm:spPr/>
    </dgm:pt>
    <dgm:pt modelId="{602F5EE1-6CEC-476C-9E32-AFEDA272DC75}" type="pres">
      <dgm:prSet presAssocID="{52F6ED04-79F0-4C2E-B79E-887CB3FE123B}" presName="background3" presStyleLbl="node3" presStyleIdx="1" presStyleCnt="8"/>
      <dgm:spPr/>
    </dgm:pt>
    <dgm:pt modelId="{D4C96716-7E57-46B3-9858-5BA9EA3C3CD8}" type="pres">
      <dgm:prSet presAssocID="{52F6ED04-79F0-4C2E-B79E-887CB3FE123B}" presName="text3" presStyleLbl="fgAcc3" presStyleIdx="1" presStyleCnt="8" custScaleY="13240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E567DCD-79CE-49A8-9B4B-B7CD2698FBAF}" type="pres">
      <dgm:prSet presAssocID="{52F6ED04-79F0-4C2E-B79E-887CB3FE123B}" presName="hierChild4" presStyleCnt="0"/>
      <dgm:spPr/>
    </dgm:pt>
    <dgm:pt modelId="{E2913077-7347-48E7-9781-0A4DEA94A002}" type="pres">
      <dgm:prSet presAssocID="{B251EF4E-A286-48D4-A787-F5A09365C40F}" presName="Name17" presStyleLbl="parChTrans1D3" presStyleIdx="2" presStyleCnt="8"/>
      <dgm:spPr/>
      <dgm:t>
        <a:bodyPr/>
        <a:lstStyle/>
        <a:p>
          <a:endParaRPr lang="ru-RU"/>
        </a:p>
      </dgm:t>
    </dgm:pt>
    <dgm:pt modelId="{97B5E7AF-9F56-453A-8473-CFDF14C3244D}" type="pres">
      <dgm:prSet presAssocID="{7D23813C-8380-435A-91C3-ED72122B705C}" presName="hierRoot3" presStyleCnt="0"/>
      <dgm:spPr/>
    </dgm:pt>
    <dgm:pt modelId="{A55773AA-D512-4F80-B148-18A9C8AD9CC1}" type="pres">
      <dgm:prSet presAssocID="{7D23813C-8380-435A-91C3-ED72122B705C}" presName="composite3" presStyleCnt="0"/>
      <dgm:spPr/>
    </dgm:pt>
    <dgm:pt modelId="{AD0FB243-47A4-4BDB-BF66-046C3C6651FA}" type="pres">
      <dgm:prSet presAssocID="{7D23813C-8380-435A-91C3-ED72122B705C}" presName="background3" presStyleLbl="node3" presStyleIdx="2" presStyleCnt="8"/>
      <dgm:spPr/>
    </dgm:pt>
    <dgm:pt modelId="{AA689007-C097-442A-ACD1-AD982CDE6DE7}" type="pres">
      <dgm:prSet presAssocID="{7D23813C-8380-435A-91C3-ED72122B705C}" presName="text3" presStyleLbl="fgAcc3" presStyleIdx="2" presStyleCnt="8" custScaleY="13542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AAC2A0C-E4A2-4F52-8363-3A89F562E920}" type="pres">
      <dgm:prSet presAssocID="{7D23813C-8380-435A-91C3-ED72122B705C}" presName="hierChild4" presStyleCnt="0"/>
      <dgm:spPr/>
    </dgm:pt>
    <dgm:pt modelId="{5341D022-6141-4653-94FE-A2FC0CBD7B8D}" type="pres">
      <dgm:prSet presAssocID="{83891D96-3F53-416D-9013-84643E0850A8}" presName="Name17" presStyleLbl="parChTrans1D3" presStyleIdx="3" presStyleCnt="8"/>
      <dgm:spPr/>
      <dgm:t>
        <a:bodyPr/>
        <a:lstStyle/>
        <a:p>
          <a:endParaRPr lang="ru-RU"/>
        </a:p>
      </dgm:t>
    </dgm:pt>
    <dgm:pt modelId="{98E54B52-D449-4EE7-87D6-C4ADAE16DFBF}" type="pres">
      <dgm:prSet presAssocID="{5CACEF74-B733-4112-A976-C92ED5D3165B}" presName="hierRoot3" presStyleCnt="0"/>
      <dgm:spPr/>
    </dgm:pt>
    <dgm:pt modelId="{D5D82B16-7266-4E2C-9872-AA4AB030E784}" type="pres">
      <dgm:prSet presAssocID="{5CACEF74-B733-4112-A976-C92ED5D3165B}" presName="composite3" presStyleCnt="0"/>
      <dgm:spPr/>
    </dgm:pt>
    <dgm:pt modelId="{5B228D0E-473C-445B-A9B7-35609E605A27}" type="pres">
      <dgm:prSet presAssocID="{5CACEF74-B733-4112-A976-C92ED5D3165B}" presName="background3" presStyleLbl="node3" presStyleIdx="3" presStyleCnt="8"/>
      <dgm:spPr/>
    </dgm:pt>
    <dgm:pt modelId="{B8598FC4-FAEB-4EA4-8752-7B26EEBD38BD}" type="pres">
      <dgm:prSet presAssocID="{5CACEF74-B733-4112-A976-C92ED5D3165B}" presName="text3" presStyleLbl="fgAcc3" presStyleIdx="3" presStyleCnt="8" custScaleY="13572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7DEDEA6-AE54-44FA-B6C1-15D09BB095D7}" type="pres">
      <dgm:prSet presAssocID="{5CACEF74-B733-4112-A976-C92ED5D3165B}" presName="hierChild4" presStyleCnt="0"/>
      <dgm:spPr/>
    </dgm:pt>
    <dgm:pt modelId="{EC268B19-595F-4F8E-B58B-295A9B73D1AD}" type="pres">
      <dgm:prSet presAssocID="{27563FB1-C887-4576-A782-4F98E7AEBE1A}" presName="Name10" presStyleLbl="parChTrans1D2" presStyleIdx="1" presStyleCnt="2"/>
      <dgm:spPr/>
      <dgm:t>
        <a:bodyPr/>
        <a:lstStyle/>
        <a:p>
          <a:endParaRPr lang="ru-RU"/>
        </a:p>
      </dgm:t>
    </dgm:pt>
    <dgm:pt modelId="{11EC63FC-6609-410A-BD4A-37810FD3AE80}" type="pres">
      <dgm:prSet presAssocID="{A66D54E0-6575-4073-820D-B148BD2E2722}" presName="hierRoot2" presStyleCnt="0"/>
      <dgm:spPr/>
    </dgm:pt>
    <dgm:pt modelId="{638A4714-DF11-4530-9380-06B8193B1E3F}" type="pres">
      <dgm:prSet presAssocID="{A66D54E0-6575-4073-820D-B148BD2E2722}" presName="composite2" presStyleCnt="0"/>
      <dgm:spPr/>
    </dgm:pt>
    <dgm:pt modelId="{A9A1C201-3A41-4DB4-B9DD-1BA2CA473934}" type="pres">
      <dgm:prSet presAssocID="{A66D54E0-6575-4073-820D-B148BD2E2722}" presName="background2" presStyleLbl="node2" presStyleIdx="1" presStyleCnt="2"/>
      <dgm:spPr/>
    </dgm:pt>
    <dgm:pt modelId="{9224BFF6-A311-490C-A88A-FC0B6A18941E}" type="pres">
      <dgm:prSet presAssocID="{A66D54E0-6575-4073-820D-B148BD2E2722}" presName="text2" presStyleLbl="fgAcc2" presStyleIdx="1" presStyleCnt="2" custScaleX="157551" custScaleY="7647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E1ED43F-D67F-4E12-92E8-1A002E50CD89}" type="pres">
      <dgm:prSet presAssocID="{A66D54E0-6575-4073-820D-B148BD2E2722}" presName="hierChild3" presStyleCnt="0"/>
      <dgm:spPr/>
    </dgm:pt>
    <dgm:pt modelId="{6EE5879B-E78B-4114-97D6-31E2FD8B2B18}" type="pres">
      <dgm:prSet presAssocID="{CFDE122C-4BE9-4909-8777-43331A8CFC18}" presName="Name17" presStyleLbl="parChTrans1D3" presStyleIdx="4" presStyleCnt="8"/>
      <dgm:spPr/>
      <dgm:t>
        <a:bodyPr/>
        <a:lstStyle/>
        <a:p>
          <a:endParaRPr lang="ru-RU"/>
        </a:p>
      </dgm:t>
    </dgm:pt>
    <dgm:pt modelId="{0D878A0A-B909-4646-AFD4-9299465688E3}" type="pres">
      <dgm:prSet presAssocID="{474921E8-1585-4D0F-9514-3ABED8E9597D}" presName="hierRoot3" presStyleCnt="0"/>
      <dgm:spPr/>
    </dgm:pt>
    <dgm:pt modelId="{22D765BE-B0AF-4CCD-977D-3D7EC6FC3C59}" type="pres">
      <dgm:prSet presAssocID="{474921E8-1585-4D0F-9514-3ABED8E9597D}" presName="composite3" presStyleCnt="0"/>
      <dgm:spPr/>
    </dgm:pt>
    <dgm:pt modelId="{59D9B2E9-A443-46AC-8094-98EB0B58BE16}" type="pres">
      <dgm:prSet presAssocID="{474921E8-1585-4D0F-9514-3ABED8E9597D}" presName="background3" presStyleLbl="node3" presStyleIdx="4" presStyleCnt="8"/>
      <dgm:spPr/>
    </dgm:pt>
    <dgm:pt modelId="{BA254061-3AA5-4E78-BC08-A32F38E60DF2}" type="pres">
      <dgm:prSet presAssocID="{474921E8-1585-4D0F-9514-3ABED8E9597D}" presName="text3" presStyleLbl="fgAcc3" presStyleIdx="4" presStyleCnt="8" custScaleY="1278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8E41F1D-1150-46C3-8212-12DDDE6FA790}" type="pres">
      <dgm:prSet presAssocID="{474921E8-1585-4D0F-9514-3ABED8E9597D}" presName="hierChild4" presStyleCnt="0"/>
      <dgm:spPr/>
    </dgm:pt>
    <dgm:pt modelId="{0C4990DA-41E5-414D-9651-EF751CFF30D5}" type="pres">
      <dgm:prSet presAssocID="{C53385C6-584F-40C8-A869-57601093B137}" presName="Name17" presStyleLbl="parChTrans1D3" presStyleIdx="5" presStyleCnt="8"/>
      <dgm:spPr/>
      <dgm:t>
        <a:bodyPr/>
        <a:lstStyle/>
        <a:p>
          <a:endParaRPr lang="ru-RU"/>
        </a:p>
      </dgm:t>
    </dgm:pt>
    <dgm:pt modelId="{921FFB73-4E7F-4D9C-9387-3E97C8170853}" type="pres">
      <dgm:prSet presAssocID="{AB04FBCD-213F-41FB-A238-DC1FAFCEAC4A}" presName="hierRoot3" presStyleCnt="0"/>
      <dgm:spPr/>
    </dgm:pt>
    <dgm:pt modelId="{1D29D47A-B353-4AD7-8A2B-9D9C3C350C31}" type="pres">
      <dgm:prSet presAssocID="{AB04FBCD-213F-41FB-A238-DC1FAFCEAC4A}" presName="composite3" presStyleCnt="0"/>
      <dgm:spPr/>
    </dgm:pt>
    <dgm:pt modelId="{D0C9E14D-04A2-4AE5-9F41-E65B6FCBC9BD}" type="pres">
      <dgm:prSet presAssocID="{AB04FBCD-213F-41FB-A238-DC1FAFCEAC4A}" presName="background3" presStyleLbl="node3" presStyleIdx="5" presStyleCnt="8"/>
      <dgm:spPr/>
    </dgm:pt>
    <dgm:pt modelId="{E0423931-0814-4009-BC8F-E15049BB5FC0}" type="pres">
      <dgm:prSet presAssocID="{AB04FBCD-213F-41FB-A238-DC1FAFCEAC4A}" presName="text3" presStyleLbl="fgAcc3" presStyleIdx="5" presStyleCnt="8" custScaleY="1293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ED5514-8944-4D10-B4DE-A8FF246725AD}" type="pres">
      <dgm:prSet presAssocID="{AB04FBCD-213F-41FB-A238-DC1FAFCEAC4A}" presName="hierChild4" presStyleCnt="0"/>
      <dgm:spPr/>
    </dgm:pt>
    <dgm:pt modelId="{454D86EA-2714-477F-AA65-B0D9C7B49FC3}" type="pres">
      <dgm:prSet presAssocID="{6B59A1CC-1989-4FE8-AC70-759B74077276}" presName="Name17" presStyleLbl="parChTrans1D3" presStyleIdx="6" presStyleCnt="8"/>
      <dgm:spPr/>
      <dgm:t>
        <a:bodyPr/>
        <a:lstStyle/>
        <a:p>
          <a:endParaRPr lang="ru-RU"/>
        </a:p>
      </dgm:t>
    </dgm:pt>
    <dgm:pt modelId="{7A1A62DE-0C7C-4CBD-ABD0-642D65E863EF}" type="pres">
      <dgm:prSet presAssocID="{1DC6110A-143D-47FD-9CBF-5D1893FC6E70}" presName="hierRoot3" presStyleCnt="0"/>
      <dgm:spPr/>
    </dgm:pt>
    <dgm:pt modelId="{A80D13D2-B42B-4B6B-AB63-018F98C70DE9}" type="pres">
      <dgm:prSet presAssocID="{1DC6110A-143D-47FD-9CBF-5D1893FC6E70}" presName="composite3" presStyleCnt="0"/>
      <dgm:spPr/>
    </dgm:pt>
    <dgm:pt modelId="{26084CFB-285C-406D-97D6-97B1DC6F5C13}" type="pres">
      <dgm:prSet presAssocID="{1DC6110A-143D-47FD-9CBF-5D1893FC6E70}" presName="background3" presStyleLbl="node3" presStyleIdx="6" presStyleCnt="8"/>
      <dgm:spPr/>
    </dgm:pt>
    <dgm:pt modelId="{0884B8D2-8181-4E75-A14E-A217380BE3FC}" type="pres">
      <dgm:prSet presAssocID="{1DC6110A-143D-47FD-9CBF-5D1893FC6E70}" presName="text3" presStyleLbl="fgAcc3" presStyleIdx="6" presStyleCnt="8" custScaleY="13299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FCFFC1A-5621-42B7-A5E2-773670FDC34C}" type="pres">
      <dgm:prSet presAssocID="{1DC6110A-143D-47FD-9CBF-5D1893FC6E70}" presName="hierChild4" presStyleCnt="0"/>
      <dgm:spPr/>
    </dgm:pt>
    <dgm:pt modelId="{C2A83878-E12A-44FF-BC6A-A0191E4CD278}" type="pres">
      <dgm:prSet presAssocID="{2DC2D144-66C1-4312-ACEC-17B01412EA38}" presName="Name17" presStyleLbl="parChTrans1D3" presStyleIdx="7" presStyleCnt="8"/>
      <dgm:spPr/>
      <dgm:t>
        <a:bodyPr/>
        <a:lstStyle/>
        <a:p>
          <a:endParaRPr lang="ru-RU"/>
        </a:p>
      </dgm:t>
    </dgm:pt>
    <dgm:pt modelId="{2BA39228-3E8E-49FC-8E96-B6EF21883C00}" type="pres">
      <dgm:prSet presAssocID="{ADADB103-ABF5-40BD-8E9A-EDB31D759E55}" presName="hierRoot3" presStyleCnt="0"/>
      <dgm:spPr/>
    </dgm:pt>
    <dgm:pt modelId="{67730663-194E-4EC0-A96E-E6A1669A218B}" type="pres">
      <dgm:prSet presAssocID="{ADADB103-ABF5-40BD-8E9A-EDB31D759E55}" presName="composite3" presStyleCnt="0"/>
      <dgm:spPr/>
    </dgm:pt>
    <dgm:pt modelId="{72B943B4-70E1-43C1-B32F-192DE938C8E7}" type="pres">
      <dgm:prSet presAssocID="{ADADB103-ABF5-40BD-8E9A-EDB31D759E55}" presName="background3" presStyleLbl="node3" presStyleIdx="7" presStyleCnt="8"/>
      <dgm:spPr/>
    </dgm:pt>
    <dgm:pt modelId="{3EEE91F2-F822-4337-85D0-C5A1B51A3AE6}" type="pres">
      <dgm:prSet presAssocID="{ADADB103-ABF5-40BD-8E9A-EDB31D759E55}" presName="text3" presStyleLbl="fgAcc3" presStyleIdx="7" presStyleCnt="8" custScaleY="13027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8D5A67D-EB1A-4897-979E-5850B32E9EB5}" type="pres">
      <dgm:prSet presAssocID="{ADADB103-ABF5-40BD-8E9A-EDB31D759E55}" presName="hierChild4" presStyleCnt="0"/>
      <dgm:spPr/>
    </dgm:pt>
    <dgm:pt modelId="{FB4CEA8A-5415-4E06-875F-F140659EC0E2}" type="pres">
      <dgm:prSet presAssocID="{692B192F-348D-4D6A-A12C-023532085FE0}" presName="hierRoot1" presStyleCnt="0"/>
      <dgm:spPr/>
    </dgm:pt>
    <dgm:pt modelId="{BD16C330-4099-4D52-BB7E-EE7A522F81DD}" type="pres">
      <dgm:prSet presAssocID="{692B192F-348D-4D6A-A12C-023532085FE0}" presName="composite" presStyleCnt="0"/>
      <dgm:spPr/>
    </dgm:pt>
    <dgm:pt modelId="{09B64EA5-313F-467A-A020-F8A80DC4F107}" type="pres">
      <dgm:prSet presAssocID="{692B192F-348D-4D6A-A12C-023532085FE0}" presName="background" presStyleLbl="node0" presStyleIdx="2" presStyleCnt="3"/>
      <dgm:spPr/>
    </dgm:pt>
    <dgm:pt modelId="{5D201354-04DC-49F4-B025-2350134673B0}" type="pres">
      <dgm:prSet presAssocID="{692B192F-348D-4D6A-A12C-023532085FE0}" presName="text" presStyleLbl="fgAcc0" presStyleIdx="2" presStyleCnt="3" custScaleX="271656" custScaleY="156209" custLinFactY="-57766" custLinFactNeighborX="80168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EC5987A-D492-4FBF-A930-B64D399614E3}" type="pres">
      <dgm:prSet presAssocID="{692B192F-348D-4D6A-A12C-023532085FE0}" presName="hierChild2" presStyleCnt="0"/>
      <dgm:spPr/>
    </dgm:pt>
  </dgm:ptLst>
  <dgm:cxnLst>
    <dgm:cxn modelId="{C1BFBB06-D824-46EB-8B9A-526712168541}" type="presOf" srcId="{C53385C6-584F-40C8-A869-57601093B137}" destId="{0C4990DA-41E5-414D-9651-EF751CFF30D5}" srcOrd="0" destOrd="0" presId="urn:microsoft.com/office/officeart/2005/8/layout/hierarchy1"/>
    <dgm:cxn modelId="{C9825270-8B8F-46DE-8AFC-F32B2A988DFC}" srcId="{1895FCD1-163C-4755-993C-D55AEAC95673}" destId="{5CACEF74-B733-4112-A976-C92ED5D3165B}" srcOrd="3" destOrd="0" parTransId="{83891D96-3F53-416D-9013-84643E0850A8}" sibTransId="{D8A73870-6A64-47D3-8309-FF50BA08E3B1}"/>
    <dgm:cxn modelId="{E5699981-D626-47B1-A210-F97196B76376}" type="presOf" srcId="{833F0625-1FEA-4B8A-8E7C-CA2090197CD7}" destId="{F4B40930-4BB4-48F1-8FFD-ABA79B3343CC}" srcOrd="0" destOrd="0" presId="urn:microsoft.com/office/officeart/2005/8/layout/hierarchy1"/>
    <dgm:cxn modelId="{4B8F2653-3238-4A52-9F7C-D268365166CC}" type="presOf" srcId="{781CEFCA-AD75-476B-A57A-35EA0E02F5B0}" destId="{05B6CA91-B226-4E5B-948F-398345F3557D}" srcOrd="0" destOrd="0" presId="urn:microsoft.com/office/officeart/2005/8/layout/hierarchy1"/>
    <dgm:cxn modelId="{E6494666-0D45-4206-BB1C-4AD2C73C1640}" type="presOf" srcId="{52F6ED04-79F0-4C2E-B79E-887CB3FE123B}" destId="{D4C96716-7E57-46B3-9858-5BA9EA3C3CD8}" srcOrd="0" destOrd="0" presId="urn:microsoft.com/office/officeart/2005/8/layout/hierarchy1"/>
    <dgm:cxn modelId="{5FBBE798-74EE-48B8-AEDC-43F26CFF81B0}" srcId="{D066CC7D-F9B4-4CF4-9322-3F2A309B0495}" destId="{91606467-C4F2-4EE9-813A-D61798FDB4E7}" srcOrd="1" destOrd="0" parTransId="{4AC03F4F-D5A8-4B5C-A02B-9B266B8D1872}" sibTransId="{6BC91E27-8353-4F73-8357-B632EA93B876}"/>
    <dgm:cxn modelId="{BECAFF9A-06FA-4A0E-B184-1CD72B2C9292}" type="presOf" srcId="{7D23813C-8380-435A-91C3-ED72122B705C}" destId="{AA689007-C097-442A-ACD1-AD982CDE6DE7}" srcOrd="0" destOrd="0" presId="urn:microsoft.com/office/officeart/2005/8/layout/hierarchy1"/>
    <dgm:cxn modelId="{E32250E0-D511-4305-A059-2CC94CC8C7E2}" srcId="{A66D54E0-6575-4073-820D-B148BD2E2722}" destId="{1DC6110A-143D-47FD-9CBF-5D1893FC6E70}" srcOrd="2" destOrd="0" parTransId="{6B59A1CC-1989-4FE8-AC70-759B74077276}" sibTransId="{E10BA7F2-6280-4BF8-A28B-BD6D6A27336B}"/>
    <dgm:cxn modelId="{DD10A596-8BA7-4660-A488-8C2641895B3C}" srcId="{91606467-C4F2-4EE9-813A-D61798FDB4E7}" destId="{1895FCD1-163C-4755-993C-D55AEAC95673}" srcOrd="0" destOrd="0" parTransId="{781CEFCA-AD75-476B-A57A-35EA0E02F5B0}" sibTransId="{8948DCF7-5B81-4058-8706-1787E6D46499}"/>
    <dgm:cxn modelId="{8390D76D-A935-4464-806B-A33F4EA0A3C4}" srcId="{D066CC7D-F9B4-4CF4-9322-3F2A309B0495}" destId="{692B192F-348D-4D6A-A12C-023532085FE0}" srcOrd="2" destOrd="0" parTransId="{F4DAC996-40C8-467E-BAA6-ABBED198848E}" sibTransId="{E7130DE4-DCA8-402D-A11B-1648D67BA2C6}"/>
    <dgm:cxn modelId="{5CF3FDBB-EF5E-4A95-8693-36B055BEB468}" type="presOf" srcId="{6B59A1CC-1989-4FE8-AC70-759B74077276}" destId="{454D86EA-2714-477F-AA65-B0D9C7B49FC3}" srcOrd="0" destOrd="0" presId="urn:microsoft.com/office/officeart/2005/8/layout/hierarchy1"/>
    <dgm:cxn modelId="{9D6AE07D-65FA-4322-9F23-690CC7BDC59D}" srcId="{D066CC7D-F9B4-4CF4-9322-3F2A309B0495}" destId="{833F0625-1FEA-4B8A-8E7C-CA2090197CD7}" srcOrd="0" destOrd="0" parTransId="{C7317F8A-358C-4D5C-BAC9-8BC51E18EBA9}" sibTransId="{0AC1AE38-6A24-48F0-8C29-A46649917F16}"/>
    <dgm:cxn modelId="{80C7542B-6C44-4CC3-9FD2-36EACB4306DA}" type="presOf" srcId="{ADADB103-ABF5-40BD-8E9A-EDB31D759E55}" destId="{3EEE91F2-F822-4337-85D0-C5A1B51A3AE6}" srcOrd="0" destOrd="0" presId="urn:microsoft.com/office/officeart/2005/8/layout/hierarchy1"/>
    <dgm:cxn modelId="{8E03C6AF-CABA-48AD-9B54-F660847BCF33}" type="presOf" srcId="{CFDE122C-4BE9-4909-8777-43331A8CFC18}" destId="{6EE5879B-E78B-4114-97D6-31E2FD8B2B18}" srcOrd="0" destOrd="0" presId="urn:microsoft.com/office/officeart/2005/8/layout/hierarchy1"/>
    <dgm:cxn modelId="{F9BE2C91-3C64-4C91-A18D-A46A19775A84}" type="presOf" srcId="{D066CC7D-F9B4-4CF4-9322-3F2A309B0495}" destId="{79991047-0203-4FB4-815C-1814DB5D090F}" srcOrd="0" destOrd="0" presId="urn:microsoft.com/office/officeart/2005/8/layout/hierarchy1"/>
    <dgm:cxn modelId="{45A095FF-A569-483B-8E00-3E987B9D8EB8}" type="presOf" srcId="{5CACEF74-B733-4112-A976-C92ED5D3165B}" destId="{B8598FC4-FAEB-4EA4-8752-7B26EEBD38BD}" srcOrd="0" destOrd="0" presId="urn:microsoft.com/office/officeart/2005/8/layout/hierarchy1"/>
    <dgm:cxn modelId="{667B63A4-2F64-445C-8825-CFC774B5E9A1}" type="presOf" srcId="{27563FB1-C887-4576-A782-4F98E7AEBE1A}" destId="{EC268B19-595F-4F8E-B58B-295A9B73D1AD}" srcOrd="0" destOrd="0" presId="urn:microsoft.com/office/officeart/2005/8/layout/hierarchy1"/>
    <dgm:cxn modelId="{047928D8-D890-47B3-A01F-98AFF6FC5EC4}" type="presOf" srcId="{AB04FBCD-213F-41FB-A238-DC1FAFCEAC4A}" destId="{E0423931-0814-4009-BC8F-E15049BB5FC0}" srcOrd="0" destOrd="0" presId="urn:microsoft.com/office/officeart/2005/8/layout/hierarchy1"/>
    <dgm:cxn modelId="{9DDC0447-9900-451C-92D2-2BBD8AC1F7CD}" type="presOf" srcId="{A66D54E0-6575-4073-820D-B148BD2E2722}" destId="{9224BFF6-A311-490C-A88A-FC0B6A18941E}" srcOrd="0" destOrd="0" presId="urn:microsoft.com/office/officeart/2005/8/layout/hierarchy1"/>
    <dgm:cxn modelId="{7107B24C-C026-4BB7-BF7D-2D6B6BF1329B}" type="presOf" srcId="{1895FCD1-163C-4755-993C-D55AEAC95673}" destId="{F66FB5AA-3ADE-4CFD-960D-6A7BB9B0ED98}" srcOrd="0" destOrd="0" presId="urn:microsoft.com/office/officeart/2005/8/layout/hierarchy1"/>
    <dgm:cxn modelId="{6235C267-9D22-44D2-A078-E5D8D281A8C7}" type="presOf" srcId="{B251EF4E-A286-48D4-A787-F5A09365C40F}" destId="{E2913077-7347-48E7-9781-0A4DEA94A002}" srcOrd="0" destOrd="0" presId="urn:microsoft.com/office/officeart/2005/8/layout/hierarchy1"/>
    <dgm:cxn modelId="{8303FDDE-3D1C-4FEA-91C9-29D482B2B87B}" type="presOf" srcId="{91606467-C4F2-4EE9-813A-D61798FDB4E7}" destId="{78D933D8-BA48-4D71-9A57-DF9633D184ED}" srcOrd="0" destOrd="0" presId="urn:microsoft.com/office/officeart/2005/8/layout/hierarchy1"/>
    <dgm:cxn modelId="{DD3BC54D-7A48-4CC0-BAE2-F1B8A3A0015A}" srcId="{1895FCD1-163C-4755-993C-D55AEAC95673}" destId="{7E2D9D9A-403E-480B-ADF9-3186AA09A261}" srcOrd="0" destOrd="0" parTransId="{158FEEC5-2317-410E-A986-C2F67BB883D0}" sibTransId="{B360D7AB-1634-43EC-94C1-32FEB1C1267B}"/>
    <dgm:cxn modelId="{24A458B5-0843-4503-A5D4-52DBB84A0AA8}" srcId="{1895FCD1-163C-4755-993C-D55AEAC95673}" destId="{7D23813C-8380-435A-91C3-ED72122B705C}" srcOrd="2" destOrd="0" parTransId="{B251EF4E-A286-48D4-A787-F5A09365C40F}" sibTransId="{98735D16-DE8E-445B-8D30-0FCA5313BD7A}"/>
    <dgm:cxn modelId="{95916071-D423-46FF-87A3-7AAF243FD9E3}" type="presOf" srcId="{1DC6110A-143D-47FD-9CBF-5D1893FC6E70}" destId="{0884B8D2-8181-4E75-A14E-A217380BE3FC}" srcOrd="0" destOrd="0" presId="urn:microsoft.com/office/officeart/2005/8/layout/hierarchy1"/>
    <dgm:cxn modelId="{45C7D919-6145-4785-80A2-5C27445E6F6A}" type="presOf" srcId="{692B192F-348D-4D6A-A12C-023532085FE0}" destId="{5D201354-04DC-49F4-B025-2350134673B0}" srcOrd="0" destOrd="0" presId="urn:microsoft.com/office/officeart/2005/8/layout/hierarchy1"/>
    <dgm:cxn modelId="{DCE569FA-3EC7-4EC6-9237-739E747A07F6}" type="presOf" srcId="{2DC2D144-66C1-4312-ACEC-17B01412EA38}" destId="{C2A83878-E12A-44FF-BC6A-A0191E4CD278}" srcOrd="0" destOrd="0" presId="urn:microsoft.com/office/officeart/2005/8/layout/hierarchy1"/>
    <dgm:cxn modelId="{D1A6289A-D845-4A34-AE3E-8CCF278A62DB}" type="presOf" srcId="{176C15F3-ED7C-4248-9A1F-005CD7363E0A}" destId="{1379308D-253B-4D00-9989-79307BCF3471}" srcOrd="0" destOrd="0" presId="urn:microsoft.com/office/officeart/2005/8/layout/hierarchy1"/>
    <dgm:cxn modelId="{91F2B178-BE80-4B23-833C-64C6C119AE6F}" srcId="{A66D54E0-6575-4073-820D-B148BD2E2722}" destId="{ADADB103-ABF5-40BD-8E9A-EDB31D759E55}" srcOrd="3" destOrd="0" parTransId="{2DC2D144-66C1-4312-ACEC-17B01412EA38}" sibTransId="{862C14AA-1A17-49E8-A02B-2436BFC94268}"/>
    <dgm:cxn modelId="{D1ABC913-C0AD-4623-BBA0-0AC61090CC3F}" type="presOf" srcId="{83891D96-3F53-416D-9013-84643E0850A8}" destId="{5341D022-6141-4653-94FE-A2FC0CBD7B8D}" srcOrd="0" destOrd="0" presId="urn:microsoft.com/office/officeart/2005/8/layout/hierarchy1"/>
    <dgm:cxn modelId="{6C04314B-B631-4965-A0A5-179F849F86AD}" srcId="{1895FCD1-163C-4755-993C-D55AEAC95673}" destId="{52F6ED04-79F0-4C2E-B79E-887CB3FE123B}" srcOrd="1" destOrd="0" parTransId="{176C15F3-ED7C-4248-9A1F-005CD7363E0A}" sibTransId="{83008D1D-0B85-443C-8DAC-7407D7619DD7}"/>
    <dgm:cxn modelId="{29942806-5655-4342-8B5E-C353C6028C9B}" srcId="{A66D54E0-6575-4073-820D-B148BD2E2722}" destId="{474921E8-1585-4D0F-9514-3ABED8E9597D}" srcOrd="0" destOrd="0" parTransId="{CFDE122C-4BE9-4909-8777-43331A8CFC18}" sibTransId="{4DAC23B5-EE13-4CC3-AD4B-05280909E07B}"/>
    <dgm:cxn modelId="{6A6D9A87-7601-4DB5-B33B-021408038E8A}" srcId="{A66D54E0-6575-4073-820D-B148BD2E2722}" destId="{AB04FBCD-213F-41FB-A238-DC1FAFCEAC4A}" srcOrd="1" destOrd="0" parTransId="{C53385C6-584F-40C8-A869-57601093B137}" sibTransId="{B34007CC-F5FA-436B-ACA6-82AB0CA5BD8E}"/>
    <dgm:cxn modelId="{F2810CBE-5BD4-40C4-B919-AD84C23FF9A4}" type="presOf" srcId="{474921E8-1585-4D0F-9514-3ABED8E9597D}" destId="{BA254061-3AA5-4E78-BC08-A32F38E60DF2}" srcOrd="0" destOrd="0" presId="urn:microsoft.com/office/officeart/2005/8/layout/hierarchy1"/>
    <dgm:cxn modelId="{7BBE4E0D-7B3D-4821-8086-D452956592DC}" srcId="{91606467-C4F2-4EE9-813A-D61798FDB4E7}" destId="{A66D54E0-6575-4073-820D-B148BD2E2722}" srcOrd="1" destOrd="0" parTransId="{27563FB1-C887-4576-A782-4F98E7AEBE1A}" sibTransId="{08E13D1A-3005-4B84-9BA6-78A088390CCE}"/>
    <dgm:cxn modelId="{CCA25757-8822-4519-A92B-FA293F399AF4}" type="presOf" srcId="{7E2D9D9A-403E-480B-ADF9-3186AA09A261}" destId="{1214D58F-5CED-4559-9C6C-0110EEFE1226}" srcOrd="0" destOrd="0" presId="urn:microsoft.com/office/officeart/2005/8/layout/hierarchy1"/>
    <dgm:cxn modelId="{42A35294-44E6-4F27-A984-E8D1164A6148}" type="presOf" srcId="{158FEEC5-2317-410E-A986-C2F67BB883D0}" destId="{638E04C9-36BA-40EC-9116-EA6BC2D2366D}" srcOrd="0" destOrd="0" presId="urn:microsoft.com/office/officeart/2005/8/layout/hierarchy1"/>
    <dgm:cxn modelId="{A6F391B7-84EC-45E9-8812-D6C2E0D3067C}" type="presParOf" srcId="{79991047-0203-4FB4-815C-1814DB5D090F}" destId="{5E00E00D-3857-4C19-A440-BF75608EE677}" srcOrd="0" destOrd="0" presId="urn:microsoft.com/office/officeart/2005/8/layout/hierarchy1"/>
    <dgm:cxn modelId="{D65EA3F1-78DC-49DD-8108-83E9F9ED777A}" type="presParOf" srcId="{5E00E00D-3857-4C19-A440-BF75608EE677}" destId="{FE66F2A0-E5A6-4F2C-82C0-E6F1C7A71640}" srcOrd="0" destOrd="0" presId="urn:microsoft.com/office/officeart/2005/8/layout/hierarchy1"/>
    <dgm:cxn modelId="{BEE0ABF6-72CA-443F-8185-4491CD10F941}" type="presParOf" srcId="{FE66F2A0-E5A6-4F2C-82C0-E6F1C7A71640}" destId="{EBE48338-379C-4BB4-A5C9-523D57E8E44B}" srcOrd="0" destOrd="0" presId="urn:microsoft.com/office/officeart/2005/8/layout/hierarchy1"/>
    <dgm:cxn modelId="{B0F70A36-7B0E-44C7-8DB5-463904BE8994}" type="presParOf" srcId="{FE66F2A0-E5A6-4F2C-82C0-E6F1C7A71640}" destId="{F4B40930-4BB4-48F1-8FFD-ABA79B3343CC}" srcOrd="1" destOrd="0" presId="urn:microsoft.com/office/officeart/2005/8/layout/hierarchy1"/>
    <dgm:cxn modelId="{77652B04-B249-448B-B02C-8ED53D106464}" type="presParOf" srcId="{5E00E00D-3857-4C19-A440-BF75608EE677}" destId="{2F0A4BC7-743C-4760-94E5-B29B9B6EAB7B}" srcOrd="1" destOrd="0" presId="urn:microsoft.com/office/officeart/2005/8/layout/hierarchy1"/>
    <dgm:cxn modelId="{B9A04C8C-4FA9-42BE-9E58-6DB8CB8D56A3}" type="presParOf" srcId="{79991047-0203-4FB4-815C-1814DB5D090F}" destId="{1BF9BECD-9C4B-491E-827D-36B186DD1388}" srcOrd="1" destOrd="0" presId="urn:microsoft.com/office/officeart/2005/8/layout/hierarchy1"/>
    <dgm:cxn modelId="{5E3A5DD0-683B-49FC-AABB-1E48C895963C}" type="presParOf" srcId="{1BF9BECD-9C4B-491E-827D-36B186DD1388}" destId="{6609A14A-B722-4D9A-8916-855E80FD1DAA}" srcOrd="0" destOrd="0" presId="urn:microsoft.com/office/officeart/2005/8/layout/hierarchy1"/>
    <dgm:cxn modelId="{39E73DD9-B732-4489-B3C1-59A6AEE1BFCC}" type="presParOf" srcId="{6609A14A-B722-4D9A-8916-855E80FD1DAA}" destId="{366D98D4-7A53-45B1-90E5-95A60BD2412E}" srcOrd="0" destOrd="0" presId="urn:microsoft.com/office/officeart/2005/8/layout/hierarchy1"/>
    <dgm:cxn modelId="{85A58E99-6EC3-43D3-A7BB-2EDA54048123}" type="presParOf" srcId="{6609A14A-B722-4D9A-8916-855E80FD1DAA}" destId="{78D933D8-BA48-4D71-9A57-DF9633D184ED}" srcOrd="1" destOrd="0" presId="urn:microsoft.com/office/officeart/2005/8/layout/hierarchy1"/>
    <dgm:cxn modelId="{9C0CAEFC-E5B1-4D90-BCA1-7B03F8173681}" type="presParOf" srcId="{1BF9BECD-9C4B-491E-827D-36B186DD1388}" destId="{33986D01-ECC6-4293-A8E1-C26ACA0B838C}" srcOrd="1" destOrd="0" presId="urn:microsoft.com/office/officeart/2005/8/layout/hierarchy1"/>
    <dgm:cxn modelId="{357DDBCA-7B50-4AB6-848E-77E74DFC876C}" type="presParOf" srcId="{33986D01-ECC6-4293-A8E1-C26ACA0B838C}" destId="{05B6CA91-B226-4E5B-948F-398345F3557D}" srcOrd="0" destOrd="0" presId="urn:microsoft.com/office/officeart/2005/8/layout/hierarchy1"/>
    <dgm:cxn modelId="{D5FDEB23-A531-4FDE-ABAE-76FBF9AD5FC2}" type="presParOf" srcId="{33986D01-ECC6-4293-A8E1-C26ACA0B838C}" destId="{21E22C9E-7CF0-4428-A545-B1185050A044}" srcOrd="1" destOrd="0" presId="urn:microsoft.com/office/officeart/2005/8/layout/hierarchy1"/>
    <dgm:cxn modelId="{B83C70DD-16B7-4E50-9BEC-075315B1DAC9}" type="presParOf" srcId="{21E22C9E-7CF0-4428-A545-B1185050A044}" destId="{F0E9F4D6-4C3C-49C6-9770-1890FCE7EC68}" srcOrd="0" destOrd="0" presId="urn:microsoft.com/office/officeart/2005/8/layout/hierarchy1"/>
    <dgm:cxn modelId="{08E9CF7F-8FE2-41BA-ACEE-760B05349DA3}" type="presParOf" srcId="{F0E9F4D6-4C3C-49C6-9770-1890FCE7EC68}" destId="{90B5B856-CCDA-49F8-8BFE-B12F7A5289DD}" srcOrd="0" destOrd="0" presId="urn:microsoft.com/office/officeart/2005/8/layout/hierarchy1"/>
    <dgm:cxn modelId="{2F1972BB-F49E-4C5D-89FD-76D070F60551}" type="presParOf" srcId="{F0E9F4D6-4C3C-49C6-9770-1890FCE7EC68}" destId="{F66FB5AA-3ADE-4CFD-960D-6A7BB9B0ED98}" srcOrd="1" destOrd="0" presId="urn:microsoft.com/office/officeart/2005/8/layout/hierarchy1"/>
    <dgm:cxn modelId="{5891B136-177C-40B9-8CDD-C0B038D5BEC1}" type="presParOf" srcId="{21E22C9E-7CF0-4428-A545-B1185050A044}" destId="{2AB09690-EE28-4C2A-AE8F-9CA4D92D0F2E}" srcOrd="1" destOrd="0" presId="urn:microsoft.com/office/officeart/2005/8/layout/hierarchy1"/>
    <dgm:cxn modelId="{E418C38C-54EE-4E7D-B9BA-1FEAD8758FFB}" type="presParOf" srcId="{2AB09690-EE28-4C2A-AE8F-9CA4D92D0F2E}" destId="{638E04C9-36BA-40EC-9116-EA6BC2D2366D}" srcOrd="0" destOrd="0" presId="urn:microsoft.com/office/officeart/2005/8/layout/hierarchy1"/>
    <dgm:cxn modelId="{8F1002F3-5030-4C8A-B048-E27C5ACCC59A}" type="presParOf" srcId="{2AB09690-EE28-4C2A-AE8F-9CA4D92D0F2E}" destId="{A7A237CC-9C97-489A-ADC1-0DA6F4531456}" srcOrd="1" destOrd="0" presId="urn:microsoft.com/office/officeart/2005/8/layout/hierarchy1"/>
    <dgm:cxn modelId="{D3678A88-8F49-4A0E-9A8E-DC69E9950612}" type="presParOf" srcId="{A7A237CC-9C97-489A-ADC1-0DA6F4531456}" destId="{C0A78AB6-AE97-4F3A-87E3-5854925880E8}" srcOrd="0" destOrd="0" presId="urn:microsoft.com/office/officeart/2005/8/layout/hierarchy1"/>
    <dgm:cxn modelId="{0C8A4210-A654-41F8-AB8F-91A5DC3E315C}" type="presParOf" srcId="{C0A78AB6-AE97-4F3A-87E3-5854925880E8}" destId="{43E31E92-AAA5-4393-A9C7-FF92C7B27737}" srcOrd="0" destOrd="0" presId="urn:microsoft.com/office/officeart/2005/8/layout/hierarchy1"/>
    <dgm:cxn modelId="{6291EF77-AE5E-4E5E-B50D-D4B591AB7FDE}" type="presParOf" srcId="{C0A78AB6-AE97-4F3A-87E3-5854925880E8}" destId="{1214D58F-5CED-4559-9C6C-0110EEFE1226}" srcOrd="1" destOrd="0" presId="urn:microsoft.com/office/officeart/2005/8/layout/hierarchy1"/>
    <dgm:cxn modelId="{C17E180E-0396-4367-8A6C-384B9A6E8CBD}" type="presParOf" srcId="{A7A237CC-9C97-489A-ADC1-0DA6F4531456}" destId="{A5F13A45-6DAF-4A07-8410-F54648F0183B}" srcOrd="1" destOrd="0" presId="urn:microsoft.com/office/officeart/2005/8/layout/hierarchy1"/>
    <dgm:cxn modelId="{D652FE5E-3B63-426F-8D84-9577E68DF54F}" type="presParOf" srcId="{2AB09690-EE28-4C2A-AE8F-9CA4D92D0F2E}" destId="{1379308D-253B-4D00-9989-79307BCF3471}" srcOrd="2" destOrd="0" presId="urn:microsoft.com/office/officeart/2005/8/layout/hierarchy1"/>
    <dgm:cxn modelId="{6F160326-7F74-49F9-A08C-AB50DB977E40}" type="presParOf" srcId="{2AB09690-EE28-4C2A-AE8F-9CA4D92D0F2E}" destId="{3D1396AE-7D66-460F-BF82-11EE24AA1EDC}" srcOrd="3" destOrd="0" presId="urn:microsoft.com/office/officeart/2005/8/layout/hierarchy1"/>
    <dgm:cxn modelId="{62813CF7-933C-4757-B3CE-7DDE9674C712}" type="presParOf" srcId="{3D1396AE-7D66-460F-BF82-11EE24AA1EDC}" destId="{B5687D57-0F2C-4AEB-BC4D-B7A3664FA4E5}" srcOrd="0" destOrd="0" presId="urn:microsoft.com/office/officeart/2005/8/layout/hierarchy1"/>
    <dgm:cxn modelId="{A8FDCE69-9620-41A0-9F94-31643BB051D1}" type="presParOf" srcId="{B5687D57-0F2C-4AEB-BC4D-B7A3664FA4E5}" destId="{602F5EE1-6CEC-476C-9E32-AFEDA272DC75}" srcOrd="0" destOrd="0" presId="urn:microsoft.com/office/officeart/2005/8/layout/hierarchy1"/>
    <dgm:cxn modelId="{688824AF-D0A8-426B-9CC6-331E0FAED6DD}" type="presParOf" srcId="{B5687D57-0F2C-4AEB-BC4D-B7A3664FA4E5}" destId="{D4C96716-7E57-46B3-9858-5BA9EA3C3CD8}" srcOrd="1" destOrd="0" presId="urn:microsoft.com/office/officeart/2005/8/layout/hierarchy1"/>
    <dgm:cxn modelId="{AF9E66F5-455E-4B97-AE30-51780F04A48A}" type="presParOf" srcId="{3D1396AE-7D66-460F-BF82-11EE24AA1EDC}" destId="{CE567DCD-79CE-49A8-9B4B-B7CD2698FBAF}" srcOrd="1" destOrd="0" presId="urn:microsoft.com/office/officeart/2005/8/layout/hierarchy1"/>
    <dgm:cxn modelId="{F84BBA61-3ED0-427D-AA97-AA3C418E27EB}" type="presParOf" srcId="{2AB09690-EE28-4C2A-AE8F-9CA4D92D0F2E}" destId="{E2913077-7347-48E7-9781-0A4DEA94A002}" srcOrd="4" destOrd="0" presId="urn:microsoft.com/office/officeart/2005/8/layout/hierarchy1"/>
    <dgm:cxn modelId="{3F11F145-799C-4FD6-BAB2-E4D39293D9F7}" type="presParOf" srcId="{2AB09690-EE28-4C2A-AE8F-9CA4D92D0F2E}" destId="{97B5E7AF-9F56-453A-8473-CFDF14C3244D}" srcOrd="5" destOrd="0" presId="urn:microsoft.com/office/officeart/2005/8/layout/hierarchy1"/>
    <dgm:cxn modelId="{2D74D63F-A8E3-4999-9D4F-BAA5AF1A986F}" type="presParOf" srcId="{97B5E7AF-9F56-453A-8473-CFDF14C3244D}" destId="{A55773AA-D512-4F80-B148-18A9C8AD9CC1}" srcOrd="0" destOrd="0" presId="urn:microsoft.com/office/officeart/2005/8/layout/hierarchy1"/>
    <dgm:cxn modelId="{6EB5D86A-F199-445A-8041-3379430D06AA}" type="presParOf" srcId="{A55773AA-D512-4F80-B148-18A9C8AD9CC1}" destId="{AD0FB243-47A4-4BDB-BF66-046C3C6651FA}" srcOrd="0" destOrd="0" presId="urn:microsoft.com/office/officeart/2005/8/layout/hierarchy1"/>
    <dgm:cxn modelId="{50FE050F-DBFB-4D86-8445-B8BA98818078}" type="presParOf" srcId="{A55773AA-D512-4F80-B148-18A9C8AD9CC1}" destId="{AA689007-C097-442A-ACD1-AD982CDE6DE7}" srcOrd="1" destOrd="0" presId="urn:microsoft.com/office/officeart/2005/8/layout/hierarchy1"/>
    <dgm:cxn modelId="{1C5F455F-D5B8-48C7-B029-0FE81EBD6812}" type="presParOf" srcId="{97B5E7AF-9F56-453A-8473-CFDF14C3244D}" destId="{AAAC2A0C-E4A2-4F52-8363-3A89F562E920}" srcOrd="1" destOrd="0" presId="urn:microsoft.com/office/officeart/2005/8/layout/hierarchy1"/>
    <dgm:cxn modelId="{0EEA1FA8-CEF4-4863-A62B-F5329F5314D4}" type="presParOf" srcId="{2AB09690-EE28-4C2A-AE8F-9CA4D92D0F2E}" destId="{5341D022-6141-4653-94FE-A2FC0CBD7B8D}" srcOrd="6" destOrd="0" presId="urn:microsoft.com/office/officeart/2005/8/layout/hierarchy1"/>
    <dgm:cxn modelId="{3A3FA8BC-D0AE-4240-872A-978BCE82F41B}" type="presParOf" srcId="{2AB09690-EE28-4C2A-AE8F-9CA4D92D0F2E}" destId="{98E54B52-D449-4EE7-87D6-C4ADAE16DFBF}" srcOrd="7" destOrd="0" presId="urn:microsoft.com/office/officeart/2005/8/layout/hierarchy1"/>
    <dgm:cxn modelId="{5C0227ED-B870-4259-9DE4-B7CB7A994B05}" type="presParOf" srcId="{98E54B52-D449-4EE7-87D6-C4ADAE16DFBF}" destId="{D5D82B16-7266-4E2C-9872-AA4AB030E784}" srcOrd="0" destOrd="0" presId="urn:microsoft.com/office/officeart/2005/8/layout/hierarchy1"/>
    <dgm:cxn modelId="{CA6E2457-39AE-4A97-A7E9-E2E8EA95428A}" type="presParOf" srcId="{D5D82B16-7266-4E2C-9872-AA4AB030E784}" destId="{5B228D0E-473C-445B-A9B7-35609E605A27}" srcOrd="0" destOrd="0" presId="urn:microsoft.com/office/officeart/2005/8/layout/hierarchy1"/>
    <dgm:cxn modelId="{400CF9EA-F513-4757-9F88-54D5836B8399}" type="presParOf" srcId="{D5D82B16-7266-4E2C-9872-AA4AB030E784}" destId="{B8598FC4-FAEB-4EA4-8752-7B26EEBD38BD}" srcOrd="1" destOrd="0" presId="urn:microsoft.com/office/officeart/2005/8/layout/hierarchy1"/>
    <dgm:cxn modelId="{D16D34E8-E531-495B-AD50-CC119DA8F18D}" type="presParOf" srcId="{98E54B52-D449-4EE7-87D6-C4ADAE16DFBF}" destId="{67DEDEA6-AE54-44FA-B6C1-15D09BB095D7}" srcOrd="1" destOrd="0" presId="urn:microsoft.com/office/officeart/2005/8/layout/hierarchy1"/>
    <dgm:cxn modelId="{2B1204E2-AC35-4595-9249-5EF7FE9FEEFB}" type="presParOf" srcId="{33986D01-ECC6-4293-A8E1-C26ACA0B838C}" destId="{EC268B19-595F-4F8E-B58B-295A9B73D1AD}" srcOrd="2" destOrd="0" presId="urn:microsoft.com/office/officeart/2005/8/layout/hierarchy1"/>
    <dgm:cxn modelId="{B26AD13D-F994-404A-B237-3399C405FBC5}" type="presParOf" srcId="{33986D01-ECC6-4293-A8E1-C26ACA0B838C}" destId="{11EC63FC-6609-410A-BD4A-37810FD3AE80}" srcOrd="3" destOrd="0" presId="urn:microsoft.com/office/officeart/2005/8/layout/hierarchy1"/>
    <dgm:cxn modelId="{C3A6B995-239F-4E75-A6C0-8AEF643BA4DD}" type="presParOf" srcId="{11EC63FC-6609-410A-BD4A-37810FD3AE80}" destId="{638A4714-DF11-4530-9380-06B8193B1E3F}" srcOrd="0" destOrd="0" presId="urn:microsoft.com/office/officeart/2005/8/layout/hierarchy1"/>
    <dgm:cxn modelId="{2D78494B-52AB-4A37-AF69-F8C14766DCFB}" type="presParOf" srcId="{638A4714-DF11-4530-9380-06B8193B1E3F}" destId="{A9A1C201-3A41-4DB4-B9DD-1BA2CA473934}" srcOrd="0" destOrd="0" presId="urn:microsoft.com/office/officeart/2005/8/layout/hierarchy1"/>
    <dgm:cxn modelId="{D6F1D5E0-98C3-44C7-B197-9B1BECEE5D65}" type="presParOf" srcId="{638A4714-DF11-4530-9380-06B8193B1E3F}" destId="{9224BFF6-A311-490C-A88A-FC0B6A18941E}" srcOrd="1" destOrd="0" presId="urn:microsoft.com/office/officeart/2005/8/layout/hierarchy1"/>
    <dgm:cxn modelId="{1C26C8E7-BEDF-48AF-9321-C419DF9B12EE}" type="presParOf" srcId="{11EC63FC-6609-410A-BD4A-37810FD3AE80}" destId="{7E1ED43F-D67F-4E12-92E8-1A002E50CD89}" srcOrd="1" destOrd="0" presId="urn:microsoft.com/office/officeart/2005/8/layout/hierarchy1"/>
    <dgm:cxn modelId="{CA93A310-EC27-493A-9449-0E866B24769E}" type="presParOf" srcId="{7E1ED43F-D67F-4E12-92E8-1A002E50CD89}" destId="{6EE5879B-E78B-4114-97D6-31E2FD8B2B18}" srcOrd="0" destOrd="0" presId="urn:microsoft.com/office/officeart/2005/8/layout/hierarchy1"/>
    <dgm:cxn modelId="{24327711-2000-4941-AB76-0278F187CB87}" type="presParOf" srcId="{7E1ED43F-D67F-4E12-92E8-1A002E50CD89}" destId="{0D878A0A-B909-4646-AFD4-9299465688E3}" srcOrd="1" destOrd="0" presId="urn:microsoft.com/office/officeart/2005/8/layout/hierarchy1"/>
    <dgm:cxn modelId="{31BF6AB1-D726-4374-9FF0-D99FD3265D62}" type="presParOf" srcId="{0D878A0A-B909-4646-AFD4-9299465688E3}" destId="{22D765BE-B0AF-4CCD-977D-3D7EC6FC3C59}" srcOrd="0" destOrd="0" presId="urn:microsoft.com/office/officeart/2005/8/layout/hierarchy1"/>
    <dgm:cxn modelId="{C231D2D7-8094-4E58-9EA7-ADFCE847FE19}" type="presParOf" srcId="{22D765BE-B0AF-4CCD-977D-3D7EC6FC3C59}" destId="{59D9B2E9-A443-46AC-8094-98EB0B58BE16}" srcOrd="0" destOrd="0" presId="urn:microsoft.com/office/officeart/2005/8/layout/hierarchy1"/>
    <dgm:cxn modelId="{A681DD2D-9AB6-4F2D-97C2-89BF3BC4B1DB}" type="presParOf" srcId="{22D765BE-B0AF-4CCD-977D-3D7EC6FC3C59}" destId="{BA254061-3AA5-4E78-BC08-A32F38E60DF2}" srcOrd="1" destOrd="0" presId="urn:microsoft.com/office/officeart/2005/8/layout/hierarchy1"/>
    <dgm:cxn modelId="{D2D9CDFB-83E1-4053-87C9-AEFF1140156C}" type="presParOf" srcId="{0D878A0A-B909-4646-AFD4-9299465688E3}" destId="{68E41F1D-1150-46C3-8212-12DDDE6FA790}" srcOrd="1" destOrd="0" presId="urn:microsoft.com/office/officeart/2005/8/layout/hierarchy1"/>
    <dgm:cxn modelId="{F882C7CF-CD29-4ECA-92C3-D7F10AA53354}" type="presParOf" srcId="{7E1ED43F-D67F-4E12-92E8-1A002E50CD89}" destId="{0C4990DA-41E5-414D-9651-EF751CFF30D5}" srcOrd="2" destOrd="0" presId="urn:microsoft.com/office/officeart/2005/8/layout/hierarchy1"/>
    <dgm:cxn modelId="{B8E688EE-9E5A-4219-AC72-33E81FFE5E7F}" type="presParOf" srcId="{7E1ED43F-D67F-4E12-92E8-1A002E50CD89}" destId="{921FFB73-4E7F-4D9C-9387-3E97C8170853}" srcOrd="3" destOrd="0" presId="urn:microsoft.com/office/officeart/2005/8/layout/hierarchy1"/>
    <dgm:cxn modelId="{A8C8EC70-ED9B-4BA1-99F3-16E038A8DD8C}" type="presParOf" srcId="{921FFB73-4E7F-4D9C-9387-3E97C8170853}" destId="{1D29D47A-B353-4AD7-8A2B-9D9C3C350C31}" srcOrd="0" destOrd="0" presId="urn:microsoft.com/office/officeart/2005/8/layout/hierarchy1"/>
    <dgm:cxn modelId="{E0B4B0DA-EF28-48CA-B518-AF1DFB698E4E}" type="presParOf" srcId="{1D29D47A-B353-4AD7-8A2B-9D9C3C350C31}" destId="{D0C9E14D-04A2-4AE5-9F41-E65B6FCBC9BD}" srcOrd="0" destOrd="0" presId="urn:microsoft.com/office/officeart/2005/8/layout/hierarchy1"/>
    <dgm:cxn modelId="{91B322D2-6E02-4289-85C9-CFAEF723B405}" type="presParOf" srcId="{1D29D47A-B353-4AD7-8A2B-9D9C3C350C31}" destId="{E0423931-0814-4009-BC8F-E15049BB5FC0}" srcOrd="1" destOrd="0" presId="urn:microsoft.com/office/officeart/2005/8/layout/hierarchy1"/>
    <dgm:cxn modelId="{083943AD-8EAC-4A0F-B82B-A8BD9F0CFFD3}" type="presParOf" srcId="{921FFB73-4E7F-4D9C-9387-3E97C8170853}" destId="{41ED5514-8944-4D10-B4DE-A8FF246725AD}" srcOrd="1" destOrd="0" presId="urn:microsoft.com/office/officeart/2005/8/layout/hierarchy1"/>
    <dgm:cxn modelId="{6AB98265-3EA8-475A-84E7-4CF1E1A58F15}" type="presParOf" srcId="{7E1ED43F-D67F-4E12-92E8-1A002E50CD89}" destId="{454D86EA-2714-477F-AA65-B0D9C7B49FC3}" srcOrd="4" destOrd="0" presId="urn:microsoft.com/office/officeart/2005/8/layout/hierarchy1"/>
    <dgm:cxn modelId="{EA6D4BC2-7DD4-49A5-A482-CA0560F9A057}" type="presParOf" srcId="{7E1ED43F-D67F-4E12-92E8-1A002E50CD89}" destId="{7A1A62DE-0C7C-4CBD-ABD0-642D65E863EF}" srcOrd="5" destOrd="0" presId="urn:microsoft.com/office/officeart/2005/8/layout/hierarchy1"/>
    <dgm:cxn modelId="{71ED5132-18D5-486A-86B9-5FC075066E79}" type="presParOf" srcId="{7A1A62DE-0C7C-4CBD-ABD0-642D65E863EF}" destId="{A80D13D2-B42B-4B6B-AB63-018F98C70DE9}" srcOrd="0" destOrd="0" presId="urn:microsoft.com/office/officeart/2005/8/layout/hierarchy1"/>
    <dgm:cxn modelId="{4EC281A2-6C1C-44F3-9B18-597925DFB142}" type="presParOf" srcId="{A80D13D2-B42B-4B6B-AB63-018F98C70DE9}" destId="{26084CFB-285C-406D-97D6-97B1DC6F5C13}" srcOrd="0" destOrd="0" presId="urn:microsoft.com/office/officeart/2005/8/layout/hierarchy1"/>
    <dgm:cxn modelId="{9C197E73-D93E-4734-958F-2E66FD3A9DA2}" type="presParOf" srcId="{A80D13D2-B42B-4B6B-AB63-018F98C70DE9}" destId="{0884B8D2-8181-4E75-A14E-A217380BE3FC}" srcOrd="1" destOrd="0" presId="urn:microsoft.com/office/officeart/2005/8/layout/hierarchy1"/>
    <dgm:cxn modelId="{05001C88-3156-453C-8333-499942357EF2}" type="presParOf" srcId="{7A1A62DE-0C7C-4CBD-ABD0-642D65E863EF}" destId="{6FCFFC1A-5621-42B7-A5E2-773670FDC34C}" srcOrd="1" destOrd="0" presId="urn:microsoft.com/office/officeart/2005/8/layout/hierarchy1"/>
    <dgm:cxn modelId="{E9C9EE9F-A7E1-4F84-8A7C-9355CDB31ECD}" type="presParOf" srcId="{7E1ED43F-D67F-4E12-92E8-1A002E50CD89}" destId="{C2A83878-E12A-44FF-BC6A-A0191E4CD278}" srcOrd="6" destOrd="0" presId="urn:microsoft.com/office/officeart/2005/8/layout/hierarchy1"/>
    <dgm:cxn modelId="{713D6B1C-AAFA-42B4-84CB-DD71B68AB1BD}" type="presParOf" srcId="{7E1ED43F-D67F-4E12-92E8-1A002E50CD89}" destId="{2BA39228-3E8E-49FC-8E96-B6EF21883C00}" srcOrd="7" destOrd="0" presId="urn:microsoft.com/office/officeart/2005/8/layout/hierarchy1"/>
    <dgm:cxn modelId="{16A45583-3036-4F96-8813-110A0BF8B6FF}" type="presParOf" srcId="{2BA39228-3E8E-49FC-8E96-B6EF21883C00}" destId="{67730663-194E-4EC0-A96E-E6A1669A218B}" srcOrd="0" destOrd="0" presId="urn:microsoft.com/office/officeart/2005/8/layout/hierarchy1"/>
    <dgm:cxn modelId="{C8D0F899-3545-4E9D-9864-4115948E914F}" type="presParOf" srcId="{67730663-194E-4EC0-A96E-E6A1669A218B}" destId="{72B943B4-70E1-43C1-B32F-192DE938C8E7}" srcOrd="0" destOrd="0" presId="urn:microsoft.com/office/officeart/2005/8/layout/hierarchy1"/>
    <dgm:cxn modelId="{D27B73A4-7B47-4E79-A996-BE4923F2796E}" type="presParOf" srcId="{67730663-194E-4EC0-A96E-E6A1669A218B}" destId="{3EEE91F2-F822-4337-85D0-C5A1B51A3AE6}" srcOrd="1" destOrd="0" presId="urn:microsoft.com/office/officeart/2005/8/layout/hierarchy1"/>
    <dgm:cxn modelId="{0BE1B3FB-5997-4B0E-8A6C-ED396A6588FC}" type="presParOf" srcId="{2BA39228-3E8E-49FC-8E96-B6EF21883C00}" destId="{B8D5A67D-EB1A-4897-979E-5850B32E9EB5}" srcOrd="1" destOrd="0" presId="urn:microsoft.com/office/officeart/2005/8/layout/hierarchy1"/>
    <dgm:cxn modelId="{99521DF0-071F-4BF2-9C11-19CDAEC2ED79}" type="presParOf" srcId="{79991047-0203-4FB4-815C-1814DB5D090F}" destId="{FB4CEA8A-5415-4E06-875F-F140659EC0E2}" srcOrd="2" destOrd="0" presId="urn:microsoft.com/office/officeart/2005/8/layout/hierarchy1"/>
    <dgm:cxn modelId="{73F36415-1EEB-4F29-ACAD-23D9F44BF3AF}" type="presParOf" srcId="{FB4CEA8A-5415-4E06-875F-F140659EC0E2}" destId="{BD16C330-4099-4D52-BB7E-EE7A522F81DD}" srcOrd="0" destOrd="0" presId="urn:microsoft.com/office/officeart/2005/8/layout/hierarchy1"/>
    <dgm:cxn modelId="{4A97489A-A3BC-41C0-AC19-623F81F119AB}" type="presParOf" srcId="{BD16C330-4099-4D52-BB7E-EE7A522F81DD}" destId="{09B64EA5-313F-467A-A020-F8A80DC4F107}" srcOrd="0" destOrd="0" presId="urn:microsoft.com/office/officeart/2005/8/layout/hierarchy1"/>
    <dgm:cxn modelId="{728B2671-0078-4D52-AD53-FAC3523CF23E}" type="presParOf" srcId="{BD16C330-4099-4D52-BB7E-EE7A522F81DD}" destId="{5D201354-04DC-49F4-B025-2350134673B0}" srcOrd="1" destOrd="0" presId="urn:microsoft.com/office/officeart/2005/8/layout/hierarchy1"/>
    <dgm:cxn modelId="{03B21750-55CF-4F25-9CD2-0295CBCF7BCF}" type="presParOf" srcId="{FB4CEA8A-5415-4E06-875F-F140659EC0E2}" destId="{FEC5987A-D492-4FBF-A930-B64D399614E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33157AB-0345-445E-8E2F-B0B406F19A58}" type="doc">
      <dgm:prSet loTypeId="urn:microsoft.com/office/officeart/2005/8/layout/chevron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4CD257FF-9A4A-4AA0-B23D-62041734C1E2}">
      <dgm:prSet phldrT="[Текст]" phldr="1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 sz="1400" b="1" dirty="0">
            <a:solidFill>
              <a:srgbClr val="002060"/>
            </a:solidFill>
          </a:endParaRPr>
        </a:p>
      </dgm:t>
    </dgm:pt>
    <dgm:pt modelId="{C060B48B-4DE5-4DA7-9B9E-3AEA69C450E0}" type="parTrans" cxnId="{1A04E42B-B645-46FB-B02A-44E964A93904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673DCBC1-D09E-49F5-9A4C-88D5C3E313B6}" type="sibTrans" cxnId="{1A04E42B-B645-46FB-B02A-44E964A93904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74103D23-B63E-422E-B3EC-6DE66B0317D7}">
      <dgm:prSet phldrT="[Текст]" custT="1"/>
      <dgm:spPr/>
      <dgm:t>
        <a:bodyPr/>
        <a:lstStyle/>
        <a:p>
          <a:r>
            <a:rPr lang="ru-RU" sz="1400" b="1" dirty="0" smtClean="0">
              <a:solidFill>
                <a:srgbClr val="002060"/>
              </a:solidFill>
            </a:rPr>
            <a:t>Реализация мер, направленных на идентификацию и мониторинг эффективности поддержки ШНОР и ШНСУ</a:t>
          </a:r>
          <a:endParaRPr lang="ru-RU" sz="1400" b="1" dirty="0">
            <a:solidFill>
              <a:srgbClr val="002060"/>
            </a:solidFill>
          </a:endParaRPr>
        </a:p>
      </dgm:t>
    </dgm:pt>
    <dgm:pt modelId="{9D29832D-F757-411B-96B6-04A3D7B25359}" type="parTrans" cxnId="{DB045250-874B-4A54-9BCE-A8CE4BBD6BF4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798A9E7D-7BB9-4096-9E3E-4AF05B2EC1D3}" type="sibTrans" cxnId="{DB045250-874B-4A54-9BCE-A8CE4BBD6BF4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B2359330-5096-4368-B94F-EB2FD2312A7F}">
      <dgm:prSet phldrT="[Текст]" phldr="1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 sz="1400" b="1" dirty="0">
            <a:solidFill>
              <a:srgbClr val="002060"/>
            </a:solidFill>
          </a:endParaRPr>
        </a:p>
      </dgm:t>
    </dgm:pt>
    <dgm:pt modelId="{E8DCEFCC-CD64-475C-A20B-A12692E9B8A1}" type="parTrans" cxnId="{325A1503-18B0-4C26-9D36-7EB9ED1FFCB1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FCB727C4-794C-4920-8189-072F1BC531C4}" type="sibTrans" cxnId="{325A1503-18B0-4C26-9D36-7EB9ED1FFCB1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C56F9458-4FB7-4B9D-B4B8-9E29B0C56E86}">
      <dgm:prSet phldrT="[Текст]" custT="1"/>
      <dgm:spPr/>
      <dgm:t>
        <a:bodyPr/>
        <a:lstStyle/>
        <a:p>
          <a:r>
            <a:rPr lang="ru-RU" sz="1400" b="1" dirty="0" smtClean="0">
              <a:solidFill>
                <a:srgbClr val="002060"/>
              </a:solidFill>
            </a:rPr>
            <a:t>Реализация мер, направленных на создание региональной инфраструктуры обеспечения поддержки ШНОР и ШНСУ</a:t>
          </a:r>
          <a:endParaRPr lang="ru-RU" sz="1400" b="1" dirty="0">
            <a:solidFill>
              <a:srgbClr val="002060"/>
            </a:solidFill>
          </a:endParaRPr>
        </a:p>
      </dgm:t>
    </dgm:pt>
    <dgm:pt modelId="{CC3CDC25-D6AD-4CDB-ABBD-E5391C04B001}" type="parTrans" cxnId="{7BC69FA0-983B-4618-9178-709F37FDBDAD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2EA1EC51-0EE7-4EB5-BD7C-BD8050F60D4E}" type="sibTrans" cxnId="{7BC69FA0-983B-4618-9178-709F37FDBDAD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257F5DC9-488C-455E-89D8-BF6A3F7F8748}">
      <dgm:prSet phldrT="[Текст]" phldr="1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 sz="1400" b="1" dirty="0">
            <a:solidFill>
              <a:srgbClr val="002060"/>
            </a:solidFill>
          </a:endParaRPr>
        </a:p>
      </dgm:t>
    </dgm:pt>
    <dgm:pt modelId="{C9C86E04-429D-44AA-A304-37656DFE90DF}" type="parTrans" cxnId="{7D48AFE6-67C9-4F8C-8C75-D37F56D859DD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E439B0EC-7427-4C87-8F33-1328C8DF6E70}" type="sibTrans" cxnId="{7D48AFE6-67C9-4F8C-8C75-D37F56D859DD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75B3E22D-490D-4D5E-B7E5-1601A0595C7E}">
      <dgm:prSet phldrT="[Текст]" custT="1"/>
      <dgm:spPr/>
      <dgm:t>
        <a:bodyPr/>
        <a:lstStyle/>
        <a:p>
          <a:r>
            <a:rPr lang="ru-RU" sz="1400" b="1" dirty="0" smtClean="0">
              <a:solidFill>
                <a:srgbClr val="002060"/>
              </a:solidFill>
            </a:rPr>
            <a:t>Реализация мер, направленных на нормативное обеспечение поддержки ШНОР и ШНСУ </a:t>
          </a:r>
          <a:endParaRPr lang="ru-RU" sz="1400" b="1" dirty="0">
            <a:solidFill>
              <a:srgbClr val="002060"/>
            </a:solidFill>
          </a:endParaRPr>
        </a:p>
      </dgm:t>
    </dgm:pt>
    <dgm:pt modelId="{AACEFD31-FCC8-4FC5-89C8-6B1289FAC886}" type="parTrans" cxnId="{BF684B53-D0E5-43CF-9FD9-0DB6304EA5EE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D35A1C82-3E9F-45FB-AFB5-608E28AADA73}" type="sibTrans" cxnId="{BF684B53-D0E5-43CF-9FD9-0DB6304EA5EE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D8DA1255-E4EB-445A-B7E0-78D08FC87169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AC485597-F558-4174-934F-DD2175C7F34D}" type="parTrans" cxnId="{EBB4C80C-D320-4D80-8D0B-E42252C4D3B4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13A43A8D-49C8-4A0F-BF34-58FFE1C73B87}" type="sibTrans" cxnId="{EBB4C80C-D320-4D80-8D0B-E42252C4D3B4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8887C010-CD2C-4277-932D-BE297D8D8DCA}">
      <dgm:prSet custT="1"/>
      <dgm:spPr/>
      <dgm:t>
        <a:bodyPr/>
        <a:lstStyle/>
        <a:p>
          <a:r>
            <a:rPr lang="ru-RU" sz="1400" b="1" dirty="0" smtClean="0">
              <a:solidFill>
                <a:srgbClr val="002060"/>
              </a:solidFill>
            </a:rPr>
            <a:t>Реализация мер, направленных на методическое обеспечение поддержки ШНОР и ШНСУ</a:t>
          </a:r>
          <a:endParaRPr lang="ru-RU" sz="1400" b="1" dirty="0">
            <a:solidFill>
              <a:srgbClr val="002060"/>
            </a:solidFill>
          </a:endParaRPr>
        </a:p>
      </dgm:t>
    </dgm:pt>
    <dgm:pt modelId="{BA549A16-D62A-4C25-8EB4-FA4A31F9D7E3}" type="parTrans" cxnId="{601E22EA-C428-4BAC-91DF-D7F8BBF4C9CC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4CFA8D9F-8D89-4282-AF0B-F2B3C53FE545}" type="sibTrans" cxnId="{601E22EA-C428-4BAC-91DF-D7F8BBF4C9CC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A2D0A89C-7949-4D5D-8408-F883819F627E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496E0AFD-8844-4C19-97D8-2C0DA6D22165}" type="parTrans" cxnId="{FB65F92D-5F6F-4902-9491-63264EF9E6EE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2571E1EB-B9B9-4218-A58A-587332E3CBAB}" type="sibTrans" cxnId="{FB65F92D-5F6F-4902-9491-63264EF9E6EE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136C4E05-F245-46BD-9CEE-F7861B035567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426C6C08-F7EE-498A-A294-43C047B90418}" type="parTrans" cxnId="{DBCD56F4-B626-433E-BD06-B2ECB7740034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A540FCDD-D2F0-49E8-8E0A-DE8367E96853}" type="sibTrans" cxnId="{DBCD56F4-B626-433E-BD06-B2ECB7740034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5619D3FB-F140-4814-8E7D-FF031B41AB27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BC5BA2C5-B59A-463A-9FD3-137E7A7CAC4C}" type="parTrans" cxnId="{B7EB62E3-8B1A-41DF-927A-EC09A26552FF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CA85B035-92EF-45DB-89DC-E9749DBCE5F6}" type="sibTrans" cxnId="{B7EB62E3-8B1A-41DF-927A-EC09A26552FF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54D9992E-DF4C-4F03-8700-D40D9D85248D}">
      <dgm:prSet custT="1"/>
      <dgm:spPr/>
      <dgm:t>
        <a:bodyPr/>
        <a:lstStyle/>
        <a:p>
          <a:r>
            <a:rPr lang="ru-RU" sz="1400" b="1" dirty="0" smtClean="0">
              <a:solidFill>
                <a:srgbClr val="002060"/>
              </a:solidFill>
            </a:rPr>
            <a:t>Реализация мер, направленных на профессиональное развитие педагогических и административных команд ШНОР и ШНСУ</a:t>
          </a:r>
          <a:endParaRPr lang="ru-RU" sz="1400" b="1" dirty="0">
            <a:solidFill>
              <a:srgbClr val="002060"/>
            </a:solidFill>
          </a:endParaRPr>
        </a:p>
      </dgm:t>
    </dgm:pt>
    <dgm:pt modelId="{FEE2EA30-8BCE-4090-836B-E1EE8F99FDD9}" type="parTrans" cxnId="{E9BE3289-31C0-4223-BF09-72ECCD9FC84A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CCEF2862-7BEF-4118-AD57-47C0A0326030}" type="sibTrans" cxnId="{E9BE3289-31C0-4223-BF09-72ECCD9FC84A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A34A26AE-2D3B-4D36-9417-DC155E887357}">
      <dgm:prSet custT="1"/>
      <dgm:spPr/>
      <dgm:t>
        <a:bodyPr/>
        <a:lstStyle/>
        <a:p>
          <a:r>
            <a:rPr lang="ru-RU" sz="1400" b="1" dirty="0" smtClean="0">
              <a:solidFill>
                <a:srgbClr val="002060"/>
              </a:solidFill>
            </a:rPr>
            <a:t>Реализация мер, направленных на взаимодействие и информирование педагогической общественности в процессе реализации региональной Программы поддержки ШНОР и ШНСУ</a:t>
          </a:r>
          <a:endParaRPr lang="ru-RU" sz="1400" b="1" dirty="0">
            <a:solidFill>
              <a:srgbClr val="002060"/>
            </a:solidFill>
          </a:endParaRPr>
        </a:p>
      </dgm:t>
    </dgm:pt>
    <dgm:pt modelId="{55633E58-AC1C-47DE-BCE0-0A8C91B04D83}" type="parTrans" cxnId="{A0818021-A576-41A7-9E5C-19544A9CD670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038FC39D-6F81-43F3-AA24-354632527AA5}" type="sibTrans" cxnId="{A0818021-A576-41A7-9E5C-19544A9CD670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639B1843-2226-4C4E-9BD9-C2EDFA4C5FED}">
      <dgm:prSet custT="1"/>
      <dgm:spPr/>
      <dgm:t>
        <a:bodyPr/>
        <a:lstStyle/>
        <a:p>
          <a:r>
            <a:rPr lang="ru-RU" sz="1400" b="1" dirty="0" smtClean="0">
              <a:solidFill>
                <a:srgbClr val="002060"/>
              </a:solidFill>
            </a:rPr>
            <a:t>Реализация мер, направленных на финансовое обеспечение поддержки ШНОР и ШНСУ</a:t>
          </a:r>
          <a:endParaRPr lang="ru-RU" sz="1400" b="1" dirty="0">
            <a:solidFill>
              <a:srgbClr val="002060"/>
            </a:solidFill>
          </a:endParaRPr>
        </a:p>
      </dgm:t>
    </dgm:pt>
    <dgm:pt modelId="{1FE87055-1E98-48D9-BC5F-99D1014B4404}" type="parTrans" cxnId="{1C777D00-9D48-46A1-BC85-E806E556CF73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35D068FF-AECC-4017-AF9D-EF6018FC72D6}" type="sibTrans" cxnId="{1C777D00-9D48-46A1-BC85-E806E556CF73}">
      <dgm:prSet/>
      <dgm:spPr/>
      <dgm:t>
        <a:bodyPr/>
        <a:lstStyle/>
        <a:p>
          <a:endParaRPr lang="ru-RU" sz="1400" b="1">
            <a:solidFill>
              <a:srgbClr val="002060"/>
            </a:solidFill>
          </a:endParaRPr>
        </a:p>
      </dgm:t>
    </dgm:pt>
    <dgm:pt modelId="{700132E5-96B4-40A5-A1B0-0DD151E484A4}" type="pres">
      <dgm:prSet presAssocID="{733157AB-0345-445E-8E2F-B0B406F19A5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7E9DD0-4DEC-4265-9A78-A3664884AB98}" type="pres">
      <dgm:prSet presAssocID="{4CD257FF-9A4A-4AA0-B23D-62041734C1E2}" presName="composite" presStyleCnt="0"/>
      <dgm:spPr/>
    </dgm:pt>
    <dgm:pt modelId="{69F4544E-F5EF-41E1-A437-92454001081D}" type="pres">
      <dgm:prSet presAssocID="{4CD257FF-9A4A-4AA0-B23D-62041734C1E2}" presName="parentText" presStyleLbl="align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829007-818B-4E74-BA8B-ED7A84BAD74E}" type="pres">
      <dgm:prSet presAssocID="{4CD257FF-9A4A-4AA0-B23D-62041734C1E2}" presName="descendantText" presStyleLbl="alignAcc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E25E5D-9949-4DB3-A2D2-9A12C28EB4F4}" type="pres">
      <dgm:prSet presAssocID="{673DCBC1-D09E-49F5-9A4C-88D5C3E313B6}" presName="sp" presStyleCnt="0"/>
      <dgm:spPr/>
    </dgm:pt>
    <dgm:pt modelId="{63A308E2-072B-4137-A576-7C7036DA1433}" type="pres">
      <dgm:prSet presAssocID="{B2359330-5096-4368-B94F-EB2FD2312A7F}" presName="composite" presStyleCnt="0"/>
      <dgm:spPr/>
    </dgm:pt>
    <dgm:pt modelId="{20509EF3-50B5-42C8-8EFF-6DCF85F1D897}" type="pres">
      <dgm:prSet presAssocID="{B2359330-5096-4368-B94F-EB2FD2312A7F}" presName="parentText" presStyleLbl="align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C6441E-CE55-4BD6-996E-0AA96B39D38B}" type="pres">
      <dgm:prSet presAssocID="{B2359330-5096-4368-B94F-EB2FD2312A7F}" presName="descendantText" presStyleLbl="alignAcc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1EA3B4-B80A-42F8-9C54-732FFF9C5952}" type="pres">
      <dgm:prSet presAssocID="{FCB727C4-794C-4920-8189-072F1BC531C4}" presName="sp" presStyleCnt="0"/>
      <dgm:spPr/>
    </dgm:pt>
    <dgm:pt modelId="{C651AE06-06D0-4420-BF35-7A53100F445A}" type="pres">
      <dgm:prSet presAssocID="{257F5DC9-488C-455E-89D8-BF6A3F7F8748}" presName="composite" presStyleCnt="0"/>
      <dgm:spPr/>
    </dgm:pt>
    <dgm:pt modelId="{44D3DE06-4AD6-41E8-98BA-2AD9870566AC}" type="pres">
      <dgm:prSet presAssocID="{257F5DC9-488C-455E-89D8-BF6A3F7F8748}" presName="parentText" presStyleLbl="align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E8F788-6109-49E1-8BE8-35E04ED4A092}" type="pres">
      <dgm:prSet presAssocID="{257F5DC9-488C-455E-89D8-BF6A3F7F8748}" presName="descendantText" presStyleLbl="alignAcc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391452-A87D-47EC-967C-4ECAF6EDA66D}" type="pres">
      <dgm:prSet presAssocID="{E439B0EC-7427-4C87-8F33-1328C8DF6E70}" presName="sp" presStyleCnt="0"/>
      <dgm:spPr/>
    </dgm:pt>
    <dgm:pt modelId="{FA2ED7C2-FC7B-4F30-A015-AD8E6F5B0D10}" type="pres">
      <dgm:prSet presAssocID="{D8DA1255-E4EB-445A-B7E0-78D08FC87169}" presName="composite" presStyleCnt="0"/>
      <dgm:spPr/>
    </dgm:pt>
    <dgm:pt modelId="{F6B82F75-081E-4736-A79E-E19AEAA8F5E3}" type="pres">
      <dgm:prSet presAssocID="{D8DA1255-E4EB-445A-B7E0-78D08FC87169}" presName="parentText" presStyleLbl="align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6B9AD2-69DC-4E78-AB61-6AEE04172866}" type="pres">
      <dgm:prSet presAssocID="{D8DA1255-E4EB-445A-B7E0-78D08FC87169}" presName="descendantText" presStyleLbl="alignAcc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30100E-2019-4EE9-BF13-950DFCE5CE89}" type="pres">
      <dgm:prSet presAssocID="{13A43A8D-49C8-4A0F-BF34-58FFE1C73B87}" presName="sp" presStyleCnt="0"/>
      <dgm:spPr/>
    </dgm:pt>
    <dgm:pt modelId="{2B5B4325-997B-41D6-A604-505C18E877BC}" type="pres">
      <dgm:prSet presAssocID="{A2D0A89C-7949-4D5D-8408-F883819F627E}" presName="composite" presStyleCnt="0"/>
      <dgm:spPr/>
    </dgm:pt>
    <dgm:pt modelId="{643BAC86-140D-4944-BC60-B66B19AD0823}" type="pres">
      <dgm:prSet presAssocID="{A2D0A89C-7949-4D5D-8408-F883819F627E}" presName="parentText" presStyleLbl="align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92D4B2-41C5-4E4F-AA14-DCB6F67A4068}" type="pres">
      <dgm:prSet presAssocID="{A2D0A89C-7949-4D5D-8408-F883819F627E}" presName="descendantText" presStyleLbl="alignAcc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33BC14-1A41-47B6-A874-E4BD5F5BD365}" type="pres">
      <dgm:prSet presAssocID="{2571E1EB-B9B9-4218-A58A-587332E3CBAB}" presName="sp" presStyleCnt="0"/>
      <dgm:spPr/>
    </dgm:pt>
    <dgm:pt modelId="{002AD9CB-1F29-4A1C-8F13-C0CB0B7811A5}" type="pres">
      <dgm:prSet presAssocID="{136C4E05-F245-46BD-9CEE-F7861B035567}" presName="composite" presStyleCnt="0"/>
      <dgm:spPr/>
    </dgm:pt>
    <dgm:pt modelId="{287644FB-FA3C-4F3A-AFE1-087EF2ED3705}" type="pres">
      <dgm:prSet presAssocID="{136C4E05-F245-46BD-9CEE-F7861B035567}" presName="parentText" presStyleLbl="align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4BC412-C56E-4110-A43E-3191341C5FD0}" type="pres">
      <dgm:prSet presAssocID="{136C4E05-F245-46BD-9CEE-F7861B035567}" presName="descendantText" presStyleLbl="alignAcc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C8D835-1DC5-40CE-B59B-C458C96C493C}" type="pres">
      <dgm:prSet presAssocID="{A540FCDD-D2F0-49E8-8E0A-DE8367E96853}" presName="sp" presStyleCnt="0"/>
      <dgm:spPr/>
    </dgm:pt>
    <dgm:pt modelId="{F54FB565-D653-4DAF-843E-AE3B0EFF2B83}" type="pres">
      <dgm:prSet presAssocID="{5619D3FB-F140-4814-8E7D-FF031B41AB27}" presName="composite" presStyleCnt="0"/>
      <dgm:spPr/>
    </dgm:pt>
    <dgm:pt modelId="{63131C8A-90EC-47CE-8F68-88F63EC2D2DA}" type="pres">
      <dgm:prSet presAssocID="{5619D3FB-F140-4814-8E7D-FF031B41AB27}" presName="parentText" presStyleLbl="align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63C13A-3006-47ED-8FC7-CBA0694FE631}" type="pres">
      <dgm:prSet presAssocID="{5619D3FB-F140-4814-8E7D-FF031B41AB27}" presName="descendantText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D2C9B8-51A6-49CB-9603-C95C1DC59E7C}" type="presOf" srcId="{A2D0A89C-7949-4D5D-8408-F883819F627E}" destId="{643BAC86-140D-4944-BC60-B66B19AD0823}" srcOrd="0" destOrd="0" presId="urn:microsoft.com/office/officeart/2005/8/layout/chevron2"/>
    <dgm:cxn modelId="{BF684B53-D0E5-43CF-9FD9-0DB6304EA5EE}" srcId="{257F5DC9-488C-455E-89D8-BF6A3F7F8748}" destId="{75B3E22D-490D-4D5E-B7E5-1601A0595C7E}" srcOrd="0" destOrd="0" parTransId="{AACEFD31-FCC8-4FC5-89C8-6B1289FAC886}" sibTransId="{D35A1C82-3E9F-45FB-AFB5-608E28AADA73}"/>
    <dgm:cxn modelId="{DA9578D3-D8B1-496F-B2A6-54FD0CB6EF24}" type="presOf" srcId="{4CD257FF-9A4A-4AA0-B23D-62041734C1E2}" destId="{69F4544E-F5EF-41E1-A437-92454001081D}" srcOrd="0" destOrd="0" presId="urn:microsoft.com/office/officeart/2005/8/layout/chevron2"/>
    <dgm:cxn modelId="{DBCD56F4-B626-433E-BD06-B2ECB7740034}" srcId="{733157AB-0345-445E-8E2F-B0B406F19A58}" destId="{136C4E05-F245-46BD-9CEE-F7861B035567}" srcOrd="5" destOrd="0" parTransId="{426C6C08-F7EE-498A-A294-43C047B90418}" sibTransId="{A540FCDD-D2F0-49E8-8E0A-DE8367E96853}"/>
    <dgm:cxn modelId="{1A04E42B-B645-46FB-B02A-44E964A93904}" srcId="{733157AB-0345-445E-8E2F-B0B406F19A58}" destId="{4CD257FF-9A4A-4AA0-B23D-62041734C1E2}" srcOrd="0" destOrd="0" parTransId="{C060B48B-4DE5-4DA7-9B9E-3AEA69C450E0}" sibTransId="{673DCBC1-D09E-49F5-9A4C-88D5C3E313B6}"/>
    <dgm:cxn modelId="{528D99B1-A70D-4CAE-B44B-3FFA6013FA55}" type="presOf" srcId="{D8DA1255-E4EB-445A-B7E0-78D08FC87169}" destId="{F6B82F75-081E-4736-A79E-E19AEAA8F5E3}" srcOrd="0" destOrd="0" presId="urn:microsoft.com/office/officeart/2005/8/layout/chevron2"/>
    <dgm:cxn modelId="{A0818021-A576-41A7-9E5C-19544A9CD670}" srcId="{136C4E05-F245-46BD-9CEE-F7861B035567}" destId="{A34A26AE-2D3B-4D36-9417-DC155E887357}" srcOrd="0" destOrd="0" parTransId="{55633E58-AC1C-47DE-BCE0-0A8C91B04D83}" sibTransId="{038FC39D-6F81-43F3-AA24-354632527AA5}"/>
    <dgm:cxn modelId="{C6D27F2F-5399-473E-9A86-A0B3726DA6ED}" type="presOf" srcId="{136C4E05-F245-46BD-9CEE-F7861B035567}" destId="{287644FB-FA3C-4F3A-AFE1-087EF2ED3705}" srcOrd="0" destOrd="0" presId="urn:microsoft.com/office/officeart/2005/8/layout/chevron2"/>
    <dgm:cxn modelId="{C0EF187F-6992-4EC7-A551-493F490A2309}" type="presOf" srcId="{C56F9458-4FB7-4B9D-B4B8-9E29B0C56E86}" destId="{B4C6441E-CE55-4BD6-996E-0AA96B39D38B}" srcOrd="0" destOrd="0" presId="urn:microsoft.com/office/officeart/2005/8/layout/chevron2"/>
    <dgm:cxn modelId="{7D48AFE6-67C9-4F8C-8C75-D37F56D859DD}" srcId="{733157AB-0345-445E-8E2F-B0B406F19A58}" destId="{257F5DC9-488C-455E-89D8-BF6A3F7F8748}" srcOrd="2" destOrd="0" parTransId="{C9C86E04-429D-44AA-A304-37656DFE90DF}" sibTransId="{E439B0EC-7427-4C87-8F33-1328C8DF6E70}"/>
    <dgm:cxn modelId="{7BC69FA0-983B-4618-9178-709F37FDBDAD}" srcId="{B2359330-5096-4368-B94F-EB2FD2312A7F}" destId="{C56F9458-4FB7-4B9D-B4B8-9E29B0C56E86}" srcOrd="0" destOrd="0" parTransId="{CC3CDC25-D6AD-4CDB-ABBD-E5391C04B001}" sibTransId="{2EA1EC51-0EE7-4EB5-BD7C-BD8050F60D4E}"/>
    <dgm:cxn modelId="{325A1503-18B0-4C26-9D36-7EB9ED1FFCB1}" srcId="{733157AB-0345-445E-8E2F-B0B406F19A58}" destId="{B2359330-5096-4368-B94F-EB2FD2312A7F}" srcOrd="1" destOrd="0" parTransId="{E8DCEFCC-CD64-475C-A20B-A12692E9B8A1}" sibTransId="{FCB727C4-794C-4920-8189-072F1BC531C4}"/>
    <dgm:cxn modelId="{DDBD9EEB-2B5F-417D-A157-0D8C683D128A}" type="presOf" srcId="{75B3E22D-490D-4D5E-B7E5-1601A0595C7E}" destId="{6DE8F788-6109-49E1-8BE8-35E04ED4A092}" srcOrd="0" destOrd="0" presId="urn:microsoft.com/office/officeart/2005/8/layout/chevron2"/>
    <dgm:cxn modelId="{F5DF1B2B-711D-46EA-9086-AC98579E52B7}" type="presOf" srcId="{733157AB-0345-445E-8E2F-B0B406F19A58}" destId="{700132E5-96B4-40A5-A1B0-0DD151E484A4}" srcOrd="0" destOrd="0" presId="urn:microsoft.com/office/officeart/2005/8/layout/chevron2"/>
    <dgm:cxn modelId="{53ED32AD-913B-4486-B549-4756092747C3}" type="presOf" srcId="{5619D3FB-F140-4814-8E7D-FF031B41AB27}" destId="{63131C8A-90EC-47CE-8F68-88F63EC2D2DA}" srcOrd="0" destOrd="0" presId="urn:microsoft.com/office/officeart/2005/8/layout/chevron2"/>
    <dgm:cxn modelId="{CA47CDF1-5B2B-441D-B5FD-0EF7A5C6EF24}" type="presOf" srcId="{639B1843-2226-4C4E-9BD9-C2EDFA4C5FED}" destId="{3963C13A-3006-47ED-8FC7-CBA0694FE631}" srcOrd="0" destOrd="0" presId="urn:microsoft.com/office/officeart/2005/8/layout/chevron2"/>
    <dgm:cxn modelId="{E9BE3289-31C0-4223-BF09-72ECCD9FC84A}" srcId="{A2D0A89C-7949-4D5D-8408-F883819F627E}" destId="{54D9992E-DF4C-4F03-8700-D40D9D85248D}" srcOrd="0" destOrd="0" parTransId="{FEE2EA30-8BCE-4090-836B-E1EE8F99FDD9}" sibTransId="{CCEF2862-7BEF-4118-AD57-47C0A0326030}"/>
    <dgm:cxn modelId="{601E22EA-C428-4BAC-91DF-D7F8BBF4C9CC}" srcId="{D8DA1255-E4EB-445A-B7E0-78D08FC87169}" destId="{8887C010-CD2C-4277-932D-BE297D8D8DCA}" srcOrd="0" destOrd="0" parTransId="{BA549A16-D62A-4C25-8EB4-FA4A31F9D7E3}" sibTransId="{4CFA8D9F-8D89-4282-AF0B-F2B3C53FE545}"/>
    <dgm:cxn modelId="{1C777D00-9D48-46A1-BC85-E806E556CF73}" srcId="{5619D3FB-F140-4814-8E7D-FF031B41AB27}" destId="{639B1843-2226-4C4E-9BD9-C2EDFA4C5FED}" srcOrd="0" destOrd="0" parTransId="{1FE87055-1E98-48D9-BC5F-99D1014B4404}" sibTransId="{35D068FF-AECC-4017-AF9D-EF6018FC72D6}"/>
    <dgm:cxn modelId="{E76EB45C-D477-4F42-9EC5-00343F0777D6}" type="presOf" srcId="{74103D23-B63E-422E-B3EC-6DE66B0317D7}" destId="{BF829007-818B-4E74-BA8B-ED7A84BAD74E}" srcOrd="0" destOrd="0" presId="urn:microsoft.com/office/officeart/2005/8/layout/chevron2"/>
    <dgm:cxn modelId="{E39D3B84-2D3B-4CB6-8FC1-F67496B976BF}" type="presOf" srcId="{B2359330-5096-4368-B94F-EB2FD2312A7F}" destId="{20509EF3-50B5-42C8-8EFF-6DCF85F1D897}" srcOrd="0" destOrd="0" presId="urn:microsoft.com/office/officeart/2005/8/layout/chevron2"/>
    <dgm:cxn modelId="{FB65F92D-5F6F-4902-9491-63264EF9E6EE}" srcId="{733157AB-0345-445E-8E2F-B0B406F19A58}" destId="{A2D0A89C-7949-4D5D-8408-F883819F627E}" srcOrd="4" destOrd="0" parTransId="{496E0AFD-8844-4C19-97D8-2C0DA6D22165}" sibTransId="{2571E1EB-B9B9-4218-A58A-587332E3CBAB}"/>
    <dgm:cxn modelId="{4D52A3C5-197F-4B06-8C04-981461A19D05}" type="presOf" srcId="{257F5DC9-488C-455E-89D8-BF6A3F7F8748}" destId="{44D3DE06-4AD6-41E8-98BA-2AD9870566AC}" srcOrd="0" destOrd="0" presId="urn:microsoft.com/office/officeart/2005/8/layout/chevron2"/>
    <dgm:cxn modelId="{DB045250-874B-4A54-9BCE-A8CE4BBD6BF4}" srcId="{4CD257FF-9A4A-4AA0-B23D-62041734C1E2}" destId="{74103D23-B63E-422E-B3EC-6DE66B0317D7}" srcOrd="0" destOrd="0" parTransId="{9D29832D-F757-411B-96B6-04A3D7B25359}" sibTransId="{798A9E7D-7BB9-4096-9E3E-4AF05B2EC1D3}"/>
    <dgm:cxn modelId="{EBB4C80C-D320-4D80-8D0B-E42252C4D3B4}" srcId="{733157AB-0345-445E-8E2F-B0B406F19A58}" destId="{D8DA1255-E4EB-445A-B7E0-78D08FC87169}" srcOrd="3" destOrd="0" parTransId="{AC485597-F558-4174-934F-DD2175C7F34D}" sibTransId="{13A43A8D-49C8-4A0F-BF34-58FFE1C73B87}"/>
    <dgm:cxn modelId="{288A1887-EB28-4943-95E1-0CAC3413D0B1}" type="presOf" srcId="{54D9992E-DF4C-4F03-8700-D40D9D85248D}" destId="{8092D4B2-41C5-4E4F-AA14-DCB6F67A4068}" srcOrd="0" destOrd="0" presId="urn:microsoft.com/office/officeart/2005/8/layout/chevron2"/>
    <dgm:cxn modelId="{19A0314D-6560-46A1-BFB1-C85990521D75}" type="presOf" srcId="{8887C010-CD2C-4277-932D-BE297D8D8DCA}" destId="{146B9AD2-69DC-4E78-AB61-6AEE04172866}" srcOrd="0" destOrd="0" presId="urn:microsoft.com/office/officeart/2005/8/layout/chevron2"/>
    <dgm:cxn modelId="{58B0EF3F-6356-41AF-BDBA-84C39A39B947}" type="presOf" srcId="{A34A26AE-2D3B-4D36-9417-DC155E887357}" destId="{834BC412-C56E-4110-A43E-3191341C5FD0}" srcOrd="0" destOrd="0" presId="urn:microsoft.com/office/officeart/2005/8/layout/chevron2"/>
    <dgm:cxn modelId="{B7EB62E3-8B1A-41DF-927A-EC09A26552FF}" srcId="{733157AB-0345-445E-8E2F-B0B406F19A58}" destId="{5619D3FB-F140-4814-8E7D-FF031B41AB27}" srcOrd="6" destOrd="0" parTransId="{BC5BA2C5-B59A-463A-9FD3-137E7A7CAC4C}" sibTransId="{CA85B035-92EF-45DB-89DC-E9749DBCE5F6}"/>
    <dgm:cxn modelId="{FCEDEA94-297F-4445-B076-13D134D28A89}" type="presParOf" srcId="{700132E5-96B4-40A5-A1B0-0DD151E484A4}" destId="{6A7E9DD0-4DEC-4265-9A78-A3664884AB98}" srcOrd="0" destOrd="0" presId="urn:microsoft.com/office/officeart/2005/8/layout/chevron2"/>
    <dgm:cxn modelId="{3EF145B1-FAA8-4810-96B7-D936AF801B71}" type="presParOf" srcId="{6A7E9DD0-4DEC-4265-9A78-A3664884AB98}" destId="{69F4544E-F5EF-41E1-A437-92454001081D}" srcOrd="0" destOrd="0" presId="urn:microsoft.com/office/officeart/2005/8/layout/chevron2"/>
    <dgm:cxn modelId="{4B8A1548-FDC5-4A6B-A690-42E7C88B2CDF}" type="presParOf" srcId="{6A7E9DD0-4DEC-4265-9A78-A3664884AB98}" destId="{BF829007-818B-4E74-BA8B-ED7A84BAD74E}" srcOrd="1" destOrd="0" presId="urn:microsoft.com/office/officeart/2005/8/layout/chevron2"/>
    <dgm:cxn modelId="{94156A4F-BF1E-4790-92F4-3C166840715C}" type="presParOf" srcId="{700132E5-96B4-40A5-A1B0-0DD151E484A4}" destId="{28E25E5D-9949-4DB3-A2D2-9A12C28EB4F4}" srcOrd="1" destOrd="0" presId="urn:microsoft.com/office/officeart/2005/8/layout/chevron2"/>
    <dgm:cxn modelId="{471F1313-0460-418C-8AA8-3D1CD362E7D6}" type="presParOf" srcId="{700132E5-96B4-40A5-A1B0-0DD151E484A4}" destId="{63A308E2-072B-4137-A576-7C7036DA1433}" srcOrd="2" destOrd="0" presId="urn:microsoft.com/office/officeart/2005/8/layout/chevron2"/>
    <dgm:cxn modelId="{243DC9D1-1AD4-4933-89DE-0D5AD696FC1B}" type="presParOf" srcId="{63A308E2-072B-4137-A576-7C7036DA1433}" destId="{20509EF3-50B5-42C8-8EFF-6DCF85F1D897}" srcOrd="0" destOrd="0" presId="urn:microsoft.com/office/officeart/2005/8/layout/chevron2"/>
    <dgm:cxn modelId="{F6ADCE5A-229A-475B-9634-702302C0A706}" type="presParOf" srcId="{63A308E2-072B-4137-A576-7C7036DA1433}" destId="{B4C6441E-CE55-4BD6-996E-0AA96B39D38B}" srcOrd="1" destOrd="0" presId="urn:microsoft.com/office/officeart/2005/8/layout/chevron2"/>
    <dgm:cxn modelId="{0EBC09AA-A960-4A7C-B3A0-CC1C76344B91}" type="presParOf" srcId="{700132E5-96B4-40A5-A1B0-0DD151E484A4}" destId="{8F1EA3B4-B80A-42F8-9C54-732FFF9C5952}" srcOrd="3" destOrd="0" presId="urn:microsoft.com/office/officeart/2005/8/layout/chevron2"/>
    <dgm:cxn modelId="{00393A06-5637-41A9-9695-1140BD860EBB}" type="presParOf" srcId="{700132E5-96B4-40A5-A1B0-0DD151E484A4}" destId="{C651AE06-06D0-4420-BF35-7A53100F445A}" srcOrd="4" destOrd="0" presId="urn:microsoft.com/office/officeart/2005/8/layout/chevron2"/>
    <dgm:cxn modelId="{4A4DC72A-D850-463A-AA8D-C2FC2E3E3899}" type="presParOf" srcId="{C651AE06-06D0-4420-BF35-7A53100F445A}" destId="{44D3DE06-4AD6-41E8-98BA-2AD9870566AC}" srcOrd="0" destOrd="0" presId="urn:microsoft.com/office/officeart/2005/8/layout/chevron2"/>
    <dgm:cxn modelId="{64649741-3EC1-4A7B-BAF8-66C4F7622FF7}" type="presParOf" srcId="{C651AE06-06D0-4420-BF35-7A53100F445A}" destId="{6DE8F788-6109-49E1-8BE8-35E04ED4A092}" srcOrd="1" destOrd="0" presId="urn:microsoft.com/office/officeart/2005/8/layout/chevron2"/>
    <dgm:cxn modelId="{EC1D3FB8-65E2-4CD1-ADE8-BF78D6B49FD7}" type="presParOf" srcId="{700132E5-96B4-40A5-A1B0-0DD151E484A4}" destId="{9F391452-A87D-47EC-967C-4ECAF6EDA66D}" srcOrd="5" destOrd="0" presId="urn:microsoft.com/office/officeart/2005/8/layout/chevron2"/>
    <dgm:cxn modelId="{195D490F-3210-4B53-A0BD-5744BF1F4C9A}" type="presParOf" srcId="{700132E5-96B4-40A5-A1B0-0DD151E484A4}" destId="{FA2ED7C2-FC7B-4F30-A015-AD8E6F5B0D10}" srcOrd="6" destOrd="0" presId="urn:microsoft.com/office/officeart/2005/8/layout/chevron2"/>
    <dgm:cxn modelId="{B4A96C5E-DFAB-4A42-B660-CCED4D72CB3E}" type="presParOf" srcId="{FA2ED7C2-FC7B-4F30-A015-AD8E6F5B0D10}" destId="{F6B82F75-081E-4736-A79E-E19AEAA8F5E3}" srcOrd="0" destOrd="0" presId="urn:microsoft.com/office/officeart/2005/8/layout/chevron2"/>
    <dgm:cxn modelId="{EA38B5D0-E010-44C2-A817-6DA1D933A6B8}" type="presParOf" srcId="{FA2ED7C2-FC7B-4F30-A015-AD8E6F5B0D10}" destId="{146B9AD2-69DC-4E78-AB61-6AEE04172866}" srcOrd="1" destOrd="0" presId="urn:microsoft.com/office/officeart/2005/8/layout/chevron2"/>
    <dgm:cxn modelId="{D678F7BD-9755-4035-B127-ABFCFD29B12A}" type="presParOf" srcId="{700132E5-96B4-40A5-A1B0-0DD151E484A4}" destId="{C930100E-2019-4EE9-BF13-950DFCE5CE89}" srcOrd="7" destOrd="0" presId="urn:microsoft.com/office/officeart/2005/8/layout/chevron2"/>
    <dgm:cxn modelId="{B636AD3B-0D38-4065-8ABC-E99A93FDEDBC}" type="presParOf" srcId="{700132E5-96B4-40A5-A1B0-0DD151E484A4}" destId="{2B5B4325-997B-41D6-A604-505C18E877BC}" srcOrd="8" destOrd="0" presId="urn:microsoft.com/office/officeart/2005/8/layout/chevron2"/>
    <dgm:cxn modelId="{E15575B2-BEB2-4E56-94E3-0AC4BDCEE009}" type="presParOf" srcId="{2B5B4325-997B-41D6-A604-505C18E877BC}" destId="{643BAC86-140D-4944-BC60-B66B19AD0823}" srcOrd="0" destOrd="0" presId="urn:microsoft.com/office/officeart/2005/8/layout/chevron2"/>
    <dgm:cxn modelId="{6B756771-BD62-45EC-A0C6-5F1285DAC3F3}" type="presParOf" srcId="{2B5B4325-997B-41D6-A604-505C18E877BC}" destId="{8092D4B2-41C5-4E4F-AA14-DCB6F67A4068}" srcOrd="1" destOrd="0" presId="urn:microsoft.com/office/officeart/2005/8/layout/chevron2"/>
    <dgm:cxn modelId="{78CC6A3E-9CC6-4F9E-9B22-5D9F3EAAEF20}" type="presParOf" srcId="{700132E5-96B4-40A5-A1B0-0DD151E484A4}" destId="{E033BC14-1A41-47B6-A874-E4BD5F5BD365}" srcOrd="9" destOrd="0" presId="urn:microsoft.com/office/officeart/2005/8/layout/chevron2"/>
    <dgm:cxn modelId="{62379AB1-5D69-4F87-88DD-77365513554E}" type="presParOf" srcId="{700132E5-96B4-40A5-A1B0-0DD151E484A4}" destId="{002AD9CB-1F29-4A1C-8F13-C0CB0B7811A5}" srcOrd="10" destOrd="0" presId="urn:microsoft.com/office/officeart/2005/8/layout/chevron2"/>
    <dgm:cxn modelId="{F2B70A1F-3E81-464C-9CAE-995268AFFA3D}" type="presParOf" srcId="{002AD9CB-1F29-4A1C-8F13-C0CB0B7811A5}" destId="{287644FB-FA3C-4F3A-AFE1-087EF2ED3705}" srcOrd="0" destOrd="0" presId="urn:microsoft.com/office/officeart/2005/8/layout/chevron2"/>
    <dgm:cxn modelId="{241734F5-EEBC-43A8-9AA5-2E4430D9CEB3}" type="presParOf" srcId="{002AD9CB-1F29-4A1C-8F13-C0CB0B7811A5}" destId="{834BC412-C56E-4110-A43E-3191341C5FD0}" srcOrd="1" destOrd="0" presId="urn:microsoft.com/office/officeart/2005/8/layout/chevron2"/>
    <dgm:cxn modelId="{9151FC1D-CB6B-4052-A98D-E340FFAF9C49}" type="presParOf" srcId="{700132E5-96B4-40A5-A1B0-0DD151E484A4}" destId="{0FC8D835-1DC5-40CE-B59B-C458C96C493C}" srcOrd="11" destOrd="0" presId="urn:microsoft.com/office/officeart/2005/8/layout/chevron2"/>
    <dgm:cxn modelId="{98687215-6609-48AE-B296-F1B6A22D2988}" type="presParOf" srcId="{700132E5-96B4-40A5-A1B0-0DD151E484A4}" destId="{F54FB565-D653-4DAF-843E-AE3B0EFF2B83}" srcOrd="12" destOrd="0" presId="urn:microsoft.com/office/officeart/2005/8/layout/chevron2"/>
    <dgm:cxn modelId="{48EEC1E0-7304-4AFD-B6D5-24EA855AB830}" type="presParOf" srcId="{F54FB565-D653-4DAF-843E-AE3B0EFF2B83}" destId="{63131C8A-90EC-47CE-8F68-88F63EC2D2DA}" srcOrd="0" destOrd="0" presId="urn:microsoft.com/office/officeart/2005/8/layout/chevron2"/>
    <dgm:cxn modelId="{60C4CF16-6A26-4C6A-8B37-AD974C0A596F}" type="presParOf" srcId="{F54FB565-D653-4DAF-843E-AE3B0EFF2B83}" destId="{3963C13A-3006-47ED-8FC7-CBA0694FE63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20ACFF3-2079-4A57-BE76-E7B5038BD7A9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65F45E-CF54-457A-805A-8C91158C3321}">
      <dgm:prSet phldrT="[Текст]" custT="1"/>
      <dgm:spPr/>
      <dgm:t>
        <a:bodyPr/>
        <a:lstStyle/>
        <a:p>
          <a:pPr algn="l">
            <a:lnSpc>
              <a:spcPct val="100000"/>
            </a:lnSpc>
          </a:pPr>
          <a:r>
            <a:rPr lang="ru-RU" sz="1400" b="1" dirty="0" smtClean="0">
              <a:solidFill>
                <a:srgbClr val="0070C0"/>
              </a:solidFill>
            </a:rPr>
            <a:t>Формирующее оценивание</a:t>
          </a:r>
          <a:endParaRPr lang="ru-RU" sz="1400" b="1" dirty="0">
            <a:solidFill>
              <a:srgbClr val="0070C0"/>
            </a:solidFill>
          </a:endParaRPr>
        </a:p>
      </dgm:t>
    </dgm:pt>
    <dgm:pt modelId="{DE294F6F-590A-41ED-9DA6-763F6F5B9898}" type="parTrans" cxnId="{F841D908-0CC7-498D-8988-590A9DE58121}">
      <dgm:prSet/>
      <dgm:spPr/>
      <dgm:t>
        <a:bodyPr/>
        <a:lstStyle/>
        <a:p>
          <a:pPr algn="l">
            <a:lnSpc>
              <a:spcPct val="100000"/>
            </a:lnSpc>
          </a:pPr>
          <a:endParaRPr lang="ru-RU" sz="1400" b="1">
            <a:solidFill>
              <a:srgbClr val="0070C0"/>
            </a:solidFill>
          </a:endParaRPr>
        </a:p>
      </dgm:t>
    </dgm:pt>
    <dgm:pt modelId="{5BF0ECC5-48DD-477E-B3B5-528D0955D013}" type="sibTrans" cxnId="{F841D908-0CC7-498D-8988-590A9DE58121}">
      <dgm:prSet/>
      <dgm:spPr/>
      <dgm:t>
        <a:bodyPr/>
        <a:lstStyle/>
        <a:p>
          <a:pPr algn="l">
            <a:lnSpc>
              <a:spcPct val="100000"/>
            </a:lnSpc>
          </a:pPr>
          <a:endParaRPr lang="ru-RU" sz="1400" b="1">
            <a:solidFill>
              <a:srgbClr val="0070C0"/>
            </a:solidFill>
          </a:endParaRPr>
        </a:p>
      </dgm:t>
    </dgm:pt>
    <dgm:pt modelId="{C3163167-6E08-4B4D-9A09-4AC95F922C55}">
      <dgm:prSet phldrT="[Текст]" custT="1"/>
      <dgm:spPr/>
      <dgm:t>
        <a:bodyPr/>
        <a:lstStyle/>
        <a:p>
          <a:pPr algn="l">
            <a:lnSpc>
              <a:spcPct val="100000"/>
            </a:lnSpc>
          </a:pPr>
          <a:r>
            <a:rPr lang="ru-RU" sz="1400" b="1" dirty="0" smtClean="0">
              <a:solidFill>
                <a:srgbClr val="0070C0"/>
              </a:solidFill>
            </a:rPr>
            <a:t>Смысловое чтение</a:t>
          </a:r>
          <a:endParaRPr lang="ru-RU" sz="1400" b="1" dirty="0">
            <a:solidFill>
              <a:srgbClr val="0070C0"/>
            </a:solidFill>
          </a:endParaRPr>
        </a:p>
      </dgm:t>
    </dgm:pt>
    <dgm:pt modelId="{EA45B8F1-C4D7-4EBE-A047-2FF64F1D2D90}" type="parTrans" cxnId="{B8A68CBD-2C49-49A2-97C7-F29955E83AF5}">
      <dgm:prSet/>
      <dgm:spPr/>
      <dgm:t>
        <a:bodyPr/>
        <a:lstStyle/>
        <a:p>
          <a:pPr algn="l">
            <a:lnSpc>
              <a:spcPct val="100000"/>
            </a:lnSpc>
          </a:pPr>
          <a:endParaRPr lang="ru-RU" sz="1400" b="1">
            <a:solidFill>
              <a:srgbClr val="0070C0"/>
            </a:solidFill>
          </a:endParaRPr>
        </a:p>
      </dgm:t>
    </dgm:pt>
    <dgm:pt modelId="{B8B2B525-EAF1-4A59-89C3-F7AB6AAC6F14}" type="sibTrans" cxnId="{B8A68CBD-2C49-49A2-97C7-F29955E83AF5}">
      <dgm:prSet/>
      <dgm:spPr/>
      <dgm:t>
        <a:bodyPr/>
        <a:lstStyle/>
        <a:p>
          <a:pPr algn="l">
            <a:lnSpc>
              <a:spcPct val="100000"/>
            </a:lnSpc>
          </a:pPr>
          <a:endParaRPr lang="ru-RU" sz="1400" b="1">
            <a:solidFill>
              <a:srgbClr val="0070C0"/>
            </a:solidFill>
          </a:endParaRPr>
        </a:p>
      </dgm:t>
    </dgm:pt>
    <dgm:pt modelId="{0B243A97-5ACC-4994-A5A1-497F71A1B25C}">
      <dgm:prSet phldrT="[Текст]" custT="1"/>
      <dgm:spPr/>
      <dgm:t>
        <a:bodyPr/>
        <a:lstStyle/>
        <a:p>
          <a:pPr algn="l">
            <a:lnSpc>
              <a:spcPct val="100000"/>
            </a:lnSpc>
          </a:pPr>
          <a:r>
            <a:rPr lang="ru-RU" sz="1400" b="1" dirty="0" smtClean="0">
              <a:solidFill>
                <a:srgbClr val="0070C0"/>
              </a:solidFill>
            </a:rPr>
            <a:t>Развитие критического мышления</a:t>
          </a:r>
          <a:endParaRPr lang="ru-RU" sz="1400" b="1" dirty="0">
            <a:solidFill>
              <a:srgbClr val="0070C0"/>
            </a:solidFill>
          </a:endParaRPr>
        </a:p>
      </dgm:t>
    </dgm:pt>
    <dgm:pt modelId="{28324212-D741-46B0-B8FF-38E52C8D8954}" type="parTrans" cxnId="{063484B0-47BC-4EAD-A1A6-7CD983B6C009}">
      <dgm:prSet/>
      <dgm:spPr/>
      <dgm:t>
        <a:bodyPr/>
        <a:lstStyle/>
        <a:p>
          <a:pPr algn="l">
            <a:lnSpc>
              <a:spcPct val="100000"/>
            </a:lnSpc>
          </a:pPr>
          <a:endParaRPr lang="ru-RU" sz="1400" b="1">
            <a:solidFill>
              <a:srgbClr val="0070C0"/>
            </a:solidFill>
          </a:endParaRPr>
        </a:p>
      </dgm:t>
    </dgm:pt>
    <dgm:pt modelId="{8B174B78-B41E-46E6-9479-E10CAA2CE5AB}" type="sibTrans" cxnId="{063484B0-47BC-4EAD-A1A6-7CD983B6C009}">
      <dgm:prSet/>
      <dgm:spPr/>
      <dgm:t>
        <a:bodyPr/>
        <a:lstStyle/>
        <a:p>
          <a:pPr algn="l">
            <a:lnSpc>
              <a:spcPct val="100000"/>
            </a:lnSpc>
          </a:pPr>
          <a:endParaRPr lang="ru-RU" sz="1400" b="1">
            <a:solidFill>
              <a:srgbClr val="0070C0"/>
            </a:solidFill>
          </a:endParaRPr>
        </a:p>
      </dgm:t>
    </dgm:pt>
    <dgm:pt modelId="{792F982A-AC2E-4039-8D5A-CFF7B3A934D4}">
      <dgm:prSet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ru-RU" sz="1400" b="1" dirty="0" smtClean="0">
              <a:solidFill>
                <a:srgbClr val="0070C0"/>
              </a:solidFill>
            </a:rPr>
            <a:t>Образовательная 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ru-RU" sz="1400" b="1" dirty="0" smtClean="0">
              <a:solidFill>
                <a:srgbClr val="0070C0"/>
              </a:solidFill>
            </a:rPr>
            <a:t>со-</a:t>
          </a:r>
          <a:r>
            <a:rPr lang="ru-RU" sz="1400" b="1" dirty="0" err="1" smtClean="0">
              <a:solidFill>
                <a:srgbClr val="0070C0"/>
              </a:solidFill>
            </a:rPr>
            <a:t>бытийность</a:t>
          </a:r>
          <a:endParaRPr lang="ru-RU" sz="1400" b="1" dirty="0">
            <a:solidFill>
              <a:srgbClr val="0070C0"/>
            </a:solidFill>
          </a:endParaRPr>
        </a:p>
      </dgm:t>
    </dgm:pt>
    <dgm:pt modelId="{33536E92-1919-4633-9113-7D9AEAE7860B}" type="parTrans" cxnId="{D882E8B5-45A6-405A-9BBE-0EEB77A8A304}">
      <dgm:prSet/>
      <dgm:spPr/>
      <dgm:t>
        <a:bodyPr/>
        <a:lstStyle/>
        <a:p>
          <a:pPr algn="l">
            <a:lnSpc>
              <a:spcPct val="100000"/>
            </a:lnSpc>
          </a:pPr>
          <a:endParaRPr lang="ru-RU" sz="1400" b="1">
            <a:solidFill>
              <a:srgbClr val="0070C0"/>
            </a:solidFill>
          </a:endParaRPr>
        </a:p>
      </dgm:t>
    </dgm:pt>
    <dgm:pt modelId="{20F0C26C-4B87-497E-AF04-A66F0A835A2A}" type="sibTrans" cxnId="{D882E8B5-45A6-405A-9BBE-0EEB77A8A304}">
      <dgm:prSet/>
      <dgm:spPr/>
      <dgm:t>
        <a:bodyPr/>
        <a:lstStyle/>
        <a:p>
          <a:pPr algn="l">
            <a:lnSpc>
              <a:spcPct val="100000"/>
            </a:lnSpc>
          </a:pPr>
          <a:endParaRPr lang="ru-RU" sz="1400" b="1">
            <a:solidFill>
              <a:srgbClr val="0070C0"/>
            </a:solidFill>
          </a:endParaRPr>
        </a:p>
      </dgm:t>
    </dgm:pt>
    <dgm:pt modelId="{7C9B5958-8FFA-444B-A2AD-973DED1279CC}" type="pres">
      <dgm:prSet presAssocID="{A20ACFF3-2079-4A57-BE76-E7B5038BD7A9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1E790D-898D-49CA-B915-94A1EB95685A}" type="pres">
      <dgm:prSet presAssocID="{0465F45E-CF54-457A-805A-8C91158C3321}" presName="circle1" presStyleLbl="node1" presStyleIdx="0" presStyleCnt="4" custScaleY="104179"/>
      <dgm:spPr>
        <a:solidFill>
          <a:schemeClr val="tx2">
            <a:lumMod val="60000"/>
            <a:lumOff val="40000"/>
          </a:schemeClr>
        </a:solidFill>
      </dgm:spPr>
    </dgm:pt>
    <dgm:pt modelId="{334BA323-0BE9-4CBE-839A-3BCFD128DFB5}" type="pres">
      <dgm:prSet presAssocID="{0465F45E-CF54-457A-805A-8C91158C3321}" presName="space" presStyleCnt="0"/>
      <dgm:spPr/>
    </dgm:pt>
    <dgm:pt modelId="{EE89E508-9212-4234-A699-14EDC1A7D9FA}" type="pres">
      <dgm:prSet presAssocID="{0465F45E-CF54-457A-805A-8C91158C3321}" presName="rect1" presStyleLbl="alignAcc1" presStyleIdx="0" presStyleCnt="4" custScaleY="100000"/>
      <dgm:spPr/>
      <dgm:t>
        <a:bodyPr/>
        <a:lstStyle/>
        <a:p>
          <a:endParaRPr lang="ru-RU"/>
        </a:p>
      </dgm:t>
    </dgm:pt>
    <dgm:pt modelId="{06CCF52B-7BD4-40CB-8332-649B53389F57}" type="pres">
      <dgm:prSet presAssocID="{C3163167-6E08-4B4D-9A09-4AC95F922C55}" presName="vertSpace2" presStyleLbl="node1" presStyleIdx="0" presStyleCnt="4"/>
      <dgm:spPr/>
    </dgm:pt>
    <dgm:pt modelId="{A077E2D3-64AD-4EEC-934D-1F55DB97341C}" type="pres">
      <dgm:prSet presAssocID="{C3163167-6E08-4B4D-9A09-4AC95F922C55}" presName="circle2" presStyleLbl="node1" presStyleIdx="1" presStyleCnt="4" custLinFactNeighborX="1294" custLinFactNeighborY="677"/>
      <dgm:spPr>
        <a:solidFill>
          <a:schemeClr val="tx2">
            <a:lumMod val="40000"/>
            <a:lumOff val="60000"/>
          </a:schemeClr>
        </a:solidFill>
      </dgm:spPr>
    </dgm:pt>
    <dgm:pt modelId="{19973862-FD4C-4767-B7D5-CBAC598F99FF}" type="pres">
      <dgm:prSet presAssocID="{C3163167-6E08-4B4D-9A09-4AC95F922C55}" presName="rect2" presStyleLbl="alignAcc1" presStyleIdx="1" presStyleCnt="4" custScaleY="115643"/>
      <dgm:spPr/>
      <dgm:t>
        <a:bodyPr/>
        <a:lstStyle/>
        <a:p>
          <a:endParaRPr lang="ru-RU"/>
        </a:p>
      </dgm:t>
    </dgm:pt>
    <dgm:pt modelId="{577CF2CE-F214-480D-9EDA-4AC9A9A247C5}" type="pres">
      <dgm:prSet presAssocID="{0B243A97-5ACC-4994-A5A1-497F71A1B25C}" presName="vertSpace3" presStyleLbl="node1" presStyleIdx="1" presStyleCnt="4"/>
      <dgm:spPr/>
    </dgm:pt>
    <dgm:pt modelId="{C83D31AE-408A-4CFA-AAE0-189F6C85D466}" type="pres">
      <dgm:prSet presAssocID="{0B243A97-5ACC-4994-A5A1-497F71A1B25C}" presName="circle3" presStyleLbl="node1" presStyleIdx="2" presStyleCnt="4"/>
      <dgm:spPr>
        <a:solidFill>
          <a:schemeClr val="tx2">
            <a:lumMod val="20000"/>
            <a:lumOff val="80000"/>
          </a:schemeClr>
        </a:solidFill>
      </dgm:spPr>
    </dgm:pt>
    <dgm:pt modelId="{0B7C1854-6CF2-48C2-A81A-35710E3A1297}" type="pres">
      <dgm:prSet presAssocID="{0B243A97-5ACC-4994-A5A1-497F71A1B25C}" presName="rect3" presStyleLbl="alignAcc1" presStyleIdx="2" presStyleCnt="4" custScaleY="117888"/>
      <dgm:spPr/>
      <dgm:t>
        <a:bodyPr/>
        <a:lstStyle/>
        <a:p>
          <a:endParaRPr lang="ru-RU"/>
        </a:p>
      </dgm:t>
    </dgm:pt>
    <dgm:pt modelId="{7FF7AAD3-A124-40CD-A99A-00D77E051CE8}" type="pres">
      <dgm:prSet presAssocID="{792F982A-AC2E-4039-8D5A-CFF7B3A934D4}" presName="vertSpace4" presStyleLbl="node1" presStyleIdx="2" presStyleCnt="4"/>
      <dgm:spPr/>
    </dgm:pt>
    <dgm:pt modelId="{93BDE060-7286-4C4F-8F7F-9F7F9FB01654}" type="pres">
      <dgm:prSet presAssocID="{792F982A-AC2E-4039-8D5A-CFF7B3A934D4}" presName="circle4" presStyleLbl="node1" presStyleIdx="3" presStyleCnt="4"/>
      <dgm:spPr>
        <a:solidFill>
          <a:schemeClr val="tx2">
            <a:lumMod val="75000"/>
          </a:schemeClr>
        </a:solidFill>
      </dgm:spPr>
    </dgm:pt>
    <dgm:pt modelId="{8812B149-B9EC-43CC-8B5D-D4E5DA16B176}" type="pres">
      <dgm:prSet presAssocID="{792F982A-AC2E-4039-8D5A-CFF7B3A934D4}" presName="rect4" presStyleLbl="alignAcc1" presStyleIdx="3" presStyleCnt="4" custScaleY="102268"/>
      <dgm:spPr/>
      <dgm:t>
        <a:bodyPr/>
        <a:lstStyle/>
        <a:p>
          <a:endParaRPr lang="ru-RU"/>
        </a:p>
      </dgm:t>
    </dgm:pt>
    <dgm:pt modelId="{FB16D126-2A1A-4198-A9EE-AB3AE2C360CA}" type="pres">
      <dgm:prSet presAssocID="{0465F45E-CF54-457A-805A-8C91158C3321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DB4908-C95C-422A-A2E6-E6D5FA9D477A}" type="pres">
      <dgm:prSet presAssocID="{C3163167-6E08-4B4D-9A09-4AC95F922C55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2D3B76-7792-4DEC-932A-921FADE8FBDD}" type="pres">
      <dgm:prSet presAssocID="{0B243A97-5ACC-4994-A5A1-497F71A1B25C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BEB1AD-BCC6-44C0-9F13-82252724A8C3}" type="pres">
      <dgm:prSet presAssocID="{792F982A-AC2E-4039-8D5A-CFF7B3A934D4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841D908-0CC7-498D-8988-590A9DE58121}" srcId="{A20ACFF3-2079-4A57-BE76-E7B5038BD7A9}" destId="{0465F45E-CF54-457A-805A-8C91158C3321}" srcOrd="0" destOrd="0" parTransId="{DE294F6F-590A-41ED-9DA6-763F6F5B9898}" sibTransId="{5BF0ECC5-48DD-477E-B3B5-528D0955D013}"/>
    <dgm:cxn modelId="{B8A68CBD-2C49-49A2-97C7-F29955E83AF5}" srcId="{A20ACFF3-2079-4A57-BE76-E7B5038BD7A9}" destId="{C3163167-6E08-4B4D-9A09-4AC95F922C55}" srcOrd="1" destOrd="0" parTransId="{EA45B8F1-C4D7-4EBE-A047-2FF64F1D2D90}" sibTransId="{B8B2B525-EAF1-4A59-89C3-F7AB6AAC6F14}"/>
    <dgm:cxn modelId="{A750C250-0A35-4373-B36A-18B0ECC28F7D}" type="presOf" srcId="{792F982A-AC2E-4039-8D5A-CFF7B3A934D4}" destId="{F7BEB1AD-BCC6-44C0-9F13-82252724A8C3}" srcOrd="1" destOrd="0" presId="urn:microsoft.com/office/officeart/2005/8/layout/target3"/>
    <dgm:cxn modelId="{8244DB61-7C75-4A73-87C4-5FCC9E7B4DC6}" type="presOf" srcId="{A20ACFF3-2079-4A57-BE76-E7B5038BD7A9}" destId="{7C9B5958-8FFA-444B-A2AD-973DED1279CC}" srcOrd="0" destOrd="0" presId="urn:microsoft.com/office/officeart/2005/8/layout/target3"/>
    <dgm:cxn modelId="{7E6ED7EA-F97F-491E-A6A2-2673586AF3AB}" type="presOf" srcId="{C3163167-6E08-4B4D-9A09-4AC95F922C55}" destId="{19973862-FD4C-4767-B7D5-CBAC598F99FF}" srcOrd="0" destOrd="0" presId="urn:microsoft.com/office/officeart/2005/8/layout/target3"/>
    <dgm:cxn modelId="{2FB9541E-E84B-486E-8456-75480CA8CD07}" type="presOf" srcId="{0465F45E-CF54-457A-805A-8C91158C3321}" destId="{FB16D126-2A1A-4198-A9EE-AB3AE2C360CA}" srcOrd="1" destOrd="0" presId="urn:microsoft.com/office/officeart/2005/8/layout/target3"/>
    <dgm:cxn modelId="{D882E8B5-45A6-405A-9BBE-0EEB77A8A304}" srcId="{A20ACFF3-2079-4A57-BE76-E7B5038BD7A9}" destId="{792F982A-AC2E-4039-8D5A-CFF7B3A934D4}" srcOrd="3" destOrd="0" parTransId="{33536E92-1919-4633-9113-7D9AEAE7860B}" sibTransId="{20F0C26C-4B87-497E-AF04-A66F0A835A2A}"/>
    <dgm:cxn modelId="{34AD3F7A-B26F-4E7D-AE23-54FC0C402477}" type="presOf" srcId="{C3163167-6E08-4B4D-9A09-4AC95F922C55}" destId="{BCDB4908-C95C-422A-A2E6-E6D5FA9D477A}" srcOrd="1" destOrd="0" presId="urn:microsoft.com/office/officeart/2005/8/layout/target3"/>
    <dgm:cxn modelId="{C92ABC77-955A-49C5-854F-76F8F497B0DF}" type="presOf" srcId="{792F982A-AC2E-4039-8D5A-CFF7B3A934D4}" destId="{8812B149-B9EC-43CC-8B5D-D4E5DA16B176}" srcOrd="0" destOrd="0" presId="urn:microsoft.com/office/officeart/2005/8/layout/target3"/>
    <dgm:cxn modelId="{901DC7A7-EF55-4D92-92E0-BF79A4440A2A}" type="presOf" srcId="{0B243A97-5ACC-4994-A5A1-497F71A1B25C}" destId="{0B7C1854-6CF2-48C2-A81A-35710E3A1297}" srcOrd="0" destOrd="0" presId="urn:microsoft.com/office/officeart/2005/8/layout/target3"/>
    <dgm:cxn modelId="{1EA68B33-B331-477D-81C2-59887D8CB1A8}" type="presOf" srcId="{0465F45E-CF54-457A-805A-8C91158C3321}" destId="{EE89E508-9212-4234-A699-14EDC1A7D9FA}" srcOrd="0" destOrd="0" presId="urn:microsoft.com/office/officeart/2005/8/layout/target3"/>
    <dgm:cxn modelId="{063484B0-47BC-4EAD-A1A6-7CD983B6C009}" srcId="{A20ACFF3-2079-4A57-BE76-E7B5038BD7A9}" destId="{0B243A97-5ACC-4994-A5A1-497F71A1B25C}" srcOrd="2" destOrd="0" parTransId="{28324212-D741-46B0-B8FF-38E52C8D8954}" sibTransId="{8B174B78-B41E-46E6-9479-E10CAA2CE5AB}"/>
    <dgm:cxn modelId="{50F4B05B-FF08-4960-9F48-A74F8B746524}" type="presOf" srcId="{0B243A97-5ACC-4994-A5A1-497F71A1B25C}" destId="{282D3B76-7792-4DEC-932A-921FADE8FBDD}" srcOrd="1" destOrd="0" presId="urn:microsoft.com/office/officeart/2005/8/layout/target3"/>
    <dgm:cxn modelId="{6E20AE00-CC48-451B-9B8E-1849E1C6B73C}" type="presParOf" srcId="{7C9B5958-8FFA-444B-A2AD-973DED1279CC}" destId="{201E790D-898D-49CA-B915-94A1EB95685A}" srcOrd="0" destOrd="0" presId="urn:microsoft.com/office/officeart/2005/8/layout/target3"/>
    <dgm:cxn modelId="{0E06D3BE-2E28-4770-86E9-4CFBD2B0E6E7}" type="presParOf" srcId="{7C9B5958-8FFA-444B-A2AD-973DED1279CC}" destId="{334BA323-0BE9-4CBE-839A-3BCFD128DFB5}" srcOrd="1" destOrd="0" presId="urn:microsoft.com/office/officeart/2005/8/layout/target3"/>
    <dgm:cxn modelId="{F51B571B-3864-47F7-9D4D-7C64AD6ADC60}" type="presParOf" srcId="{7C9B5958-8FFA-444B-A2AD-973DED1279CC}" destId="{EE89E508-9212-4234-A699-14EDC1A7D9FA}" srcOrd="2" destOrd="0" presId="urn:microsoft.com/office/officeart/2005/8/layout/target3"/>
    <dgm:cxn modelId="{AC5AA052-1B87-4E78-8430-005B9FFE33F7}" type="presParOf" srcId="{7C9B5958-8FFA-444B-A2AD-973DED1279CC}" destId="{06CCF52B-7BD4-40CB-8332-649B53389F57}" srcOrd="3" destOrd="0" presId="urn:microsoft.com/office/officeart/2005/8/layout/target3"/>
    <dgm:cxn modelId="{7B40E9BD-B33B-4FAB-B775-A8DF7E9265A8}" type="presParOf" srcId="{7C9B5958-8FFA-444B-A2AD-973DED1279CC}" destId="{A077E2D3-64AD-4EEC-934D-1F55DB97341C}" srcOrd="4" destOrd="0" presId="urn:microsoft.com/office/officeart/2005/8/layout/target3"/>
    <dgm:cxn modelId="{E91CEB4E-5BF8-4F85-BEC8-613B26F433F2}" type="presParOf" srcId="{7C9B5958-8FFA-444B-A2AD-973DED1279CC}" destId="{19973862-FD4C-4767-B7D5-CBAC598F99FF}" srcOrd="5" destOrd="0" presId="urn:microsoft.com/office/officeart/2005/8/layout/target3"/>
    <dgm:cxn modelId="{D9FABE44-B330-4D5A-87F8-52DD0F0116B5}" type="presParOf" srcId="{7C9B5958-8FFA-444B-A2AD-973DED1279CC}" destId="{577CF2CE-F214-480D-9EDA-4AC9A9A247C5}" srcOrd="6" destOrd="0" presId="urn:microsoft.com/office/officeart/2005/8/layout/target3"/>
    <dgm:cxn modelId="{9B50F7F1-01CD-4F38-B632-CFE7A29022DD}" type="presParOf" srcId="{7C9B5958-8FFA-444B-A2AD-973DED1279CC}" destId="{C83D31AE-408A-4CFA-AAE0-189F6C85D466}" srcOrd="7" destOrd="0" presId="urn:microsoft.com/office/officeart/2005/8/layout/target3"/>
    <dgm:cxn modelId="{442BDC97-BF18-43A4-BB0E-D2540A36B827}" type="presParOf" srcId="{7C9B5958-8FFA-444B-A2AD-973DED1279CC}" destId="{0B7C1854-6CF2-48C2-A81A-35710E3A1297}" srcOrd="8" destOrd="0" presId="urn:microsoft.com/office/officeart/2005/8/layout/target3"/>
    <dgm:cxn modelId="{589C58FD-C975-4AEA-8D9E-799CF8EEAB5C}" type="presParOf" srcId="{7C9B5958-8FFA-444B-A2AD-973DED1279CC}" destId="{7FF7AAD3-A124-40CD-A99A-00D77E051CE8}" srcOrd="9" destOrd="0" presId="urn:microsoft.com/office/officeart/2005/8/layout/target3"/>
    <dgm:cxn modelId="{D99402C7-C825-4EAE-8C0C-02243A9CD29A}" type="presParOf" srcId="{7C9B5958-8FFA-444B-A2AD-973DED1279CC}" destId="{93BDE060-7286-4C4F-8F7F-9F7F9FB01654}" srcOrd="10" destOrd="0" presId="urn:microsoft.com/office/officeart/2005/8/layout/target3"/>
    <dgm:cxn modelId="{858C6782-85E5-4E30-92E1-4651F4F89DD0}" type="presParOf" srcId="{7C9B5958-8FFA-444B-A2AD-973DED1279CC}" destId="{8812B149-B9EC-43CC-8B5D-D4E5DA16B176}" srcOrd="11" destOrd="0" presId="urn:microsoft.com/office/officeart/2005/8/layout/target3"/>
    <dgm:cxn modelId="{AC666D91-2E59-4440-9069-D05E9AD01E63}" type="presParOf" srcId="{7C9B5958-8FFA-444B-A2AD-973DED1279CC}" destId="{FB16D126-2A1A-4198-A9EE-AB3AE2C360CA}" srcOrd="12" destOrd="0" presId="urn:microsoft.com/office/officeart/2005/8/layout/target3"/>
    <dgm:cxn modelId="{59E73A2B-719D-43DF-AEA4-4CC2849DCC0E}" type="presParOf" srcId="{7C9B5958-8FFA-444B-A2AD-973DED1279CC}" destId="{BCDB4908-C95C-422A-A2E6-E6D5FA9D477A}" srcOrd="13" destOrd="0" presId="urn:microsoft.com/office/officeart/2005/8/layout/target3"/>
    <dgm:cxn modelId="{0A684ACF-2EFA-4B33-B20E-4595EBC3707C}" type="presParOf" srcId="{7C9B5958-8FFA-444B-A2AD-973DED1279CC}" destId="{282D3B76-7792-4DEC-932A-921FADE8FBDD}" srcOrd="14" destOrd="0" presId="urn:microsoft.com/office/officeart/2005/8/layout/target3"/>
    <dgm:cxn modelId="{9C16842E-7499-4BEC-BF32-2EFA50C83D12}" type="presParOf" srcId="{7C9B5958-8FFA-444B-A2AD-973DED1279CC}" destId="{F7BEB1AD-BCC6-44C0-9F13-82252724A8C3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92E45CD-9259-41A0-94FC-1E4AE140F08C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1ED9993-6F9D-4630-9DF7-9E574F7B7899}">
      <dgm:prSet phldrT="[Текст]" phldr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ru-RU" b="1" dirty="0"/>
        </a:p>
      </dgm:t>
    </dgm:pt>
    <dgm:pt modelId="{CFE405A4-ECE0-484A-B316-E65D988C714B}" type="parTrans" cxnId="{68A055BD-710A-495E-AE34-572342F4A699}">
      <dgm:prSet/>
      <dgm:spPr/>
      <dgm:t>
        <a:bodyPr/>
        <a:lstStyle/>
        <a:p>
          <a:endParaRPr lang="ru-RU" b="1"/>
        </a:p>
      </dgm:t>
    </dgm:pt>
    <dgm:pt modelId="{FBD871CE-FDA2-4AA2-848F-60CA3CCE35A3}" type="sibTrans" cxnId="{68A055BD-710A-495E-AE34-572342F4A699}">
      <dgm:prSet/>
      <dgm:spPr/>
      <dgm:t>
        <a:bodyPr/>
        <a:lstStyle/>
        <a:p>
          <a:endParaRPr lang="ru-RU" b="1"/>
        </a:p>
      </dgm:t>
    </dgm:pt>
    <dgm:pt modelId="{DA1F8B2C-B175-43D8-8A13-5B3A4E1A7474}">
      <dgm:prSet phldrT="[Текст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700" b="1" dirty="0" smtClean="0"/>
            <a:t>Профессиональные дефициты педагогов</a:t>
          </a:r>
          <a:endParaRPr lang="ru-RU" sz="700" b="1" dirty="0"/>
        </a:p>
      </dgm:t>
    </dgm:pt>
    <dgm:pt modelId="{2A2D4CC9-30A5-4A22-846C-CA932BC5CC42}" type="parTrans" cxnId="{09CF7169-67E2-43F5-B46A-72197473B154}">
      <dgm:prSet/>
      <dgm:spPr/>
      <dgm:t>
        <a:bodyPr/>
        <a:lstStyle/>
        <a:p>
          <a:endParaRPr lang="ru-RU" b="1"/>
        </a:p>
      </dgm:t>
    </dgm:pt>
    <dgm:pt modelId="{46F05E17-1A30-4629-83A4-7269E333840B}" type="sibTrans" cxnId="{09CF7169-67E2-43F5-B46A-72197473B154}">
      <dgm:prSet/>
      <dgm:spPr/>
      <dgm:t>
        <a:bodyPr/>
        <a:lstStyle/>
        <a:p>
          <a:endParaRPr lang="ru-RU" b="1"/>
        </a:p>
      </dgm:t>
    </dgm:pt>
    <dgm:pt modelId="{0EC2A210-F0E6-46A8-8D7C-B10700A45DC8}">
      <dgm:prSet phldrT="[Текст]" phldr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ru-RU" b="1" dirty="0"/>
        </a:p>
      </dgm:t>
    </dgm:pt>
    <dgm:pt modelId="{C949AA21-0CA4-4107-A1AC-3DBF3D80CCA4}" type="parTrans" cxnId="{783C7A54-2830-4088-ABF7-EC2FDD65CE68}">
      <dgm:prSet/>
      <dgm:spPr/>
      <dgm:t>
        <a:bodyPr/>
        <a:lstStyle/>
        <a:p>
          <a:endParaRPr lang="ru-RU" b="1"/>
        </a:p>
      </dgm:t>
    </dgm:pt>
    <dgm:pt modelId="{8AEC7090-971F-4B2C-A0C7-EE76B76F23D7}" type="sibTrans" cxnId="{783C7A54-2830-4088-ABF7-EC2FDD65CE68}">
      <dgm:prSet/>
      <dgm:spPr/>
      <dgm:t>
        <a:bodyPr/>
        <a:lstStyle/>
        <a:p>
          <a:endParaRPr lang="ru-RU" b="1"/>
        </a:p>
      </dgm:t>
    </dgm:pt>
    <dgm:pt modelId="{36AAE3A9-A62A-4C78-93C8-6F25B1DE644D}">
      <dgm:prSet phldrT="[Текст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700" b="1" dirty="0" smtClean="0"/>
            <a:t>Особенности поликультурных условий школы</a:t>
          </a:r>
          <a:endParaRPr lang="ru-RU" sz="700" b="1" dirty="0"/>
        </a:p>
      </dgm:t>
    </dgm:pt>
    <dgm:pt modelId="{1A2DABF4-224D-40B8-B77B-A58A5AFDEE12}" type="parTrans" cxnId="{6E67825C-241C-4141-871F-06CC077968B9}">
      <dgm:prSet/>
      <dgm:spPr/>
      <dgm:t>
        <a:bodyPr/>
        <a:lstStyle/>
        <a:p>
          <a:endParaRPr lang="ru-RU" b="1"/>
        </a:p>
      </dgm:t>
    </dgm:pt>
    <dgm:pt modelId="{C7A94AF8-2099-4D7C-BA4C-B2B7001B3D2C}" type="sibTrans" cxnId="{6E67825C-241C-4141-871F-06CC077968B9}">
      <dgm:prSet/>
      <dgm:spPr/>
      <dgm:t>
        <a:bodyPr/>
        <a:lstStyle/>
        <a:p>
          <a:endParaRPr lang="ru-RU" b="1"/>
        </a:p>
      </dgm:t>
    </dgm:pt>
    <dgm:pt modelId="{0B092CC0-D65D-4A64-B696-3E869EF5240E}">
      <dgm:prSet phldrT="[Текст]" phldr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ru-RU" b="1" dirty="0"/>
        </a:p>
      </dgm:t>
    </dgm:pt>
    <dgm:pt modelId="{31D05E58-0B42-4DB2-AE62-34C56F57B85B}" type="parTrans" cxnId="{62A8103B-98CC-4BB4-B003-C4E7B0E65152}">
      <dgm:prSet/>
      <dgm:spPr/>
      <dgm:t>
        <a:bodyPr/>
        <a:lstStyle/>
        <a:p>
          <a:endParaRPr lang="ru-RU" b="1"/>
        </a:p>
      </dgm:t>
    </dgm:pt>
    <dgm:pt modelId="{BD0FC762-90D0-4ECE-958E-03D09E2A9EEA}" type="sibTrans" cxnId="{62A8103B-98CC-4BB4-B003-C4E7B0E65152}">
      <dgm:prSet/>
      <dgm:spPr/>
      <dgm:t>
        <a:bodyPr/>
        <a:lstStyle/>
        <a:p>
          <a:endParaRPr lang="ru-RU" b="1"/>
        </a:p>
      </dgm:t>
    </dgm:pt>
    <dgm:pt modelId="{BAE10AD7-8A49-493D-A198-91750BE282AF}">
      <dgm:prSet phldrT="[Текст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700" b="1" dirty="0" smtClean="0"/>
            <a:t>Особенности территориального расположения школы</a:t>
          </a:r>
          <a:endParaRPr lang="ru-RU" sz="700" b="1" dirty="0"/>
        </a:p>
      </dgm:t>
    </dgm:pt>
    <dgm:pt modelId="{86B5AE42-41B3-4C71-B35F-F1BBAF75BB9C}" type="parTrans" cxnId="{8887777E-C8AC-4791-A448-CDE02E82BF23}">
      <dgm:prSet/>
      <dgm:spPr/>
      <dgm:t>
        <a:bodyPr/>
        <a:lstStyle/>
        <a:p>
          <a:endParaRPr lang="ru-RU" b="1"/>
        </a:p>
      </dgm:t>
    </dgm:pt>
    <dgm:pt modelId="{C8F072F0-D2F1-4AF8-8C31-2490E7340C6A}" type="sibTrans" cxnId="{8887777E-C8AC-4791-A448-CDE02E82BF23}">
      <dgm:prSet/>
      <dgm:spPr/>
      <dgm:t>
        <a:bodyPr/>
        <a:lstStyle/>
        <a:p>
          <a:endParaRPr lang="ru-RU" b="1"/>
        </a:p>
      </dgm:t>
    </dgm:pt>
    <dgm:pt modelId="{B24F4C7A-3520-40C5-857E-10822C64C324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ru-RU" b="1"/>
        </a:p>
      </dgm:t>
    </dgm:pt>
    <dgm:pt modelId="{B64F83D8-127D-4E23-A9EE-66AE5F79098F}" type="parTrans" cxnId="{DF751D2D-F022-4EC2-A965-B04E40644C74}">
      <dgm:prSet/>
      <dgm:spPr/>
      <dgm:t>
        <a:bodyPr/>
        <a:lstStyle/>
        <a:p>
          <a:endParaRPr lang="ru-RU" b="1"/>
        </a:p>
      </dgm:t>
    </dgm:pt>
    <dgm:pt modelId="{9C300822-3C78-4562-B865-83877671F6A7}" type="sibTrans" cxnId="{DF751D2D-F022-4EC2-A965-B04E40644C74}">
      <dgm:prSet/>
      <dgm:spPr/>
      <dgm:t>
        <a:bodyPr/>
        <a:lstStyle/>
        <a:p>
          <a:endParaRPr lang="ru-RU" b="1"/>
        </a:p>
      </dgm:t>
    </dgm:pt>
    <dgm:pt modelId="{BE2EDA91-B4D0-4565-AFB8-CEB5E11FB5DF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ru-RU" b="1"/>
        </a:p>
      </dgm:t>
    </dgm:pt>
    <dgm:pt modelId="{B21706BA-7C84-452D-A0C0-E0BD60EE147E}" type="parTrans" cxnId="{BBE5FFA7-2961-455F-912E-656F815D3DE5}">
      <dgm:prSet/>
      <dgm:spPr/>
      <dgm:t>
        <a:bodyPr/>
        <a:lstStyle/>
        <a:p>
          <a:endParaRPr lang="ru-RU" b="1"/>
        </a:p>
      </dgm:t>
    </dgm:pt>
    <dgm:pt modelId="{1AF41367-2FD9-4F1B-BFD9-883DE5B1727C}" type="sibTrans" cxnId="{BBE5FFA7-2961-455F-912E-656F815D3DE5}">
      <dgm:prSet/>
      <dgm:spPr/>
      <dgm:t>
        <a:bodyPr/>
        <a:lstStyle/>
        <a:p>
          <a:endParaRPr lang="ru-RU" b="1"/>
        </a:p>
      </dgm:t>
    </dgm:pt>
    <dgm:pt modelId="{1BD2E6C3-D763-41EB-9F60-6C0B39469A02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ru-RU" b="1"/>
        </a:p>
      </dgm:t>
    </dgm:pt>
    <dgm:pt modelId="{F0F96CF6-5467-458E-B443-D3B3820E9437}" type="parTrans" cxnId="{2EE8F685-B043-4A2F-A660-6420477D2AF1}">
      <dgm:prSet/>
      <dgm:spPr/>
      <dgm:t>
        <a:bodyPr/>
        <a:lstStyle/>
        <a:p>
          <a:endParaRPr lang="ru-RU" b="1"/>
        </a:p>
      </dgm:t>
    </dgm:pt>
    <dgm:pt modelId="{D50DF6DC-1119-4604-8517-0F9BBCED602F}" type="sibTrans" cxnId="{2EE8F685-B043-4A2F-A660-6420477D2AF1}">
      <dgm:prSet/>
      <dgm:spPr/>
      <dgm:t>
        <a:bodyPr/>
        <a:lstStyle/>
        <a:p>
          <a:endParaRPr lang="ru-RU" b="1"/>
        </a:p>
      </dgm:t>
    </dgm:pt>
    <dgm:pt modelId="{100DA10F-F94E-4F7E-B2AF-237FCA099913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ru-RU" b="1"/>
        </a:p>
      </dgm:t>
    </dgm:pt>
    <dgm:pt modelId="{DFE08D1D-F80E-45A9-9854-2D2E8D310647}" type="parTrans" cxnId="{F942A828-60E9-4705-AADD-775DE39BA541}">
      <dgm:prSet/>
      <dgm:spPr/>
      <dgm:t>
        <a:bodyPr/>
        <a:lstStyle/>
        <a:p>
          <a:endParaRPr lang="ru-RU" b="1"/>
        </a:p>
      </dgm:t>
    </dgm:pt>
    <dgm:pt modelId="{B609106F-8260-456D-BCBD-250CC53F2182}" type="sibTrans" cxnId="{F942A828-60E9-4705-AADD-775DE39BA541}">
      <dgm:prSet/>
      <dgm:spPr/>
      <dgm:t>
        <a:bodyPr/>
        <a:lstStyle/>
        <a:p>
          <a:endParaRPr lang="ru-RU" b="1"/>
        </a:p>
      </dgm:t>
    </dgm:pt>
    <dgm:pt modelId="{D6EAAC37-6772-4390-A09B-5148DDA735DA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b="1" dirty="0" smtClean="0"/>
            <a:t>Низкий уровень образовательных   результатов</a:t>
          </a:r>
          <a:endParaRPr lang="ru-RU" b="1" dirty="0"/>
        </a:p>
      </dgm:t>
    </dgm:pt>
    <dgm:pt modelId="{67144859-3E36-4B41-BA0E-6593E652B780}" type="parTrans" cxnId="{A45DC09A-7330-4FB5-8E64-32E7984DF35F}">
      <dgm:prSet/>
      <dgm:spPr/>
      <dgm:t>
        <a:bodyPr/>
        <a:lstStyle/>
        <a:p>
          <a:endParaRPr lang="ru-RU" b="1"/>
        </a:p>
      </dgm:t>
    </dgm:pt>
    <dgm:pt modelId="{3C1453A2-2C71-4D24-83C9-574834AE7E80}" type="sibTrans" cxnId="{A45DC09A-7330-4FB5-8E64-32E7984DF35F}">
      <dgm:prSet/>
      <dgm:spPr/>
      <dgm:t>
        <a:bodyPr/>
        <a:lstStyle/>
        <a:p>
          <a:endParaRPr lang="ru-RU" b="1"/>
        </a:p>
      </dgm:t>
    </dgm:pt>
    <dgm:pt modelId="{F63F8761-C6D0-450F-A364-90587DD4F567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700" b="1" dirty="0" smtClean="0"/>
            <a:t>Особенности условий депривации школы</a:t>
          </a:r>
          <a:endParaRPr lang="ru-RU" sz="700" b="1" dirty="0"/>
        </a:p>
      </dgm:t>
    </dgm:pt>
    <dgm:pt modelId="{F5868BCF-30C3-4D85-BB80-D6996E849A74}" type="parTrans" cxnId="{B7428420-CCB5-4056-AB85-CA565F7FB5AC}">
      <dgm:prSet/>
      <dgm:spPr/>
      <dgm:t>
        <a:bodyPr/>
        <a:lstStyle/>
        <a:p>
          <a:endParaRPr lang="ru-RU" b="1"/>
        </a:p>
      </dgm:t>
    </dgm:pt>
    <dgm:pt modelId="{1E94F440-C2F8-4CF2-B4FC-25C3D0C29FFF}" type="sibTrans" cxnId="{B7428420-CCB5-4056-AB85-CA565F7FB5AC}">
      <dgm:prSet/>
      <dgm:spPr/>
      <dgm:t>
        <a:bodyPr/>
        <a:lstStyle/>
        <a:p>
          <a:endParaRPr lang="ru-RU" b="1"/>
        </a:p>
      </dgm:t>
    </dgm:pt>
    <dgm:pt modelId="{872DFA42-DAA9-4ABE-88A2-B0ECC197C5F0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700" b="1" dirty="0" smtClean="0"/>
            <a:t>Особенности сельской местности школы</a:t>
          </a:r>
          <a:endParaRPr lang="ru-RU" sz="700" b="1" dirty="0"/>
        </a:p>
      </dgm:t>
    </dgm:pt>
    <dgm:pt modelId="{B98A164B-2DEA-415B-BEEA-925369FA3FC3}" type="parTrans" cxnId="{6DDF3380-1A41-4707-8387-008D48F4EB22}">
      <dgm:prSet/>
      <dgm:spPr/>
      <dgm:t>
        <a:bodyPr/>
        <a:lstStyle/>
        <a:p>
          <a:endParaRPr lang="ru-RU" b="1"/>
        </a:p>
      </dgm:t>
    </dgm:pt>
    <dgm:pt modelId="{0B21BE3F-E143-4A19-A6B4-891147ABCE82}" type="sibTrans" cxnId="{6DDF3380-1A41-4707-8387-008D48F4EB22}">
      <dgm:prSet/>
      <dgm:spPr/>
      <dgm:t>
        <a:bodyPr/>
        <a:lstStyle/>
        <a:p>
          <a:endParaRPr lang="ru-RU" b="1"/>
        </a:p>
      </dgm:t>
    </dgm:pt>
    <dgm:pt modelId="{FD75AEB7-5F9F-41A4-BDD9-A4BA2B545477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700" b="1" dirty="0" smtClean="0"/>
            <a:t>Особенности проявления девиации обучающихся</a:t>
          </a:r>
          <a:endParaRPr lang="ru-RU" sz="700" b="1" dirty="0"/>
        </a:p>
      </dgm:t>
    </dgm:pt>
    <dgm:pt modelId="{E99321C9-E2CC-4B33-98E3-13710E505D63}" type="parTrans" cxnId="{D4697EE2-4942-4411-BD90-5A71189F36D9}">
      <dgm:prSet/>
      <dgm:spPr/>
      <dgm:t>
        <a:bodyPr/>
        <a:lstStyle/>
        <a:p>
          <a:endParaRPr lang="ru-RU" b="1"/>
        </a:p>
      </dgm:t>
    </dgm:pt>
    <dgm:pt modelId="{E2CFBD42-D267-4322-A289-070A34AAF20D}" type="sibTrans" cxnId="{D4697EE2-4942-4411-BD90-5A71189F36D9}">
      <dgm:prSet/>
      <dgm:spPr/>
      <dgm:t>
        <a:bodyPr/>
        <a:lstStyle/>
        <a:p>
          <a:endParaRPr lang="ru-RU" b="1"/>
        </a:p>
      </dgm:t>
    </dgm:pt>
    <dgm:pt modelId="{8E818CFA-5D96-41D2-AEC3-DB0BCA3FFD26}" type="pres">
      <dgm:prSet presAssocID="{F92E45CD-9259-41A0-94FC-1E4AE140F08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58A1C2D-8D0C-4BBE-87D0-D1BA481EC1C7}" type="pres">
      <dgm:prSet presAssocID="{F92E45CD-9259-41A0-94FC-1E4AE140F08C}" presName="tSp" presStyleCnt="0"/>
      <dgm:spPr/>
    </dgm:pt>
    <dgm:pt modelId="{45D44A9F-DE2D-4450-BDB6-14A470E522CD}" type="pres">
      <dgm:prSet presAssocID="{F92E45CD-9259-41A0-94FC-1E4AE140F08C}" presName="bSp" presStyleCnt="0"/>
      <dgm:spPr/>
    </dgm:pt>
    <dgm:pt modelId="{1529AD49-30F0-485C-B84B-CC61B0355425}" type="pres">
      <dgm:prSet presAssocID="{F92E45CD-9259-41A0-94FC-1E4AE140F08C}" presName="process" presStyleCnt="0"/>
      <dgm:spPr/>
    </dgm:pt>
    <dgm:pt modelId="{9CAA0F5D-D7D7-4B83-8093-9501AC15454A}" type="pres">
      <dgm:prSet presAssocID="{100DA10F-F94E-4F7E-B2AF-237FCA099913}" presName="composite1" presStyleCnt="0"/>
      <dgm:spPr/>
    </dgm:pt>
    <dgm:pt modelId="{E5066F1D-B1BA-4B8A-8917-268E155910BB}" type="pres">
      <dgm:prSet presAssocID="{100DA10F-F94E-4F7E-B2AF-237FCA099913}" presName="dummyNode1" presStyleLbl="node1" presStyleIdx="0" presStyleCnt="7"/>
      <dgm:spPr/>
    </dgm:pt>
    <dgm:pt modelId="{8F810B4C-62F4-4398-AD4B-79B7C987ED0F}" type="pres">
      <dgm:prSet presAssocID="{100DA10F-F94E-4F7E-B2AF-237FCA099913}" presName="childNode1" presStyleLbl="bgAcc1" presStyleIdx="0" presStyleCnt="7" custScaleX="361848" custScaleY="222268" custLinFactX="2363" custLinFactNeighborX="100000" custLinFactNeighborY="-55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EC0834-AEE7-4F5F-AAEA-9FBD8D1B47A0}" type="pres">
      <dgm:prSet presAssocID="{100DA10F-F94E-4F7E-B2AF-237FCA099913}" presName="childNode1tx" presStyleLbl="bgAcc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A0F3B3-65B3-49B0-B442-9DB6BC038DA6}" type="pres">
      <dgm:prSet presAssocID="{100DA10F-F94E-4F7E-B2AF-237FCA099913}" presName="parentNode1" presStyleLbl="node1" presStyleIdx="0" presStyleCnt="7" custLinFactX="3432" custLinFactY="3442" custLinFactNeighborX="100000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D8D0B-04A8-4F73-9C92-F32058453838}" type="pres">
      <dgm:prSet presAssocID="{100DA10F-F94E-4F7E-B2AF-237FCA099913}" presName="connSite1" presStyleCnt="0"/>
      <dgm:spPr/>
    </dgm:pt>
    <dgm:pt modelId="{E1B3B75A-1D16-4E84-A4BC-00194BB7AFCC}" type="pres">
      <dgm:prSet presAssocID="{B609106F-8260-456D-BCBD-250CC53F2182}" presName="Name9" presStyleLbl="sibTrans2D1" presStyleIdx="0" presStyleCnt="6"/>
      <dgm:spPr/>
      <dgm:t>
        <a:bodyPr/>
        <a:lstStyle/>
        <a:p>
          <a:endParaRPr lang="ru-RU"/>
        </a:p>
      </dgm:t>
    </dgm:pt>
    <dgm:pt modelId="{9B2EFF86-5402-47F1-8EF8-4B0ED3FBC17F}" type="pres">
      <dgm:prSet presAssocID="{21ED9993-6F9D-4630-9DF7-9E574F7B7899}" presName="composite2" presStyleCnt="0"/>
      <dgm:spPr/>
    </dgm:pt>
    <dgm:pt modelId="{077BD158-45C8-4F71-9D0D-07D70C427016}" type="pres">
      <dgm:prSet presAssocID="{21ED9993-6F9D-4630-9DF7-9E574F7B7899}" presName="dummyNode2" presStyleLbl="node1" presStyleIdx="0" presStyleCnt="7"/>
      <dgm:spPr/>
    </dgm:pt>
    <dgm:pt modelId="{AFA98CDC-CD8F-475A-8740-67816AA29C07}" type="pres">
      <dgm:prSet presAssocID="{21ED9993-6F9D-4630-9DF7-9E574F7B7899}" presName="childNode2" presStyleLbl="bgAcc1" presStyleIdx="1" presStyleCnt="7" custScaleX="371241" custScaleY="208708" custLinFactNeighborX="92529" custLinFactNeighborY="-54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C1898F-4890-443D-A7CE-A1736A8637DF}" type="pres">
      <dgm:prSet presAssocID="{21ED9993-6F9D-4630-9DF7-9E574F7B7899}" presName="childNode2tx" presStyleLbl="bgAcc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B6E844-25A1-4227-8640-F4FBC6338B04}" type="pres">
      <dgm:prSet presAssocID="{21ED9993-6F9D-4630-9DF7-9E574F7B7899}" presName="parentNode2" presStyleLbl="node1" presStyleIdx="1" presStyleCnt="7" custLinFactNeighborX="37378" custLinFactNeighborY="-9466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04208F-A0A4-4F3D-99A3-1B089C3F263A}" type="pres">
      <dgm:prSet presAssocID="{21ED9993-6F9D-4630-9DF7-9E574F7B7899}" presName="connSite2" presStyleCnt="0"/>
      <dgm:spPr/>
    </dgm:pt>
    <dgm:pt modelId="{874CCE07-75DA-41AC-920B-83649CEFD347}" type="pres">
      <dgm:prSet presAssocID="{FBD871CE-FDA2-4AA2-848F-60CA3CCE35A3}" presName="Name18" presStyleLbl="sibTrans2D1" presStyleIdx="1" presStyleCnt="6" custAng="0"/>
      <dgm:spPr/>
      <dgm:t>
        <a:bodyPr/>
        <a:lstStyle/>
        <a:p>
          <a:endParaRPr lang="ru-RU"/>
        </a:p>
      </dgm:t>
    </dgm:pt>
    <dgm:pt modelId="{2DE2078D-47C3-49FF-95D4-31F4380287BB}" type="pres">
      <dgm:prSet presAssocID="{1BD2E6C3-D763-41EB-9F60-6C0B39469A02}" presName="composite1" presStyleCnt="0"/>
      <dgm:spPr/>
    </dgm:pt>
    <dgm:pt modelId="{FF28D1CE-7A04-41DD-BC8E-0EFA84020593}" type="pres">
      <dgm:prSet presAssocID="{1BD2E6C3-D763-41EB-9F60-6C0B39469A02}" presName="dummyNode1" presStyleLbl="node1" presStyleIdx="1" presStyleCnt="7"/>
      <dgm:spPr/>
    </dgm:pt>
    <dgm:pt modelId="{57AAFB11-3459-4FE3-B561-F97FD983F189}" type="pres">
      <dgm:prSet presAssocID="{1BD2E6C3-D763-41EB-9F60-6C0B39469A02}" presName="childNode1" presStyleLbl="bgAcc1" presStyleIdx="2" presStyleCnt="7" custScaleX="377415" custScaleY="184562" custLinFactNeighborX="77389" custLinFactNeighborY="-54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5AAD55-634B-4590-96DD-DE60E8773E6E}" type="pres">
      <dgm:prSet presAssocID="{1BD2E6C3-D763-41EB-9F60-6C0B39469A02}" presName="childNode1tx" presStyleLbl="bgAcc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098ADC-E3B5-4DCD-8751-455EBF0D1457}" type="pres">
      <dgm:prSet presAssocID="{1BD2E6C3-D763-41EB-9F60-6C0B39469A02}" presName="parentNode1" presStyleLbl="node1" presStyleIdx="2" presStyleCnt="7" custLinFactNeighborX="10969" custLinFactNeighborY="5311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355FA5-5455-46AE-AD5C-735CC79461B9}" type="pres">
      <dgm:prSet presAssocID="{1BD2E6C3-D763-41EB-9F60-6C0B39469A02}" presName="connSite1" presStyleCnt="0"/>
      <dgm:spPr/>
    </dgm:pt>
    <dgm:pt modelId="{C548A36A-D51F-4AE4-820F-C45F7AC780BA}" type="pres">
      <dgm:prSet presAssocID="{D50DF6DC-1119-4604-8517-0F9BBCED602F}" presName="Name9" presStyleLbl="sibTrans2D1" presStyleIdx="2" presStyleCnt="6"/>
      <dgm:spPr/>
      <dgm:t>
        <a:bodyPr/>
        <a:lstStyle/>
        <a:p>
          <a:endParaRPr lang="ru-RU"/>
        </a:p>
      </dgm:t>
    </dgm:pt>
    <dgm:pt modelId="{2ECE810B-B762-445F-8603-1F19D23CBCDC}" type="pres">
      <dgm:prSet presAssocID="{BE2EDA91-B4D0-4565-AFB8-CEB5E11FB5DF}" presName="composite2" presStyleCnt="0"/>
      <dgm:spPr/>
    </dgm:pt>
    <dgm:pt modelId="{5A018D8D-C892-41C5-BD35-56464596A417}" type="pres">
      <dgm:prSet presAssocID="{BE2EDA91-B4D0-4565-AFB8-CEB5E11FB5DF}" presName="dummyNode2" presStyleLbl="node1" presStyleIdx="2" presStyleCnt="7"/>
      <dgm:spPr/>
    </dgm:pt>
    <dgm:pt modelId="{9D78CD83-CD2B-44C2-8DF0-34CE374656BE}" type="pres">
      <dgm:prSet presAssocID="{BE2EDA91-B4D0-4565-AFB8-CEB5E11FB5DF}" presName="childNode2" presStyleLbl="bgAcc1" presStyleIdx="3" presStyleCnt="7" custScaleX="386577" custScaleY="199491" custLinFactNeighborX="56946" custLinFactNeighborY="-197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D1993C-B512-46E2-B22F-6332A01AC6E5}" type="pres">
      <dgm:prSet presAssocID="{BE2EDA91-B4D0-4565-AFB8-CEB5E11FB5DF}" presName="childNode2tx" presStyleLbl="bgAcc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D4B4D1-0C63-4800-960A-0DE7F7027368}" type="pres">
      <dgm:prSet presAssocID="{BE2EDA91-B4D0-4565-AFB8-CEB5E11FB5DF}" presName="parentNode2" presStyleLbl="node1" presStyleIdx="3" presStyleCnt="7" custLinFactY="-41223" custLinFactNeighborX="463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E34DD9-C48F-418B-BFE0-30A8D96BE7AD}" type="pres">
      <dgm:prSet presAssocID="{BE2EDA91-B4D0-4565-AFB8-CEB5E11FB5DF}" presName="connSite2" presStyleCnt="0"/>
      <dgm:spPr/>
    </dgm:pt>
    <dgm:pt modelId="{691D3175-95B7-4F1A-915B-EF16ED529A44}" type="pres">
      <dgm:prSet presAssocID="{1AF41367-2FD9-4F1B-BFD9-883DE5B1727C}" presName="Name18" presStyleLbl="sibTrans2D1" presStyleIdx="3" presStyleCnt="6"/>
      <dgm:spPr/>
      <dgm:t>
        <a:bodyPr/>
        <a:lstStyle/>
        <a:p>
          <a:endParaRPr lang="ru-RU"/>
        </a:p>
      </dgm:t>
    </dgm:pt>
    <dgm:pt modelId="{569F2D33-959A-4A4D-93EF-825E477EC963}" type="pres">
      <dgm:prSet presAssocID="{B24F4C7A-3520-40C5-857E-10822C64C324}" presName="composite1" presStyleCnt="0"/>
      <dgm:spPr/>
    </dgm:pt>
    <dgm:pt modelId="{E36E7E65-59A8-4D96-8AC5-B461C66DC0D9}" type="pres">
      <dgm:prSet presAssocID="{B24F4C7A-3520-40C5-857E-10822C64C324}" presName="dummyNode1" presStyleLbl="node1" presStyleIdx="3" presStyleCnt="7"/>
      <dgm:spPr/>
    </dgm:pt>
    <dgm:pt modelId="{ECDABE85-0559-47BF-993E-9C95586C9DBD}" type="pres">
      <dgm:prSet presAssocID="{B24F4C7A-3520-40C5-857E-10822C64C324}" presName="childNode1" presStyleLbl="bgAcc1" presStyleIdx="4" presStyleCnt="7" custScaleX="402030" custScaleY="186422" custLinFactNeighborX="26483" custLinFactNeighborY="-154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1455C1-E5E4-4DB9-8218-645C67348793}" type="pres">
      <dgm:prSet presAssocID="{B24F4C7A-3520-40C5-857E-10822C64C324}" presName="childNode1tx" presStyleLbl="bgAcc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6AFAFB-BD37-4553-8959-3B8103EBCDCE}" type="pres">
      <dgm:prSet presAssocID="{B24F4C7A-3520-40C5-857E-10822C64C324}" presName="parentNode1" presStyleLbl="node1" presStyleIdx="4" presStyleCnt="7" custLinFactNeighborX="-51011" custLinFactNeighborY="5877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B12C15-934C-46A0-806B-1C2AAC77D3B8}" type="pres">
      <dgm:prSet presAssocID="{B24F4C7A-3520-40C5-857E-10822C64C324}" presName="connSite1" presStyleCnt="0"/>
      <dgm:spPr/>
    </dgm:pt>
    <dgm:pt modelId="{C7471DBF-F2FD-4DD2-B281-5A9FB70F8256}" type="pres">
      <dgm:prSet presAssocID="{9C300822-3C78-4562-B865-83877671F6A7}" presName="Name9" presStyleLbl="sibTrans2D1" presStyleIdx="4" presStyleCnt="6"/>
      <dgm:spPr/>
      <dgm:t>
        <a:bodyPr/>
        <a:lstStyle/>
        <a:p>
          <a:endParaRPr lang="ru-RU"/>
        </a:p>
      </dgm:t>
    </dgm:pt>
    <dgm:pt modelId="{E3BBD445-7CAF-4C02-AB21-F75A69CFB756}" type="pres">
      <dgm:prSet presAssocID="{0EC2A210-F0E6-46A8-8D7C-B10700A45DC8}" presName="composite2" presStyleCnt="0"/>
      <dgm:spPr/>
    </dgm:pt>
    <dgm:pt modelId="{BD8C7B2B-B8F4-45DD-B6C7-A86AF7E48A9B}" type="pres">
      <dgm:prSet presAssocID="{0EC2A210-F0E6-46A8-8D7C-B10700A45DC8}" presName="dummyNode2" presStyleLbl="node1" presStyleIdx="4" presStyleCnt="7"/>
      <dgm:spPr/>
    </dgm:pt>
    <dgm:pt modelId="{BA163F9E-DCFD-42C6-BF94-4C964E79C693}" type="pres">
      <dgm:prSet presAssocID="{0EC2A210-F0E6-46A8-8D7C-B10700A45DC8}" presName="childNode2" presStyleLbl="bgAcc1" presStyleIdx="5" presStyleCnt="7" custScaleX="323581" custScaleY="183297" custLinFactNeighborX="16431" custLinFactNeighborY="-173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F4330F-2498-44EA-9246-BFFE90A46E39}" type="pres">
      <dgm:prSet presAssocID="{0EC2A210-F0E6-46A8-8D7C-B10700A45DC8}" presName="childNode2tx" presStyleLbl="bgAcc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2AE827-6542-444E-B077-9D7636193019}" type="pres">
      <dgm:prSet presAssocID="{0EC2A210-F0E6-46A8-8D7C-B10700A45DC8}" presName="parentNode2" presStyleLbl="node1" presStyleIdx="5" presStyleCnt="7" custLinFactNeighborX="-31581" custLinFactNeighborY="-9122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19DEAF-DB6E-4BA5-960D-DCBCF19A375E}" type="pres">
      <dgm:prSet presAssocID="{0EC2A210-F0E6-46A8-8D7C-B10700A45DC8}" presName="connSite2" presStyleCnt="0"/>
      <dgm:spPr/>
    </dgm:pt>
    <dgm:pt modelId="{B9EE9E5F-66C5-44FB-8903-1F001900173A}" type="pres">
      <dgm:prSet presAssocID="{8AEC7090-971F-4B2C-A0C7-EE76B76F23D7}" presName="Name18" presStyleLbl="sibTrans2D1" presStyleIdx="5" presStyleCnt="6"/>
      <dgm:spPr/>
      <dgm:t>
        <a:bodyPr/>
        <a:lstStyle/>
        <a:p>
          <a:endParaRPr lang="ru-RU"/>
        </a:p>
      </dgm:t>
    </dgm:pt>
    <dgm:pt modelId="{9C6C8736-3623-45BD-8CA2-532E848DBBBB}" type="pres">
      <dgm:prSet presAssocID="{0B092CC0-D65D-4A64-B696-3E869EF5240E}" presName="composite1" presStyleCnt="0"/>
      <dgm:spPr/>
    </dgm:pt>
    <dgm:pt modelId="{8EED8AA9-AFC9-4C71-8A92-331BC58C2440}" type="pres">
      <dgm:prSet presAssocID="{0B092CC0-D65D-4A64-B696-3E869EF5240E}" presName="dummyNode1" presStyleLbl="node1" presStyleIdx="5" presStyleCnt="7"/>
      <dgm:spPr/>
    </dgm:pt>
    <dgm:pt modelId="{6F9AE0ED-50D1-483F-9CB7-43B7EBEA27FE}" type="pres">
      <dgm:prSet presAssocID="{0B092CC0-D65D-4A64-B696-3E869EF5240E}" presName="childNode1" presStyleLbl="bgAcc1" presStyleIdx="6" presStyleCnt="7" custScaleX="355914" custScaleY="185458" custLinFactNeighborX="2470" custLinFactNeighborY="-177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E7029C-D715-4421-80A3-7A98C517FABC}" type="pres">
      <dgm:prSet presAssocID="{0B092CC0-D65D-4A64-B696-3E869EF5240E}" presName="childNode1tx" presStyleLbl="bgAcc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D5E27A-9DE3-472A-AB02-F8B6A0AACCB6}" type="pres">
      <dgm:prSet presAssocID="{0B092CC0-D65D-4A64-B696-3E869EF5240E}" presName="parentNode1" presStyleLbl="node1" presStyleIdx="6" presStyleCnt="7" custLinFactNeighborX="52939" custLinFactNeighborY="9250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947F5C-14C5-47DB-AD16-A69F84DA3A77}" type="pres">
      <dgm:prSet presAssocID="{0B092CC0-D65D-4A64-B696-3E869EF5240E}" presName="connSite1" presStyleCnt="0"/>
      <dgm:spPr/>
    </dgm:pt>
  </dgm:ptLst>
  <dgm:cxnLst>
    <dgm:cxn modelId="{6DDF3380-1A41-4707-8387-008D48F4EB22}" srcId="{BE2EDA91-B4D0-4565-AFB8-CEB5E11FB5DF}" destId="{872DFA42-DAA9-4ABE-88A2-B0ECC197C5F0}" srcOrd="0" destOrd="0" parTransId="{B98A164B-2DEA-415B-BEEA-925369FA3FC3}" sibTransId="{0B21BE3F-E143-4A19-A6B4-891147ABCE82}"/>
    <dgm:cxn modelId="{09CF7169-67E2-43F5-B46A-72197473B154}" srcId="{21ED9993-6F9D-4630-9DF7-9E574F7B7899}" destId="{DA1F8B2C-B175-43D8-8A13-5B3A4E1A7474}" srcOrd="0" destOrd="0" parTransId="{2A2D4CC9-30A5-4A22-846C-CA932BC5CC42}" sibTransId="{46F05E17-1A30-4629-83A4-7269E333840B}"/>
    <dgm:cxn modelId="{D42596BC-4719-4F98-9304-FE58D7691EF1}" type="presOf" srcId="{BE2EDA91-B4D0-4565-AFB8-CEB5E11FB5DF}" destId="{C4D4B4D1-0C63-4800-960A-0DE7F7027368}" srcOrd="0" destOrd="0" presId="urn:microsoft.com/office/officeart/2005/8/layout/hProcess4"/>
    <dgm:cxn modelId="{0B108E49-4081-47E4-95B5-BAC86AD2A505}" type="presOf" srcId="{BAE10AD7-8A49-493D-A198-91750BE282AF}" destId="{6F9AE0ED-50D1-483F-9CB7-43B7EBEA27FE}" srcOrd="0" destOrd="0" presId="urn:microsoft.com/office/officeart/2005/8/layout/hProcess4"/>
    <dgm:cxn modelId="{1A67186F-9915-4F05-B768-8EC9FADB55A7}" type="presOf" srcId="{872DFA42-DAA9-4ABE-88A2-B0ECC197C5F0}" destId="{A5D1993C-B512-46E2-B22F-6332A01AC6E5}" srcOrd="1" destOrd="0" presId="urn:microsoft.com/office/officeart/2005/8/layout/hProcess4"/>
    <dgm:cxn modelId="{68A055BD-710A-495E-AE34-572342F4A699}" srcId="{F92E45CD-9259-41A0-94FC-1E4AE140F08C}" destId="{21ED9993-6F9D-4630-9DF7-9E574F7B7899}" srcOrd="1" destOrd="0" parTransId="{CFE405A4-ECE0-484A-B316-E65D988C714B}" sibTransId="{FBD871CE-FDA2-4AA2-848F-60CA3CCE35A3}"/>
    <dgm:cxn modelId="{DF751D2D-F022-4EC2-A965-B04E40644C74}" srcId="{F92E45CD-9259-41A0-94FC-1E4AE140F08C}" destId="{B24F4C7A-3520-40C5-857E-10822C64C324}" srcOrd="4" destOrd="0" parTransId="{B64F83D8-127D-4E23-A9EE-66AE5F79098F}" sibTransId="{9C300822-3C78-4562-B865-83877671F6A7}"/>
    <dgm:cxn modelId="{8212F6AD-64D5-4A30-9778-205C2FEC16EF}" type="presOf" srcId="{D6EAAC37-6772-4390-A09B-5148DDA735DA}" destId="{43EC0834-AEE7-4F5F-AAEA-9FBD8D1B47A0}" srcOrd="1" destOrd="0" presId="urn:microsoft.com/office/officeart/2005/8/layout/hProcess4"/>
    <dgm:cxn modelId="{7808504A-3FA8-4E54-AE3B-36EC600F856C}" type="presOf" srcId="{9C300822-3C78-4562-B865-83877671F6A7}" destId="{C7471DBF-F2FD-4DD2-B281-5A9FB70F8256}" srcOrd="0" destOrd="0" presId="urn:microsoft.com/office/officeart/2005/8/layout/hProcess4"/>
    <dgm:cxn modelId="{F942A828-60E9-4705-AADD-775DE39BA541}" srcId="{F92E45CD-9259-41A0-94FC-1E4AE140F08C}" destId="{100DA10F-F94E-4F7E-B2AF-237FCA099913}" srcOrd="0" destOrd="0" parTransId="{DFE08D1D-F80E-45A9-9854-2D2E8D310647}" sibTransId="{B609106F-8260-456D-BCBD-250CC53F2182}"/>
    <dgm:cxn modelId="{083D8BDD-CADD-42A9-A46B-CAE72B7EAAEA}" type="presOf" srcId="{B24F4C7A-3520-40C5-857E-10822C64C324}" destId="{786AFAFB-BD37-4553-8959-3B8103EBCDCE}" srcOrd="0" destOrd="0" presId="urn:microsoft.com/office/officeart/2005/8/layout/hProcess4"/>
    <dgm:cxn modelId="{043905F6-019A-4893-8466-C6E2076D771F}" type="presOf" srcId="{0EC2A210-F0E6-46A8-8D7C-B10700A45DC8}" destId="{8E2AE827-6542-444E-B077-9D7636193019}" srcOrd="0" destOrd="0" presId="urn:microsoft.com/office/officeart/2005/8/layout/hProcess4"/>
    <dgm:cxn modelId="{8958CA18-BEEC-4776-A8CD-71ADFCD9441C}" type="presOf" srcId="{FBD871CE-FDA2-4AA2-848F-60CA3CCE35A3}" destId="{874CCE07-75DA-41AC-920B-83649CEFD347}" srcOrd="0" destOrd="0" presId="urn:microsoft.com/office/officeart/2005/8/layout/hProcess4"/>
    <dgm:cxn modelId="{1287A2F0-CDC6-4D78-8E60-CBEA6F237A6C}" type="presOf" srcId="{DA1F8B2C-B175-43D8-8A13-5B3A4E1A7474}" destId="{AFA98CDC-CD8F-475A-8740-67816AA29C07}" srcOrd="0" destOrd="0" presId="urn:microsoft.com/office/officeart/2005/8/layout/hProcess4"/>
    <dgm:cxn modelId="{05506A1E-7048-4E99-AE6D-8752CA7008F0}" type="presOf" srcId="{F63F8761-C6D0-450F-A364-90587DD4F567}" destId="{57AAFB11-3459-4FE3-B561-F97FD983F189}" srcOrd="0" destOrd="0" presId="urn:microsoft.com/office/officeart/2005/8/layout/hProcess4"/>
    <dgm:cxn modelId="{7ABF7A18-43CE-47E6-985F-7797AACB5899}" type="presOf" srcId="{D50DF6DC-1119-4604-8517-0F9BBCED602F}" destId="{C548A36A-D51F-4AE4-820F-C45F7AC780BA}" srcOrd="0" destOrd="0" presId="urn:microsoft.com/office/officeart/2005/8/layout/hProcess4"/>
    <dgm:cxn modelId="{E1D79C34-91B8-45E1-8D8E-99C210E8F0E3}" type="presOf" srcId="{1BD2E6C3-D763-41EB-9F60-6C0B39469A02}" destId="{BD098ADC-E3B5-4DCD-8751-455EBF0D1457}" srcOrd="0" destOrd="0" presId="urn:microsoft.com/office/officeart/2005/8/layout/hProcess4"/>
    <dgm:cxn modelId="{15FF4599-D91C-4BD3-B30E-60F0EE55F2E2}" type="presOf" srcId="{36AAE3A9-A62A-4C78-93C8-6F25B1DE644D}" destId="{BA163F9E-DCFD-42C6-BF94-4C964E79C693}" srcOrd="0" destOrd="0" presId="urn:microsoft.com/office/officeart/2005/8/layout/hProcess4"/>
    <dgm:cxn modelId="{A7554681-682A-4F22-A963-71DE84A3A6B3}" type="presOf" srcId="{F92E45CD-9259-41A0-94FC-1E4AE140F08C}" destId="{8E818CFA-5D96-41D2-AEC3-DB0BCA3FFD26}" srcOrd="0" destOrd="0" presId="urn:microsoft.com/office/officeart/2005/8/layout/hProcess4"/>
    <dgm:cxn modelId="{AFD3149D-2884-4EEC-8E9D-6F4F5D2F300C}" type="presOf" srcId="{21ED9993-6F9D-4630-9DF7-9E574F7B7899}" destId="{7EB6E844-25A1-4227-8640-F4FBC6338B04}" srcOrd="0" destOrd="0" presId="urn:microsoft.com/office/officeart/2005/8/layout/hProcess4"/>
    <dgm:cxn modelId="{D6CD795B-A3E1-498E-B44D-DB90B3D50589}" type="presOf" srcId="{1AF41367-2FD9-4F1B-BFD9-883DE5B1727C}" destId="{691D3175-95B7-4F1A-915B-EF16ED529A44}" srcOrd="0" destOrd="0" presId="urn:microsoft.com/office/officeart/2005/8/layout/hProcess4"/>
    <dgm:cxn modelId="{66493B4A-44BF-4AC3-9504-FF6C47D2EB15}" type="presOf" srcId="{F63F8761-C6D0-450F-A364-90587DD4F567}" destId="{895AAD55-634B-4590-96DD-DE60E8773E6E}" srcOrd="1" destOrd="0" presId="urn:microsoft.com/office/officeart/2005/8/layout/hProcess4"/>
    <dgm:cxn modelId="{2EE8F685-B043-4A2F-A660-6420477D2AF1}" srcId="{F92E45CD-9259-41A0-94FC-1E4AE140F08C}" destId="{1BD2E6C3-D763-41EB-9F60-6C0B39469A02}" srcOrd="2" destOrd="0" parTransId="{F0F96CF6-5467-458E-B443-D3B3820E9437}" sibTransId="{D50DF6DC-1119-4604-8517-0F9BBCED602F}"/>
    <dgm:cxn modelId="{BEE59B85-473D-46DF-8ADF-64E552BE35B5}" type="presOf" srcId="{36AAE3A9-A62A-4C78-93C8-6F25B1DE644D}" destId="{59F4330F-2498-44EA-9246-BFFE90A46E39}" srcOrd="1" destOrd="0" presId="urn:microsoft.com/office/officeart/2005/8/layout/hProcess4"/>
    <dgm:cxn modelId="{BBE5FFA7-2961-455F-912E-656F815D3DE5}" srcId="{F92E45CD-9259-41A0-94FC-1E4AE140F08C}" destId="{BE2EDA91-B4D0-4565-AFB8-CEB5E11FB5DF}" srcOrd="3" destOrd="0" parTransId="{B21706BA-7C84-452D-A0C0-E0BD60EE147E}" sibTransId="{1AF41367-2FD9-4F1B-BFD9-883DE5B1727C}"/>
    <dgm:cxn modelId="{8887777E-C8AC-4791-A448-CDE02E82BF23}" srcId="{0B092CC0-D65D-4A64-B696-3E869EF5240E}" destId="{BAE10AD7-8A49-493D-A198-91750BE282AF}" srcOrd="0" destOrd="0" parTransId="{86B5AE42-41B3-4C71-B35F-F1BBAF75BB9C}" sibTransId="{C8F072F0-D2F1-4AF8-8C31-2490E7340C6A}"/>
    <dgm:cxn modelId="{783C7A54-2830-4088-ABF7-EC2FDD65CE68}" srcId="{F92E45CD-9259-41A0-94FC-1E4AE140F08C}" destId="{0EC2A210-F0E6-46A8-8D7C-B10700A45DC8}" srcOrd="5" destOrd="0" parTransId="{C949AA21-0CA4-4107-A1AC-3DBF3D80CCA4}" sibTransId="{8AEC7090-971F-4B2C-A0C7-EE76B76F23D7}"/>
    <dgm:cxn modelId="{D4697EE2-4942-4411-BD90-5A71189F36D9}" srcId="{B24F4C7A-3520-40C5-857E-10822C64C324}" destId="{FD75AEB7-5F9F-41A4-BDD9-A4BA2B545477}" srcOrd="0" destOrd="0" parTransId="{E99321C9-E2CC-4B33-98E3-13710E505D63}" sibTransId="{E2CFBD42-D267-4322-A289-070A34AAF20D}"/>
    <dgm:cxn modelId="{B7428420-CCB5-4056-AB85-CA565F7FB5AC}" srcId="{1BD2E6C3-D763-41EB-9F60-6C0B39469A02}" destId="{F63F8761-C6D0-450F-A364-90587DD4F567}" srcOrd="0" destOrd="0" parTransId="{F5868BCF-30C3-4D85-BB80-D6996E849A74}" sibTransId="{1E94F440-C2F8-4CF2-B4FC-25C3D0C29FFF}"/>
    <dgm:cxn modelId="{DBB595EC-699C-4651-840F-0F5C2D7C4D3E}" type="presOf" srcId="{100DA10F-F94E-4F7E-B2AF-237FCA099913}" destId="{ADA0F3B3-65B3-49B0-B442-9DB6BC038DA6}" srcOrd="0" destOrd="0" presId="urn:microsoft.com/office/officeart/2005/8/layout/hProcess4"/>
    <dgm:cxn modelId="{D748F9A5-B69A-4E8E-8B17-1F07EA98B697}" type="presOf" srcId="{872DFA42-DAA9-4ABE-88A2-B0ECC197C5F0}" destId="{9D78CD83-CD2B-44C2-8DF0-34CE374656BE}" srcOrd="0" destOrd="0" presId="urn:microsoft.com/office/officeart/2005/8/layout/hProcess4"/>
    <dgm:cxn modelId="{62A8103B-98CC-4BB4-B003-C4E7B0E65152}" srcId="{F92E45CD-9259-41A0-94FC-1E4AE140F08C}" destId="{0B092CC0-D65D-4A64-B696-3E869EF5240E}" srcOrd="6" destOrd="0" parTransId="{31D05E58-0B42-4DB2-AE62-34C56F57B85B}" sibTransId="{BD0FC762-90D0-4ECE-958E-03D09E2A9EEA}"/>
    <dgm:cxn modelId="{2BAD517A-B8AC-40D9-A786-BBF8F2A377E9}" type="presOf" srcId="{8AEC7090-971F-4B2C-A0C7-EE76B76F23D7}" destId="{B9EE9E5F-66C5-44FB-8903-1F001900173A}" srcOrd="0" destOrd="0" presId="urn:microsoft.com/office/officeart/2005/8/layout/hProcess4"/>
    <dgm:cxn modelId="{D4F62EA5-742C-4252-9A1C-AEA1AA1C090E}" type="presOf" srcId="{0B092CC0-D65D-4A64-B696-3E869EF5240E}" destId="{43D5E27A-9DE3-472A-AB02-F8B6A0AACCB6}" srcOrd="0" destOrd="0" presId="urn:microsoft.com/office/officeart/2005/8/layout/hProcess4"/>
    <dgm:cxn modelId="{6E67825C-241C-4141-871F-06CC077968B9}" srcId="{0EC2A210-F0E6-46A8-8D7C-B10700A45DC8}" destId="{36AAE3A9-A62A-4C78-93C8-6F25B1DE644D}" srcOrd="0" destOrd="0" parTransId="{1A2DABF4-224D-40B8-B77B-A58A5AFDEE12}" sibTransId="{C7A94AF8-2099-4D7C-BA4C-B2B7001B3D2C}"/>
    <dgm:cxn modelId="{9859DC04-1D39-4A37-BA3C-9C21B489B1CE}" type="presOf" srcId="{FD75AEB7-5F9F-41A4-BDD9-A4BA2B545477}" destId="{6A1455C1-E5E4-4DB9-8218-645C67348793}" srcOrd="1" destOrd="0" presId="urn:microsoft.com/office/officeart/2005/8/layout/hProcess4"/>
    <dgm:cxn modelId="{90B2AC31-42FA-4886-8C9B-71F705B8C431}" type="presOf" srcId="{DA1F8B2C-B175-43D8-8A13-5B3A4E1A7474}" destId="{69C1898F-4890-443D-A7CE-A1736A8637DF}" srcOrd="1" destOrd="0" presId="urn:microsoft.com/office/officeart/2005/8/layout/hProcess4"/>
    <dgm:cxn modelId="{A45DC09A-7330-4FB5-8E64-32E7984DF35F}" srcId="{100DA10F-F94E-4F7E-B2AF-237FCA099913}" destId="{D6EAAC37-6772-4390-A09B-5148DDA735DA}" srcOrd="0" destOrd="0" parTransId="{67144859-3E36-4B41-BA0E-6593E652B780}" sibTransId="{3C1453A2-2C71-4D24-83C9-574834AE7E80}"/>
    <dgm:cxn modelId="{44C29F55-A262-4D26-9D7B-0B2ED6242292}" type="presOf" srcId="{BAE10AD7-8A49-493D-A198-91750BE282AF}" destId="{F4E7029C-D715-4421-80A3-7A98C517FABC}" srcOrd="1" destOrd="0" presId="urn:microsoft.com/office/officeart/2005/8/layout/hProcess4"/>
    <dgm:cxn modelId="{F02DF525-B0EC-4327-8B2E-0B05932CBA71}" type="presOf" srcId="{D6EAAC37-6772-4390-A09B-5148DDA735DA}" destId="{8F810B4C-62F4-4398-AD4B-79B7C987ED0F}" srcOrd="0" destOrd="0" presId="urn:microsoft.com/office/officeart/2005/8/layout/hProcess4"/>
    <dgm:cxn modelId="{717333A3-4435-4766-9236-DF762E7CCAA8}" type="presOf" srcId="{B609106F-8260-456D-BCBD-250CC53F2182}" destId="{E1B3B75A-1D16-4E84-A4BC-00194BB7AFCC}" srcOrd="0" destOrd="0" presId="urn:microsoft.com/office/officeart/2005/8/layout/hProcess4"/>
    <dgm:cxn modelId="{62EEC510-17CE-4E32-B948-EDF3B34801FC}" type="presOf" srcId="{FD75AEB7-5F9F-41A4-BDD9-A4BA2B545477}" destId="{ECDABE85-0559-47BF-993E-9C95586C9DBD}" srcOrd="0" destOrd="0" presId="urn:microsoft.com/office/officeart/2005/8/layout/hProcess4"/>
    <dgm:cxn modelId="{42B18820-8411-4AEF-9BBE-3876387660A9}" type="presParOf" srcId="{8E818CFA-5D96-41D2-AEC3-DB0BCA3FFD26}" destId="{A58A1C2D-8D0C-4BBE-87D0-D1BA481EC1C7}" srcOrd="0" destOrd="0" presId="urn:microsoft.com/office/officeart/2005/8/layout/hProcess4"/>
    <dgm:cxn modelId="{F9AE9584-4E49-4EC2-9F19-47AE98DD0185}" type="presParOf" srcId="{8E818CFA-5D96-41D2-AEC3-DB0BCA3FFD26}" destId="{45D44A9F-DE2D-4450-BDB6-14A470E522CD}" srcOrd="1" destOrd="0" presId="urn:microsoft.com/office/officeart/2005/8/layout/hProcess4"/>
    <dgm:cxn modelId="{9A1E5111-052E-4D2C-B931-2ED1944DC7C2}" type="presParOf" srcId="{8E818CFA-5D96-41D2-AEC3-DB0BCA3FFD26}" destId="{1529AD49-30F0-485C-B84B-CC61B0355425}" srcOrd="2" destOrd="0" presId="urn:microsoft.com/office/officeart/2005/8/layout/hProcess4"/>
    <dgm:cxn modelId="{006821EE-06C0-4996-81EA-B469DC6F4697}" type="presParOf" srcId="{1529AD49-30F0-485C-B84B-CC61B0355425}" destId="{9CAA0F5D-D7D7-4B83-8093-9501AC15454A}" srcOrd="0" destOrd="0" presId="urn:microsoft.com/office/officeart/2005/8/layout/hProcess4"/>
    <dgm:cxn modelId="{15483945-D005-4326-80DE-DB846747B1D9}" type="presParOf" srcId="{9CAA0F5D-D7D7-4B83-8093-9501AC15454A}" destId="{E5066F1D-B1BA-4B8A-8917-268E155910BB}" srcOrd="0" destOrd="0" presId="urn:microsoft.com/office/officeart/2005/8/layout/hProcess4"/>
    <dgm:cxn modelId="{1A7B9102-1524-4C2C-B2AC-54D029D5261B}" type="presParOf" srcId="{9CAA0F5D-D7D7-4B83-8093-9501AC15454A}" destId="{8F810B4C-62F4-4398-AD4B-79B7C987ED0F}" srcOrd="1" destOrd="0" presId="urn:microsoft.com/office/officeart/2005/8/layout/hProcess4"/>
    <dgm:cxn modelId="{4F80993B-4DF6-4C39-A3EF-488FD6767AB6}" type="presParOf" srcId="{9CAA0F5D-D7D7-4B83-8093-9501AC15454A}" destId="{43EC0834-AEE7-4F5F-AAEA-9FBD8D1B47A0}" srcOrd="2" destOrd="0" presId="urn:microsoft.com/office/officeart/2005/8/layout/hProcess4"/>
    <dgm:cxn modelId="{83451872-44DC-4288-836F-D16F4EB1EE73}" type="presParOf" srcId="{9CAA0F5D-D7D7-4B83-8093-9501AC15454A}" destId="{ADA0F3B3-65B3-49B0-B442-9DB6BC038DA6}" srcOrd="3" destOrd="0" presId="urn:microsoft.com/office/officeart/2005/8/layout/hProcess4"/>
    <dgm:cxn modelId="{900B4133-3BCD-42B6-958A-377E5A9E2767}" type="presParOf" srcId="{9CAA0F5D-D7D7-4B83-8093-9501AC15454A}" destId="{AB3D8D0B-04A8-4F73-9C92-F32058453838}" srcOrd="4" destOrd="0" presId="urn:microsoft.com/office/officeart/2005/8/layout/hProcess4"/>
    <dgm:cxn modelId="{2FCE83FA-5001-4933-A30D-56A2EC0F2B87}" type="presParOf" srcId="{1529AD49-30F0-485C-B84B-CC61B0355425}" destId="{E1B3B75A-1D16-4E84-A4BC-00194BB7AFCC}" srcOrd="1" destOrd="0" presId="urn:microsoft.com/office/officeart/2005/8/layout/hProcess4"/>
    <dgm:cxn modelId="{06A6DD21-FF51-4D90-9002-17DB21641710}" type="presParOf" srcId="{1529AD49-30F0-485C-B84B-CC61B0355425}" destId="{9B2EFF86-5402-47F1-8EF8-4B0ED3FBC17F}" srcOrd="2" destOrd="0" presId="urn:microsoft.com/office/officeart/2005/8/layout/hProcess4"/>
    <dgm:cxn modelId="{C3C6E027-6B7D-4300-AD9D-942B1105139C}" type="presParOf" srcId="{9B2EFF86-5402-47F1-8EF8-4B0ED3FBC17F}" destId="{077BD158-45C8-4F71-9D0D-07D70C427016}" srcOrd="0" destOrd="0" presId="urn:microsoft.com/office/officeart/2005/8/layout/hProcess4"/>
    <dgm:cxn modelId="{07016EC4-8C90-4EF5-9974-81AB7500CCA4}" type="presParOf" srcId="{9B2EFF86-5402-47F1-8EF8-4B0ED3FBC17F}" destId="{AFA98CDC-CD8F-475A-8740-67816AA29C07}" srcOrd="1" destOrd="0" presId="urn:microsoft.com/office/officeart/2005/8/layout/hProcess4"/>
    <dgm:cxn modelId="{9F003F24-D904-421F-A18D-EF9B987BFEFC}" type="presParOf" srcId="{9B2EFF86-5402-47F1-8EF8-4B0ED3FBC17F}" destId="{69C1898F-4890-443D-A7CE-A1736A8637DF}" srcOrd="2" destOrd="0" presId="urn:microsoft.com/office/officeart/2005/8/layout/hProcess4"/>
    <dgm:cxn modelId="{191573BB-0C9C-432B-B230-EE148B500BDF}" type="presParOf" srcId="{9B2EFF86-5402-47F1-8EF8-4B0ED3FBC17F}" destId="{7EB6E844-25A1-4227-8640-F4FBC6338B04}" srcOrd="3" destOrd="0" presId="urn:microsoft.com/office/officeart/2005/8/layout/hProcess4"/>
    <dgm:cxn modelId="{30C8EA8F-1A88-4E61-B5C3-734A8DF159F8}" type="presParOf" srcId="{9B2EFF86-5402-47F1-8EF8-4B0ED3FBC17F}" destId="{7A04208F-A0A4-4F3D-99A3-1B089C3F263A}" srcOrd="4" destOrd="0" presId="urn:microsoft.com/office/officeart/2005/8/layout/hProcess4"/>
    <dgm:cxn modelId="{237C0032-85C4-4CAC-93BA-4D19C22D49B1}" type="presParOf" srcId="{1529AD49-30F0-485C-B84B-CC61B0355425}" destId="{874CCE07-75DA-41AC-920B-83649CEFD347}" srcOrd="3" destOrd="0" presId="urn:microsoft.com/office/officeart/2005/8/layout/hProcess4"/>
    <dgm:cxn modelId="{47EA3D1B-BB8D-41A7-BDD8-69281C37CDA3}" type="presParOf" srcId="{1529AD49-30F0-485C-B84B-CC61B0355425}" destId="{2DE2078D-47C3-49FF-95D4-31F4380287BB}" srcOrd="4" destOrd="0" presId="urn:microsoft.com/office/officeart/2005/8/layout/hProcess4"/>
    <dgm:cxn modelId="{4A0DEB8F-F870-42F2-AEF3-60B4F3941C38}" type="presParOf" srcId="{2DE2078D-47C3-49FF-95D4-31F4380287BB}" destId="{FF28D1CE-7A04-41DD-BC8E-0EFA84020593}" srcOrd="0" destOrd="0" presId="urn:microsoft.com/office/officeart/2005/8/layout/hProcess4"/>
    <dgm:cxn modelId="{8F61F6DA-3BF6-4453-83CE-42E6438E0AE2}" type="presParOf" srcId="{2DE2078D-47C3-49FF-95D4-31F4380287BB}" destId="{57AAFB11-3459-4FE3-B561-F97FD983F189}" srcOrd="1" destOrd="0" presId="urn:microsoft.com/office/officeart/2005/8/layout/hProcess4"/>
    <dgm:cxn modelId="{6B24350E-5A9F-42C7-8986-912CF81DE2F6}" type="presParOf" srcId="{2DE2078D-47C3-49FF-95D4-31F4380287BB}" destId="{895AAD55-634B-4590-96DD-DE60E8773E6E}" srcOrd="2" destOrd="0" presId="urn:microsoft.com/office/officeart/2005/8/layout/hProcess4"/>
    <dgm:cxn modelId="{3FA29FA5-6E47-4612-9186-F1B47C284F10}" type="presParOf" srcId="{2DE2078D-47C3-49FF-95D4-31F4380287BB}" destId="{BD098ADC-E3B5-4DCD-8751-455EBF0D1457}" srcOrd="3" destOrd="0" presId="urn:microsoft.com/office/officeart/2005/8/layout/hProcess4"/>
    <dgm:cxn modelId="{6F2C4C5C-FF71-46CE-A837-CDA969B5E5C3}" type="presParOf" srcId="{2DE2078D-47C3-49FF-95D4-31F4380287BB}" destId="{06355FA5-5455-46AE-AD5C-735CC79461B9}" srcOrd="4" destOrd="0" presId="urn:microsoft.com/office/officeart/2005/8/layout/hProcess4"/>
    <dgm:cxn modelId="{E45B3BE8-DA53-4453-B2E9-A7B74719CD19}" type="presParOf" srcId="{1529AD49-30F0-485C-B84B-CC61B0355425}" destId="{C548A36A-D51F-4AE4-820F-C45F7AC780BA}" srcOrd="5" destOrd="0" presId="urn:microsoft.com/office/officeart/2005/8/layout/hProcess4"/>
    <dgm:cxn modelId="{C8E7E275-ABCB-4227-BCA0-B627F597EF61}" type="presParOf" srcId="{1529AD49-30F0-485C-B84B-CC61B0355425}" destId="{2ECE810B-B762-445F-8603-1F19D23CBCDC}" srcOrd="6" destOrd="0" presId="urn:microsoft.com/office/officeart/2005/8/layout/hProcess4"/>
    <dgm:cxn modelId="{7892FF7A-3957-49D2-B6D4-694759BB83A2}" type="presParOf" srcId="{2ECE810B-B762-445F-8603-1F19D23CBCDC}" destId="{5A018D8D-C892-41C5-BD35-56464596A417}" srcOrd="0" destOrd="0" presId="urn:microsoft.com/office/officeart/2005/8/layout/hProcess4"/>
    <dgm:cxn modelId="{B6D203C8-5C83-4C27-A49D-A51D742160CE}" type="presParOf" srcId="{2ECE810B-B762-445F-8603-1F19D23CBCDC}" destId="{9D78CD83-CD2B-44C2-8DF0-34CE374656BE}" srcOrd="1" destOrd="0" presId="urn:microsoft.com/office/officeart/2005/8/layout/hProcess4"/>
    <dgm:cxn modelId="{1788F402-7BF5-46D7-80F7-48BF2A552492}" type="presParOf" srcId="{2ECE810B-B762-445F-8603-1F19D23CBCDC}" destId="{A5D1993C-B512-46E2-B22F-6332A01AC6E5}" srcOrd="2" destOrd="0" presId="urn:microsoft.com/office/officeart/2005/8/layout/hProcess4"/>
    <dgm:cxn modelId="{7ED2F613-A61D-4877-A888-0BE662159985}" type="presParOf" srcId="{2ECE810B-B762-445F-8603-1F19D23CBCDC}" destId="{C4D4B4D1-0C63-4800-960A-0DE7F7027368}" srcOrd="3" destOrd="0" presId="urn:microsoft.com/office/officeart/2005/8/layout/hProcess4"/>
    <dgm:cxn modelId="{0A2BAB76-0623-4E1F-AA15-584A301490D5}" type="presParOf" srcId="{2ECE810B-B762-445F-8603-1F19D23CBCDC}" destId="{EBE34DD9-C48F-418B-BFE0-30A8D96BE7AD}" srcOrd="4" destOrd="0" presId="urn:microsoft.com/office/officeart/2005/8/layout/hProcess4"/>
    <dgm:cxn modelId="{B8D629F2-9AC0-4A23-A0D5-E6987C941EC3}" type="presParOf" srcId="{1529AD49-30F0-485C-B84B-CC61B0355425}" destId="{691D3175-95B7-4F1A-915B-EF16ED529A44}" srcOrd="7" destOrd="0" presId="urn:microsoft.com/office/officeart/2005/8/layout/hProcess4"/>
    <dgm:cxn modelId="{5483364A-88A8-4E71-B5AA-C1A4C0AB5611}" type="presParOf" srcId="{1529AD49-30F0-485C-B84B-CC61B0355425}" destId="{569F2D33-959A-4A4D-93EF-825E477EC963}" srcOrd="8" destOrd="0" presId="urn:microsoft.com/office/officeart/2005/8/layout/hProcess4"/>
    <dgm:cxn modelId="{7388487D-E5B3-43B7-A41A-D68E82F488D3}" type="presParOf" srcId="{569F2D33-959A-4A4D-93EF-825E477EC963}" destId="{E36E7E65-59A8-4D96-8AC5-B461C66DC0D9}" srcOrd="0" destOrd="0" presId="urn:microsoft.com/office/officeart/2005/8/layout/hProcess4"/>
    <dgm:cxn modelId="{CD3348B4-FABB-4FCD-A5F9-5C3496A8F934}" type="presParOf" srcId="{569F2D33-959A-4A4D-93EF-825E477EC963}" destId="{ECDABE85-0559-47BF-993E-9C95586C9DBD}" srcOrd="1" destOrd="0" presId="urn:microsoft.com/office/officeart/2005/8/layout/hProcess4"/>
    <dgm:cxn modelId="{F67C439F-0022-43AD-975B-DDE05BF21170}" type="presParOf" srcId="{569F2D33-959A-4A4D-93EF-825E477EC963}" destId="{6A1455C1-E5E4-4DB9-8218-645C67348793}" srcOrd="2" destOrd="0" presId="urn:microsoft.com/office/officeart/2005/8/layout/hProcess4"/>
    <dgm:cxn modelId="{26E4CE04-6119-4494-96EB-61AA9A260444}" type="presParOf" srcId="{569F2D33-959A-4A4D-93EF-825E477EC963}" destId="{786AFAFB-BD37-4553-8959-3B8103EBCDCE}" srcOrd="3" destOrd="0" presId="urn:microsoft.com/office/officeart/2005/8/layout/hProcess4"/>
    <dgm:cxn modelId="{20D745B3-0514-4276-9F11-0793252DC6C6}" type="presParOf" srcId="{569F2D33-959A-4A4D-93EF-825E477EC963}" destId="{D5B12C15-934C-46A0-806B-1C2AAC77D3B8}" srcOrd="4" destOrd="0" presId="urn:microsoft.com/office/officeart/2005/8/layout/hProcess4"/>
    <dgm:cxn modelId="{A610FA4F-C637-4464-B2ED-1BF821C1149C}" type="presParOf" srcId="{1529AD49-30F0-485C-B84B-CC61B0355425}" destId="{C7471DBF-F2FD-4DD2-B281-5A9FB70F8256}" srcOrd="9" destOrd="0" presId="urn:microsoft.com/office/officeart/2005/8/layout/hProcess4"/>
    <dgm:cxn modelId="{3FF46E48-D582-406A-9CE7-94F8187BD6FF}" type="presParOf" srcId="{1529AD49-30F0-485C-B84B-CC61B0355425}" destId="{E3BBD445-7CAF-4C02-AB21-F75A69CFB756}" srcOrd="10" destOrd="0" presId="urn:microsoft.com/office/officeart/2005/8/layout/hProcess4"/>
    <dgm:cxn modelId="{3FB01CC4-C334-41BE-A3C5-1736788F72B7}" type="presParOf" srcId="{E3BBD445-7CAF-4C02-AB21-F75A69CFB756}" destId="{BD8C7B2B-B8F4-45DD-B6C7-A86AF7E48A9B}" srcOrd="0" destOrd="0" presId="urn:microsoft.com/office/officeart/2005/8/layout/hProcess4"/>
    <dgm:cxn modelId="{7B823B40-6620-481F-80AE-03DD91552EC5}" type="presParOf" srcId="{E3BBD445-7CAF-4C02-AB21-F75A69CFB756}" destId="{BA163F9E-DCFD-42C6-BF94-4C964E79C693}" srcOrd="1" destOrd="0" presId="urn:microsoft.com/office/officeart/2005/8/layout/hProcess4"/>
    <dgm:cxn modelId="{FF99891D-B168-4A98-B8F8-584256FE9251}" type="presParOf" srcId="{E3BBD445-7CAF-4C02-AB21-F75A69CFB756}" destId="{59F4330F-2498-44EA-9246-BFFE90A46E39}" srcOrd="2" destOrd="0" presId="urn:microsoft.com/office/officeart/2005/8/layout/hProcess4"/>
    <dgm:cxn modelId="{1C220E54-5EA1-4D54-9E61-942FF7192DB8}" type="presParOf" srcId="{E3BBD445-7CAF-4C02-AB21-F75A69CFB756}" destId="{8E2AE827-6542-444E-B077-9D7636193019}" srcOrd="3" destOrd="0" presId="urn:microsoft.com/office/officeart/2005/8/layout/hProcess4"/>
    <dgm:cxn modelId="{5E95F2EA-01A1-40F5-A7DE-1CE3FC6EE5DE}" type="presParOf" srcId="{E3BBD445-7CAF-4C02-AB21-F75A69CFB756}" destId="{9319DEAF-DB6E-4BA5-960D-DCBCF19A375E}" srcOrd="4" destOrd="0" presId="urn:microsoft.com/office/officeart/2005/8/layout/hProcess4"/>
    <dgm:cxn modelId="{7BC9148B-FCEE-4951-B7C0-A56D862C3467}" type="presParOf" srcId="{1529AD49-30F0-485C-B84B-CC61B0355425}" destId="{B9EE9E5F-66C5-44FB-8903-1F001900173A}" srcOrd="11" destOrd="0" presId="urn:microsoft.com/office/officeart/2005/8/layout/hProcess4"/>
    <dgm:cxn modelId="{5157C948-1F16-4E7C-BE04-82625613A62A}" type="presParOf" srcId="{1529AD49-30F0-485C-B84B-CC61B0355425}" destId="{9C6C8736-3623-45BD-8CA2-532E848DBBBB}" srcOrd="12" destOrd="0" presId="urn:microsoft.com/office/officeart/2005/8/layout/hProcess4"/>
    <dgm:cxn modelId="{71B96DDF-C65E-4146-8DBC-0DB01FA3DCC8}" type="presParOf" srcId="{9C6C8736-3623-45BD-8CA2-532E848DBBBB}" destId="{8EED8AA9-AFC9-4C71-8A92-331BC58C2440}" srcOrd="0" destOrd="0" presId="urn:microsoft.com/office/officeart/2005/8/layout/hProcess4"/>
    <dgm:cxn modelId="{EFDEEB05-CFE4-4B16-A572-2B02451EC130}" type="presParOf" srcId="{9C6C8736-3623-45BD-8CA2-532E848DBBBB}" destId="{6F9AE0ED-50D1-483F-9CB7-43B7EBEA27FE}" srcOrd="1" destOrd="0" presId="urn:microsoft.com/office/officeart/2005/8/layout/hProcess4"/>
    <dgm:cxn modelId="{2D0FF1A7-AF07-45EF-B699-BAC5F8281143}" type="presParOf" srcId="{9C6C8736-3623-45BD-8CA2-532E848DBBBB}" destId="{F4E7029C-D715-4421-80A3-7A98C517FABC}" srcOrd="2" destOrd="0" presId="urn:microsoft.com/office/officeart/2005/8/layout/hProcess4"/>
    <dgm:cxn modelId="{65C7788E-2063-4C42-BE40-CFDDE06101E2}" type="presParOf" srcId="{9C6C8736-3623-45BD-8CA2-532E848DBBBB}" destId="{43D5E27A-9DE3-472A-AB02-F8B6A0AACCB6}" srcOrd="3" destOrd="0" presId="urn:microsoft.com/office/officeart/2005/8/layout/hProcess4"/>
    <dgm:cxn modelId="{379F61F6-958F-4248-9665-B023C82731D0}" type="presParOf" srcId="{9C6C8736-3623-45BD-8CA2-532E848DBBBB}" destId="{2B947F5C-14C5-47DB-AD16-A69F84DA3A77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CD1E1CF-D342-4FE3-B38F-02437788CEFC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12844CA-2311-48AA-9CD7-CF08FBFD28E6}">
      <dgm:prSet phldrT="[Текст]" custT="1"/>
      <dgm:spPr/>
      <dgm:t>
        <a:bodyPr/>
        <a:lstStyle/>
        <a:p>
          <a:r>
            <a:rPr lang="ru-RU" sz="1050" b="1" dirty="0" smtClean="0"/>
            <a:t>Обучение муниципальных и школьных команд стратегиям перехода в ЭРР</a:t>
          </a:r>
          <a:endParaRPr lang="ru-RU" sz="1050" b="1" dirty="0"/>
        </a:p>
      </dgm:t>
    </dgm:pt>
    <dgm:pt modelId="{6DF820AE-AEE0-4F40-BD45-5CF3B9BB3365}" type="parTrans" cxnId="{DE236FB9-BACE-4CE0-908C-5B956BB90DAB}">
      <dgm:prSet/>
      <dgm:spPr/>
      <dgm:t>
        <a:bodyPr/>
        <a:lstStyle/>
        <a:p>
          <a:endParaRPr lang="ru-RU" sz="1050" b="1"/>
        </a:p>
      </dgm:t>
    </dgm:pt>
    <dgm:pt modelId="{7CBEB05C-27A6-4307-A6A0-F7DE31A6CD81}" type="sibTrans" cxnId="{DE236FB9-BACE-4CE0-908C-5B956BB90DAB}">
      <dgm:prSet custT="1"/>
      <dgm:spPr>
        <a:ln w="19050">
          <a:solidFill>
            <a:schemeClr val="accent1">
              <a:lumMod val="75000"/>
            </a:schemeClr>
          </a:solidFill>
        </a:ln>
      </dgm:spPr>
      <dgm:t>
        <a:bodyPr/>
        <a:lstStyle/>
        <a:p>
          <a:endParaRPr lang="ru-RU" sz="1050" b="1"/>
        </a:p>
      </dgm:t>
    </dgm:pt>
    <dgm:pt modelId="{5BEA3B2D-D1EA-4A0A-948A-ED6DA5D50B1D}">
      <dgm:prSet phldrT="[Текст]" custT="1"/>
      <dgm:spPr/>
      <dgm:t>
        <a:bodyPr/>
        <a:lstStyle/>
        <a:p>
          <a:r>
            <a:rPr lang="ru-RU" sz="1050" b="1" dirty="0" smtClean="0"/>
            <a:t>Сопровождение школ и МР муниципальными командами поддержки </a:t>
          </a:r>
          <a:endParaRPr lang="ru-RU" sz="1050" b="1" dirty="0"/>
        </a:p>
      </dgm:t>
    </dgm:pt>
    <dgm:pt modelId="{23783504-E404-4128-A5ED-F030AF81E94E}" type="parTrans" cxnId="{DCE3DEDE-7B1C-431F-9D03-EA9F6080422B}">
      <dgm:prSet/>
      <dgm:spPr/>
      <dgm:t>
        <a:bodyPr/>
        <a:lstStyle/>
        <a:p>
          <a:endParaRPr lang="ru-RU" sz="1050" b="1"/>
        </a:p>
      </dgm:t>
    </dgm:pt>
    <dgm:pt modelId="{1D3C0C6F-9230-4A57-A318-1676F110F636}" type="sibTrans" cxnId="{DCE3DEDE-7B1C-431F-9D03-EA9F6080422B}">
      <dgm:prSet custT="1"/>
      <dgm:spPr>
        <a:ln w="19050">
          <a:solidFill>
            <a:schemeClr val="accent1">
              <a:lumMod val="75000"/>
            </a:schemeClr>
          </a:solidFill>
        </a:ln>
      </dgm:spPr>
      <dgm:t>
        <a:bodyPr/>
        <a:lstStyle/>
        <a:p>
          <a:endParaRPr lang="ru-RU" sz="1050" b="1"/>
        </a:p>
      </dgm:t>
    </dgm:pt>
    <dgm:pt modelId="{124867C6-283A-4536-AA62-BD9446EBB891}">
      <dgm:prSet phldrT="[Текст]" custT="1"/>
      <dgm:spPr/>
      <dgm:t>
        <a:bodyPr/>
        <a:lstStyle/>
        <a:p>
          <a:r>
            <a:rPr lang="ru-RU" sz="1000" b="1" dirty="0" smtClean="0"/>
            <a:t>Включение руководителей и педагогов ШНОР и ШНСУ в ППК по результатам ГИА и предметным концепциям</a:t>
          </a:r>
          <a:endParaRPr lang="ru-RU" sz="1000" b="1" dirty="0"/>
        </a:p>
      </dgm:t>
    </dgm:pt>
    <dgm:pt modelId="{3119F755-85B9-4397-B3DE-235FAA89C471}" type="parTrans" cxnId="{AF405D6E-96D6-4E74-AF6A-5C1758EB8D8D}">
      <dgm:prSet/>
      <dgm:spPr/>
      <dgm:t>
        <a:bodyPr/>
        <a:lstStyle/>
        <a:p>
          <a:endParaRPr lang="ru-RU" sz="1050" b="1"/>
        </a:p>
      </dgm:t>
    </dgm:pt>
    <dgm:pt modelId="{325927AA-D275-4740-8DDF-98CC5406344E}" type="sibTrans" cxnId="{AF405D6E-96D6-4E74-AF6A-5C1758EB8D8D}">
      <dgm:prSet custT="1"/>
      <dgm:spPr>
        <a:ln w="19050">
          <a:solidFill>
            <a:schemeClr val="accent1">
              <a:lumMod val="75000"/>
            </a:schemeClr>
          </a:solidFill>
        </a:ln>
      </dgm:spPr>
      <dgm:t>
        <a:bodyPr/>
        <a:lstStyle/>
        <a:p>
          <a:endParaRPr lang="ru-RU" sz="1050" b="1"/>
        </a:p>
      </dgm:t>
    </dgm:pt>
    <dgm:pt modelId="{A724E9B3-4723-41C0-8768-3808240798EB}">
      <dgm:prSet phldrT="[Текст]" custT="1"/>
      <dgm:spPr/>
      <dgm:t>
        <a:bodyPr/>
        <a:lstStyle/>
        <a:p>
          <a:r>
            <a:rPr lang="ru-RU" sz="1050" b="1" dirty="0" smtClean="0"/>
            <a:t>Работа региональных и муниципальных консультационных центров</a:t>
          </a:r>
          <a:endParaRPr lang="ru-RU" sz="1050" b="1" dirty="0"/>
        </a:p>
      </dgm:t>
    </dgm:pt>
    <dgm:pt modelId="{B8C12FDF-F99C-4621-9D2A-E2BAF71A9F62}" type="parTrans" cxnId="{47F2B3FF-9CA8-43CA-9EEE-06C689D281C7}">
      <dgm:prSet/>
      <dgm:spPr/>
      <dgm:t>
        <a:bodyPr/>
        <a:lstStyle/>
        <a:p>
          <a:endParaRPr lang="ru-RU" sz="1050" b="1"/>
        </a:p>
      </dgm:t>
    </dgm:pt>
    <dgm:pt modelId="{C72530DA-1D49-44DA-BB9C-13A7C1ADC634}" type="sibTrans" cxnId="{47F2B3FF-9CA8-43CA-9EEE-06C689D281C7}">
      <dgm:prSet custT="1"/>
      <dgm:spPr>
        <a:ln w="19050">
          <a:solidFill>
            <a:schemeClr val="accent1">
              <a:lumMod val="75000"/>
            </a:schemeClr>
          </a:solidFill>
        </a:ln>
      </dgm:spPr>
      <dgm:t>
        <a:bodyPr/>
        <a:lstStyle/>
        <a:p>
          <a:endParaRPr lang="ru-RU" sz="1050" b="1"/>
        </a:p>
      </dgm:t>
    </dgm:pt>
    <dgm:pt modelId="{C20B0485-D945-405E-B616-347DFFDE5C1F}">
      <dgm:prSet phldrT="[Текст]" custT="1"/>
      <dgm:spPr/>
      <dgm:t>
        <a:bodyPr/>
        <a:lstStyle/>
        <a:p>
          <a:r>
            <a:rPr lang="ru-RU" sz="1050" b="1" dirty="0" err="1" smtClean="0"/>
            <a:t>Тьюторское</a:t>
          </a:r>
          <a:r>
            <a:rPr lang="ru-RU" sz="1050" b="1" dirty="0" smtClean="0"/>
            <a:t> сопровождение педагогов (50 </a:t>
          </a:r>
          <a:r>
            <a:rPr lang="ru-RU" sz="1050" b="1" dirty="0" err="1" smtClean="0"/>
            <a:t>тьюторов</a:t>
          </a:r>
          <a:r>
            <a:rPr lang="ru-RU" sz="1050" b="1" dirty="0" smtClean="0"/>
            <a:t>), ПОС</a:t>
          </a:r>
          <a:endParaRPr lang="ru-RU" sz="1050" b="1" dirty="0"/>
        </a:p>
      </dgm:t>
    </dgm:pt>
    <dgm:pt modelId="{A8949337-93ED-484F-B1CE-0B8C85D1A5D8}" type="parTrans" cxnId="{F1DA4ACB-C3A1-425E-9846-4F6AF99FBE44}">
      <dgm:prSet/>
      <dgm:spPr/>
      <dgm:t>
        <a:bodyPr/>
        <a:lstStyle/>
        <a:p>
          <a:endParaRPr lang="ru-RU" sz="1050" b="1"/>
        </a:p>
      </dgm:t>
    </dgm:pt>
    <dgm:pt modelId="{AF51A3D7-0EA8-4CC3-BA78-41B05D8E277F}" type="sibTrans" cxnId="{F1DA4ACB-C3A1-425E-9846-4F6AF99FBE44}">
      <dgm:prSet custT="1"/>
      <dgm:spPr>
        <a:ln w="19050">
          <a:solidFill>
            <a:schemeClr val="accent1">
              <a:lumMod val="75000"/>
            </a:schemeClr>
          </a:solidFill>
        </a:ln>
      </dgm:spPr>
      <dgm:t>
        <a:bodyPr/>
        <a:lstStyle/>
        <a:p>
          <a:endParaRPr lang="ru-RU" sz="1050" b="1"/>
        </a:p>
      </dgm:t>
    </dgm:pt>
    <dgm:pt modelId="{835015B4-78AD-4966-BCEB-8CE69F527CF4}">
      <dgm:prSet custT="1"/>
      <dgm:spPr/>
      <dgm:t>
        <a:bodyPr/>
        <a:lstStyle/>
        <a:p>
          <a:r>
            <a:rPr lang="ru-RU" sz="1050" b="1" dirty="0" smtClean="0"/>
            <a:t>Проведение серии </a:t>
          </a:r>
          <a:r>
            <a:rPr lang="ru-RU" sz="1050" b="1" dirty="0" err="1" smtClean="0"/>
            <a:t>вебинаров</a:t>
          </a:r>
          <a:r>
            <a:rPr lang="ru-RU" sz="1050" b="1" dirty="0" smtClean="0"/>
            <a:t> предметными кафедрами по результатам ГИА 2020</a:t>
          </a:r>
          <a:endParaRPr lang="ru-RU" sz="1050" b="1" dirty="0"/>
        </a:p>
      </dgm:t>
    </dgm:pt>
    <dgm:pt modelId="{24EF2303-C5AA-4851-9931-4FD81C7CE23A}" type="parTrans" cxnId="{993897F3-AFAD-46EC-9487-4E090E690B83}">
      <dgm:prSet/>
      <dgm:spPr/>
      <dgm:t>
        <a:bodyPr/>
        <a:lstStyle/>
        <a:p>
          <a:endParaRPr lang="ru-RU" sz="1050"/>
        </a:p>
      </dgm:t>
    </dgm:pt>
    <dgm:pt modelId="{3E133357-9B6D-408B-895E-2052CE28114F}" type="sibTrans" cxnId="{993897F3-AFAD-46EC-9487-4E090E690B83}">
      <dgm:prSet custT="1"/>
      <dgm:spPr>
        <a:ln w="19050">
          <a:solidFill>
            <a:schemeClr val="accent1">
              <a:lumMod val="75000"/>
            </a:schemeClr>
          </a:solidFill>
        </a:ln>
      </dgm:spPr>
      <dgm:t>
        <a:bodyPr/>
        <a:lstStyle/>
        <a:p>
          <a:endParaRPr lang="ru-RU" sz="1050"/>
        </a:p>
      </dgm:t>
    </dgm:pt>
    <dgm:pt modelId="{710B5A1A-1DDE-4692-9E15-39AD72EA157A}">
      <dgm:prSet custT="1"/>
      <dgm:spPr/>
      <dgm:t>
        <a:bodyPr/>
        <a:lstStyle/>
        <a:p>
          <a:r>
            <a:rPr lang="ru-RU" sz="1050" b="1" dirty="0" smtClean="0"/>
            <a:t>Включение педагогов в ППК по формированию </a:t>
          </a:r>
          <a:r>
            <a:rPr lang="ru-RU" sz="1050" b="1" dirty="0" err="1" smtClean="0"/>
            <a:t>метапредметных</a:t>
          </a:r>
          <a:r>
            <a:rPr lang="ru-RU" sz="1050" b="1" dirty="0" smtClean="0"/>
            <a:t> компетенций</a:t>
          </a:r>
          <a:endParaRPr lang="ru-RU" sz="1050" b="1" dirty="0"/>
        </a:p>
      </dgm:t>
    </dgm:pt>
    <dgm:pt modelId="{9DA53D08-3BB9-472D-A9D8-5C180F37D6D1}" type="parTrans" cxnId="{8B1C6189-D258-4266-8A9D-45C2EF40246C}">
      <dgm:prSet/>
      <dgm:spPr/>
      <dgm:t>
        <a:bodyPr/>
        <a:lstStyle/>
        <a:p>
          <a:endParaRPr lang="ru-RU" sz="1050"/>
        </a:p>
      </dgm:t>
    </dgm:pt>
    <dgm:pt modelId="{E07DEBAB-0317-4CBA-8958-0FD129FB5E98}" type="sibTrans" cxnId="{8B1C6189-D258-4266-8A9D-45C2EF40246C}">
      <dgm:prSet custT="1"/>
      <dgm:spPr>
        <a:ln w="19050">
          <a:solidFill>
            <a:schemeClr val="accent1">
              <a:lumMod val="75000"/>
            </a:schemeClr>
          </a:solidFill>
        </a:ln>
      </dgm:spPr>
      <dgm:t>
        <a:bodyPr/>
        <a:lstStyle/>
        <a:p>
          <a:endParaRPr lang="ru-RU" sz="1050"/>
        </a:p>
      </dgm:t>
    </dgm:pt>
    <dgm:pt modelId="{42BFD968-AB4C-4770-B5C6-53D935E5C67C}">
      <dgm:prSet custT="1"/>
      <dgm:spPr/>
      <dgm:t>
        <a:bodyPr/>
        <a:lstStyle/>
        <a:p>
          <a:r>
            <a:rPr lang="ru-RU" sz="1050" b="1" dirty="0" smtClean="0"/>
            <a:t>Заключение партнерских договоров поддержки ШНОР и ШНСУ со школами с высокими результатами</a:t>
          </a:r>
          <a:endParaRPr lang="ru-RU" sz="1050" b="1" dirty="0"/>
        </a:p>
      </dgm:t>
    </dgm:pt>
    <dgm:pt modelId="{3F58AFF8-9FB8-4B55-83E3-78D10AB89B26}" type="parTrans" cxnId="{A69E80C9-0477-4605-BEAD-B25B403881B3}">
      <dgm:prSet/>
      <dgm:spPr/>
      <dgm:t>
        <a:bodyPr/>
        <a:lstStyle/>
        <a:p>
          <a:endParaRPr lang="ru-RU" sz="1050"/>
        </a:p>
      </dgm:t>
    </dgm:pt>
    <dgm:pt modelId="{EE1F3B28-CD05-450B-8E71-A597923D6A01}" type="sibTrans" cxnId="{A69E80C9-0477-4605-BEAD-B25B403881B3}">
      <dgm:prSet custT="1"/>
      <dgm:spPr>
        <a:ln w="19050">
          <a:solidFill>
            <a:schemeClr val="accent1">
              <a:lumMod val="75000"/>
            </a:schemeClr>
          </a:solidFill>
        </a:ln>
      </dgm:spPr>
      <dgm:t>
        <a:bodyPr/>
        <a:lstStyle/>
        <a:p>
          <a:endParaRPr lang="ru-RU" sz="1050"/>
        </a:p>
      </dgm:t>
    </dgm:pt>
    <dgm:pt modelId="{C4EA4089-B5D4-431E-A9DF-D7A6F7A0C8D2}">
      <dgm:prSet custT="1"/>
      <dgm:spPr/>
      <dgm:t>
        <a:bodyPr/>
        <a:lstStyle/>
        <a:p>
          <a:r>
            <a:rPr lang="ru-RU" sz="1050" b="1" dirty="0" smtClean="0"/>
            <a:t>Включение ШНОР и ШНСУ в национальные проекты</a:t>
          </a:r>
          <a:endParaRPr lang="ru-RU" sz="1050" dirty="0"/>
        </a:p>
      </dgm:t>
    </dgm:pt>
    <dgm:pt modelId="{226DDAA9-5E04-4D1C-BC6D-8DFA87C65E6A}" type="parTrans" cxnId="{E1979669-B7BB-489A-9524-20CCEC071674}">
      <dgm:prSet/>
      <dgm:spPr/>
      <dgm:t>
        <a:bodyPr/>
        <a:lstStyle/>
        <a:p>
          <a:endParaRPr lang="ru-RU" sz="1050"/>
        </a:p>
      </dgm:t>
    </dgm:pt>
    <dgm:pt modelId="{4D018892-D9DC-4948-BD85-D9D26B30B77D}" type="sibTrans" cxnId="{E1979669-B7BB-489A-9524-20CCEC071674}">
      <dgm:prSet/>
      <dgm:spPr/>
      <dgm:t>
        <a:bodyPr/>
        <a:lstStyle/>
        <a:p>
          <a:endParaRPr lang="ru-RU" sz="1050"/>
        </a:p>
      </dgm:t>
    </dgm:pt>
    <dgm:pt modelId="{24DD499C-A43D-4769-94E2-16C0818BAF99}" type="pres">
      <dgm:prSet presAssocID="{BCD1E1CF-D342-4FE3-B38F-02437788CEF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702B67-6E48-49CC-BF2B-20DE44D64191}" type="pres">
      <dgm:prSet presAssocID="{112844CA-2311-48AA-9CD7-CF08FBFD28E6}" presName="node" presStyleLbl="node1" presStyleIdx="0" presStyleCnt="9" custScaleX="126965" custScaleY="1215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804304-83AC-47FD-9C05-8D7E71DF912E}" type="pres">
      <dgm:prSet presAssocID="{7CBEB05C-27A6-4307-A6A0-F7DE31A6CD81}" presName="sibTrans" presStyleLbl="sibTrans1D1" presStyleIdx="0" presStyleCnt="8"/>
      <dgm:spPr/>
      <dgm:t>
        <a:bodyPr/>
        <a:lstStyle/>
        <a:p>
          <a:endParaRPr lang="ru-RU"/>
        </a:p>
      </dgm:t>
    </dgm:pt>
    <dgm:pt modelId="{36E80A41-5C0E-41A6-8DD7-686943EAE682}" type="pres">
      <dgm:prSet presAssocID="{7CBEB05C-27A6-4307-A6A0-F7DE31A6CD81}" presName="connectorText" presStyleLbl="sibTrans1D1" presStyleIdx="0" presStyleCnt="8"/>
      <dgm:spPr/>
      <dgm:t>
        <a:bodyPr/>
        <a:lstStyle/>
        <a:p>
          <a:endParaRPr lang="ru-RU"/>
        </a:p>
      </dgm:t>
    </dgm:pt>
    <dgm:pt modelId="{894FFB14-DA1B-465C-AB7F-C41DCF92B6FC}" type="pres">
      <dgm:prSet presAssocID="{5BEA3B2D-D1EA-4A0A-948A-ED6DA5D50B1D}" presName="node" presStyleLbl="node1" presStyleIdx="1" presStyleCnt="9" custScaleX="122474" custScaleY="1215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C5529E-094D-4F6A-A360-DCC44058596C}" type="pres">
      <dgm:prSet presAssocID="{1D3C0C6F-9230-4A57-A318-1676F110F636}" presName="sibTrans" presStyleLbl="sibTrans1D1" presStyleIdx="1" presStyleCnt="8"/>
      <dgm:spPr/>
      <dgm:t>
        <a:bodyPr/>
        <a:lstStyle/>
        <a:p>
          <a:endParaRPr lang="ru-RU"/>
        </a:p>
      </dgm:t>
    </dgm:pt>
    <dgm:pt modelId="{67C6EB9B-E9DD-41AD-B8DC-60DDB8A37382}" type="pres">
      <dgm:prSet presAssocID="{1D3C0C6F-9230-4A57-A318-1676F110F636}" presName="connectorText" presStyleLbl="sibTrans1D1" presStyleIdx="1" presStyleCnt="8"/>
      <dgm:spPr/>
      <dgm:t>
        <a:bodyPr/>
        <a:lstStyle/>
        <a:p>
          <a:endParaRPr lang="ru-RU"/>
        </a:p>
      </dgm:t>
    </dgm:pt>
    <dgm:pt modelId="{54A18907-DFEC-4D79-8173-3B7BC1B6DB54}" type="pres">
      <dgm:prSet presAssocID="{124867C6-283A-4536-AA62-BD9446EBB891}" presName="node" presStyleLbl="node1" presStyleIdx="2" presStyleCnt="9" custScaleX="123913" custScaleY="1215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3812D6-1457-4425-81D2-4B3B77AEFB37}" type="pres">
      <dgm:prSet presAssocID="{325927AA-D275-4740-8DDF-98CC5406344E}" presName="sibTrans" presStyleLbl="sibTrans1D1" presStyleIdx="2" presStyleCnt="8"/>
      <dgm:spPr/>
      <dgm:t>
        <a:bodyPr/>
        <a:lstStyle/>
        <a:p>
          <a:endParaRPr lang="ru-RU"/>
        </a:p>
      </dgm:t>
    </dgm:pt>
    <dgm:pt modelId="{E84681BB-837D-45B4-B248-97A5F1011534}" type="pres">
      <dgm:prSet presAssocID="{325927AA-D275-4740-8DDF-98CC5406344E}" presName="connectorText" presStyleLbl="sibTrans1D1" presStyleIdx="2" presStyleCnt="8"/>
      <dgm:spPr/>
      <dgm:t>
        <a:bodyPr/>
        <a:lstStyle/>
        <a:p>
          <a:endParaRPr lang="ru-RU"/>
        </a:p>
      </dgm:t>
    </dgm:pt>
    <dgm:pt modelId="{FC869736-F742-4774-A7BF-BA41DFBD376D}" type="pres">
      <dgm:prSet presAssocID="{A724E9B3-4723-41C0-8768-3808240798EB}" presName="node" presStyleLbl="node1" presStyleIdx="3" presStyleCnt="9" custScaleX="125045" custScaleY="1183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499415-2523-4C16-A652-988296E684F6}" type="pres">
      <dgm:prSet presAssocID="{C72530DA-1D49-44DA-BB9C-13A7C1ADC634}" presName="sibTrans" presStyleLbl="sibTrans1D1" presStyleIdx="3" presStyleCnt="8"/>
      <dgm:spPr/>
      <dgm:t>
        <a:bodyPr/>
        <a:lstStyle/>
        <a:p>
          <a:endParaRPr lang="ru-RU"/>
        </a:p>
      </dgm:t>
    </dgm:pt>
    <dgm:pt modelId="{342D2238-D8F4-4CBC-82A8-C5BAA8BC8B1A}" type="pres">
      <dgm:prSet presAssocID="{C72530DA-1D49-44DA-BB9C-13A7C1ADC634}" presName="connectorText" presStyleLbl="sibTrans1D1" presStyleIdx="3" presStyleCnt="8"/>
      <dgm:spPr/>
      <dgm:t>
        <a:bodyPr/>
        <a:lstStyle/>
        <a:p>
          <a:endParaRPr lang="ru-RU"/>
        </a:p>
      </dgm:t>
    </dgm:pt>
    <dgm:pt modelId="{D51EC0BA-1997-4281-9FC3-6D0DAD1B71B3}" type="pres">
      <dgm:prSet presAssocID="{C20B0485-D945-405E-B616-347DFFDE5C1F}" presName="node" presStyleLbl="node1" presStyleIdx="4" presStyleCnt="9" custScaleX="122981" custScaleY="1196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03CB23-0D08-4048-8071-16E01DB7F939}" type="pres">
      <dgm:prSet presAssocID="{AF51A3D7-0EA8-4CC3-BA78-41B05D8E277F}" presName="sibTrans" presStyleLbl="sibTrans1D1" presStyleIdx="4" presStyleCnt="8"/>
      <dgm:spPr/>
      <dgm:t>
        <a:bodyPr/>
        <a:lstStyle/>
        <a:p>
          <a:endParaRPr lang="ru-RU"/>
        </a:p>
      </dgm:t>
    </dgm:pt>
    <dgm:pt modelId="{568E2284-AF1D-41DE-9651-FF216015DE30}" type="pres">
      <dgm:prSet presAssocID="{AF51A3D7-0EA8-4CC3-BA78-41B05D8E277F}" presName="connectorText" presStyleLbl="sibTrans1D1" presStyleIdx="4" presStyleCnt="8"/>
      <dgm:spPr/>
      <dgm:t>
        <a:bodyPr/>
        <a:lstStyle/>
        <a:p>
          <a:endParaRPr lang="ru-RU"/>
        </a:p>
      </dgm:t>
    </dgm:pt>
    <dgm:pt modelId="{D847F601-3726-4A00-92CF-5926F5B564CF}" type="pres">
      <dgm:prSet presAssocID="{835015B4-78AD-4966-BCEB-8CE69F527CF4}" presName="node" presStyleLbl="node1" presStyleIdx="5" presStyleCnt="9" custScaleX="130210" custScaleY="1183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431787-8214-4C9E-8BFA-1B0D8DA3FA21}" type="pres">
      <dgm:prSet presAssocID="{3E133357-9B6D-408B-895E-2052CE28114F}" presName="sibTrans" presStyleLbl="sibTrans1D1" presStyleIdx="5" presStyleCnt="8"/>
      <dgm:spPr/>
      <dgm:t>
        <a:bodyPr/>
        <a:lstStyle/>
        <a:p>
          <a:endParaRPr lang="ru-RU"/>
        </a:p>
      </dgm:t>
    </dgm:pt>
    <dgm:pt modelId="{23E9D7F8-C342-459D-83FA-A606D37F4FDC}" type="pres">
      <dgm:prSet presAssocID="{3E133357-9B6D-408B-895E-2052CE28114F}" presName="connectorText" presStyleLbl="sibTrans1D1" presStyleIdx="5" presStyleCnt="8"/>
      <dgm:spPr/>
      <dgm:t>
        <a:bodyPr/>
        <a:lstStyle/>
        <a:p>
          <a:endParaRPr lang="ru-RU"/>
        </a:p>
      </dgm:t>
    </dgm:pt>
    <dgm:pt modelId="{37E08373-18CE-4E2D-B147-84C8699CACC3}" type="pres">
      <dgm:prSet presAssocID="{710B5A1A-1DDE-4692-9E15-39AD72EA157A}" presName="node" presStyleLbl="node1" presStyleIdx="6" presStyleCnt="9" custScaleX="127538" custScaleY="123760" custLinFactNeighborX="-1673" custLinFactNeighborY="2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8C9BBC-F897-4A75-AA62-4439D6AF970F}" type="pres">
      <dgm:prSet presAssocID="{E07DEBAB-0317-4CBA-8958-0FD129FB5E98}" presName="sibTrans" presStyleLbl="sibTrans1D1" presStyleIdx="6" presStyleCnt="8"/>
      <dgm:spPr/>
      <dgm:t>
        <a:bodyPr/>
        <a:lstStyle/>
        <a:p>
          <a:endParaRPr lang="ru-RU"/>
        </a:p>
      </dgm:t>
    </dgm:pt>
    <dgm:pt modelId="{05EA10C2-EA21-4D8E-A292-A2B68D57ABD2}" type="pres">
      <dgm:prSet presAssocID="{E07DEBAB-0317-4CBA-8958-0FD129FB5E98}" presName="connectorText" presStyleLbl="sibTrans1D1" presStyleIdx="6" presStyleCnt="8"/>
      <dgm:spPr/>
      <dgm:t>
        <a:bodyPr/>
        <a:lstStyle/>
        <a:p>
          <a:endParaRPr lang="ru-RU"/>
        </a:p>
      </dgm:t>
    </dgm:pt>
    <dgm:pt modelId="{C7FE2D79-1562-4698-AA74-3F8304D88CE7}" type="pres">
      <dgm:prSet presAssocID="{42BFD968-AB4C-4770-B5C6-53D935E5C67C}" presName="node" presStyleLbl="node1" presStyleIdx="7" presStyleCnt="9" custScaleX="122684" custScaleY="120866" custLinFactNeighborX="-2868" custLinFactNeighborY="3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BDE82E-16E0-448B-9168-D1F5991C10D1}" type="pres">
      <dgm:prSet presAssocID="{EE1F3B28-CD05-450B-8E71-A597923D6A01}" presName="sibTrans" presStyleLbl="sibTrans1D1" presStyleIdx="7" presStyleCnt="8"/>
      <dgm:spPr/>
      <dgm:t>
        <a:bodyPr/>
        <a:lstStyle/>
        <a:p>
          <a:endParaRPr lang="ru-RU"/>
        </a:p>
      </dgm:t>
    </dgm:pt>
    <dgm:pt modelId="{3A0DBF5F-9CA5-45C7-B835-E1958AA51DB3}" type="pres">
      <dgm:prSet presAssocID="{EE1F3B28-CD05-450B-8E71-A597923D6A01}" presName="connectorText" presStyleLbl="sibTrans1D1" presStyleIdx="7" presStyleCnt="8"/>
      <dgm:spPr/>
      <dgm:t>
        <a:bodyPr/>
        <a:lstStyle/>
        <a:p>
          <a:endParaRPr lang="ru-RU"/>
        </a:p>
      </dgm:t>
    </dgm:pt>
    <dgm:pt modelId="{2850A51E-B28A-4C83-A259-1C5B661DCD3B}" type="pres">
      <dgm:prSet presAssocID="{C4EA4089-B5D4-431E-A9DF-D7A6F7A0C8D2}" presName="node" presStyleLbl="node1" presStyleIdx="8" presStyleCnt="9" custScaleX="125122" custScaleY="117676" custLinFactNeighborX="0" custLinFactNeighborY="3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E11F002-842C-4C2F-8479-075E8D4E457F}" type="presOf" srcId="{C72530DA-1D49-44DA-BB9C-13A7C1ADC634}" destId="{CE499415-2523-4C16-A652-988296E684F6}" srcOrd="0" destOrd="0" presId="urn:microsoft.com/office/officeart/2005/8/layout/bProcess3"/>
    <dgm:cxn modelId="{0F43417B-E9B1-4E31-9567-50D1EB216946}" type="presOf" srcId="{BCD1E1CF-D342-4FE3-B38F-02437788CEFC}" destId="{24DD499C-A43D-4769-94E2-16C0818BAF99}" srcOrd="0" destOrd="0" presId="urn:microsoft.com/office/officeart/2005/8/layout/bProcess3"/>
    <dgm:cxn modelId="{7C3D74DB-4395-4729-ABB8-082B521B2BA3}" type="presOf" srcId="{7CBEB05C-27A6-4307-A6A0-F7DE31A6CD81}" destId="{36E80A41-5C0E-41A6-8DD7-686943EAE682}" srcOrd="1" destOrd="0" presId="urn:microsoft.com/office/officeart/2005/8/layout/bProcess3"/>
    <dgm:cxn modelId="{F25F48CF-FE87-440D-990D-7F80846CCF16}" type="presOf" srcId="{5BEA3B2D-D1EA-4A0A-948A-ED6DA5D50B1D}" destId="{894FFB14-DA1B-465C-AB7F-C41DCF92B6FC}" srcOrd="0" destOrd="0" presId="urn:microsoft.com/office/officeart/2005/8/layout/bProcess3"/>
    <dgm:cxn modelId="{47F2B3FF-9CA8-43CA-9EEE-06C689D281C7}" srcId="{BCD1E1CF-D342-4FE3-B38F-02437788CEFC}" destId="{A724E9B3-4723-41C0-8768-3808240798EB}" srcOrd="3" destOrd="0" parTransId="{B8C12FDF-F99C-4621-9D2A-E2BAF71A9F62}" sibTransId="{C72530DA-1D49-44DA-BB9C-13A7C1ADC634}"/>
    <dgm:cxn modelId="{993897F3-AFAD-46EC-9487-4E090E690B83}" srcId="{BCD1E1CF-D342-4FE3-B38F-02437788CEFC}" destId="{835015B4-78AD-4966-BCEB-8CE69F527CF4}" srcOrd="5" destOrd="0" parTransId="{24EF2303-C5AA-4851-9931-4FD81C7CE23A}" sibTransId="{3E133357-9B6D-408B-895E-2052CE28114F}"/>
    <dgm:cxn modelId="{34C2B7C5-C291-476B-8537-F7CB05137AD6}" type="presOf" srcId="{AF51A3D7-0EA8-4CC3-BA78-41B05D8E277F}" destId="{568E2284-AF1D-41DE-9651-FF216015DE30}" srcOrd="1" destOrd="0" presId="urn:microsoft.com/office/officeart/2005/8/layout/bProcess3"/>
    <dgm:cxn modelId="{630FAD94-A855-42FF-8C89-42C60EE6DCF2}" type="presOf" srcId="{E07DEBAB-0317-4CBA-8958-0FD129FB5E98}" destId="{E38C9BBC-F897-4A75-AA62-4439D6AF970F}" srcOrd="0" destOrd="0" presId="urn:microsoft.com/office/officeart/2005/8/layout/bProcess3"/>
    <dgm:cxn modelId="{E9A21A67-847A-4A0E-B0F3-0929A61F38BB}" type="presOf" srcId="{1D3C0C6F-9230-4A57-A318-1676F110F636}" destId="{67C6EB9B-E9DD-41AD-B8DC-60DDB8A37382}" srcOrd="1" destOrd="0" presId="urn:microsoft.com/office/officeart/2005/8/layout/bProcess3"/>
    <dgm:cxn modelId="{647D8613-0910-41E7-AFFB-807201E1E1E1}" type="presOf" srcId="{EE1F3B28-CD05-450B-8E71-A597923D6A01}" destId="{91BDE82E-16E0-448B-9168-D1F5991C10D1}" srcOrd="0" destOrd="0" presId="urn:microsoft.com/office/officeart/2005/8/layout/bProcess3"/>
    <dgm:cxn modelId="{8B1C6189-D258-4266-8A9D-45C2EF40246C}" srcId="{BCD1E1CF-D342-4FE3-B38F-02437788CEFC}" destId="{710B5A1A-1DDE-4692-9E15-39AD72EA157A}" srcOrd="6" destOrd="0" parTransId="{9DA53D08-3BB9-472D-A9D8-5C180F37D6D1}" sibTransId="{E07DEBAB-0317-4CBA-8958-0FD129FB5E98}"/>
    <dgm:cxn modelId="{A5B8AD05-C609-4CB8-9188-A6C18A0F7187}" type="presOf" srcId="{C4EA4089-B5D4-431E-A9DF-D7A6F7A0C8D2}" destId="{2850A51E-B28A-4C83-A259-1C5B661DCD3B}" srcOrd="0" destOrd="0" presId="urn:microsoft.com/office/officeart/2005/8/layout/bProcess3"/>
    <dgm:cxn modelId="{49AE3329-FD5E-471D-8F44-2BFB03E5D258}" type="presOf" srcId="{835015B4-78AD-4966-BCEB-8CE69F527CF4}" destId="{D847F601-3726-4A00-92CF-5926F5B564CF}" srcOrd="0" destOrd="0" presId="urn:microsoft.com/office/officeart/2005/8/layout/bProcess3"/>
    <dgm:cxn modelId="{70E58E15-1ABD-429E-954A-FE0BD0A3F0EF}" type="presOf" srcId="{124867C6-283A-4536-AA62-BD9446EBB891}" destId="{54A18907-DFEC-4D79-8173-3B7BC1B6DB54}" srcOrd="0" destOrd="0" presId="urn:microsoft.com/office/officeart/2005/8/layout/bProcess3"/>
    <dgm:cxn modelId="{E1979669-B7BB-489A-9524-20CCEC071674}" srcId="{BCD1E1CF-D342-4FE3-B38F-02437788CEFC}" destId="{C4EA4089-B5D4-431E-A9DF-D7A6F7A0C8D2}" srcOrd="8" destOrd="0" parTransId="{226DDAA9-5E04-4D1C-BC6D-8DFA87C65E6A}" sibTransId="{4D018892-D9DC-4948-BD85-D9D26B30B77D}"/>
    <dgm:cxn modelId="{7309507C-5296-4D7B-B30B-6659CFD4271A}" type="presOf" srcId="{A724E9B3-4723-41C0-8768-3808240798EB}" destId="{FC869736-F742-4774-A7BF-BA41DFBD376D}" srcOrd="0" destOrd="0" presId="urn:microsoft.com/office/officeart/2005/8/layout/bProcess3"/>
    <dgm:cxn modelId="{B5003999-6B65-4507-A593-0F3F40B6A0AB}" type="presOf" srcId="{1D3C0C6F-9230-4A57-A318-1676F110F636}" destId="{34C5529E-094D-4F6A-A360-DCC44058596C}" srcOrd="0" destOrd="0" presId="urn:microsoft.com/office/officeart/2005/8/layout/bProcess3"/>
    <dgm:cxn modelId="{AF405D6E-96D6-4E74-AF6A-5C1758EB8D8D}" srcId="{BCD1E1CF-D342-4FE3-B38F-02437788CEFC}" destId="{124867C6-283A-4536-AA62-BD9446EBB891}" srcOrd="2" destOrd="0" parTransId="{3119F755-85B9-4397-B3DE-235FAA89C471}" sibTransId="{325927AA-D275-4740-8DDF-98CC5406344E}"/>
    <dgm:cxn modelId="{F1F17B91-D01E-4AD7-A94D-BA5891F187C4}" type="presOf" srcId="{710B5A1A-1DDE-4692-9E15-39AD72EA157A}" destId="{37E08373-18CE-4E2D-B147-84C8699CACC3}" srcOrd="0" destOrd="0" presId="urn:microsoft.com/office/officeart/2005/8/layout/bProcess3"/>
    <dgm:cxn modelId="{30BE21EF-17EB-4FF6-9241-FDBFC9FBB822}" type="presOf" srcId="{C20B0485-D945-405E-B616-347DFFDE5C1F}" destId="{D51EC0BA-1997-4281-9FC3-6D0DAD1B71B3}" srcOrd="0" destOrd="0" presId="urn:microsoft.com/office/officeart/2005/8/layout/bProcess3"/>
    <dgm:cxn modelId="{84226BFA-508A-4B72-B6CB-974F79A062C8}" type="presOf" srcId="{3E133357-9B6D-408B-895E-2052CE28114F}" destId="{23E9D7F8-C342-459D-83FA-A606D37F4FDC}" srcOrd="1" destOrd="0" presId="urn:microsoft.com/office/officeart/2005/8/layout/bProcess3"/>
    <dgm:cxn modelId="{13C0D429-08CE-446C-995B-AA9B73F69EE7}" type="presOf" srcId="{7CBEB05C-27A6-4307-A6A0-F7DE31A6CD81}" destId="{32804304-83AC-47FD-9C05-8D7E71DF912E}" srcOrd="0" destOrd="0" presId="urn:microsoft.com/office/officeart/2005/8/layout/bProcess3"/>
    <dgm:cxn modelId="{1C8D251B-9C6E-4E0D-BEA0-084D2EBDA5DF}" type="presOf" srcId="{325927AA-D275-4740-8DDF-98CC5406344E}" destId="{BF3812D6-1457-4425-81D2-4B3B77AEFB37}" srcOrd="0" destOrd="0" presId="urn:microsoft.com/office/officeart/2005/8/layout/bProcess3"/>
    <dgm:cxn modelId="{A69E80C9-0477-4605-BEAD-B25B403881B3}" srcId="{BCD1E1CF-D342-4FE3-B38F-02437788CEFC}" destId="{42BFD968-AB4C-4770-B5C6-53D935E5C67C}" srcOrd="7" destOrd="0" parTransId="{3F58AFF8-9FB8-4B55-83E3-78D10AB89B26}" sibTransId="{EE1F3B28-CD05-450B-8E71-A597923D6A01}"/>
    <dgm:cxn modelId="{8FDED6C9-95BF-49E8-8754-0B25417F65E2}" type="presOf" srcId="{42BFD968-AB4C-4770-B5C6-53D935E5C67C}" destId="{C7FE2D79-1562-4698-AA74-3F8304D88CE7}" srcOrd="0" destOrd="0" presId="urn:microsoft.com/office/officeart/2005/8/layout/bProcess3"/>
    <dgm:cxn modelId="{6248EE64-A01D-4671-AAAD-54CAE4999C5B}" type="presOf" srcId="{C72530DA-1D49-44DA-BB9C-13A7C1ADC634}" destId="{342D2238-D8F4-4CBC-82A8-C5BAA8BC8B1A}" srcOrd="1" destOrd="0" presId="urn:microsoft.com/office/officeart/2005/8/layout/bProcess3"/>
    <dgm:cxn modelId="{DE236FB9-BACE-4CE0-908C-5B956BB90DAB}" srcId="{BCD1E1CF-D342-4FE3-B38F-02437788CEFC}" destId="{112844CA-2311-48AA-9CD7-CF08FBFD28E6}" srcOrd="0" destOrd="0" parTransId="{6DF820AE-AEE0-4F40-BD45-5CF3B9BB3365}" sibTransId="{7CBEB05C-27A6-4307-A6A0-F7DE31A6CD81}"/>
    <dgm:cxn modelId="{8895763D-B4CB-4561-8688-D4442311146C}" type="presOf" srcId="{EE1F3B28-CD05-450B-8E71-A597923D6A01}" destId="{3A0DBF5F-9CA5-45C7-B835-E1958AA51DB3}" srcOrd="1" destOrd="0" presId="urn:microsoft.com/office/officeart/2005/8/layout/bProcess3"/>
    <dgm:cxn modelId="{F1DA4ACB-C3A1-425E-9846-4F6AF99FBE44}" srcId="{BCD1E1CF-D342-4FE3-B38F-02437788CEFC}" destId="{C20B0485-D945-405E-B616-347DFFDE5C1F}" srcOrd="4" destOrd="0" parTransId="{A8949337-93ED-484F-B1CE-0B8C85D1A5D8}" sibTransId="{AF51A3D7-0EA8-4CC3-BA78-41B05D8E277F}"/>
    <dgm:cxn modelId="{1FAEF38A-4589-4382-BD46-A63BF83A0CCF}" type="presOf" srcId="{3E133357-9B6D-408B-895E-2052CE28114F}" destId="{00431787-8214-4C9E-8BFA-1B0D8DA3FA21}" srcOrd="0" destOrd="0" presId="urn:microsoft.com/office/officeart/2005/8/layout/bProcess3"/>
    <dgm:cxn modelId="{2F94EE90-13BC-47B5-9513-3F63E34542E8}" type="presOf" srcId="{325927AA-D275-4740-8DDF-98CC5406344E}" destId="{E84681BB-837D-45B4-B248-97A5F1011534}" srcOrd="1" destOrd="0" presId="urn:microsoft.com/office/officeart/2005/8/layout/bProcess3"/>
    <dgm:cxn modelId="{878ABE30-B553-4A1D-807D-B56EBE0D3B88}" type="presOf" srcId="{112844CA-2311-48AA-9CD7-CF08FBFD28E6}" destId="{30702B67-6E48-49CC-BF2B-20DE44D64191}" srcOrd="0" destOrd="0" presId="urn:microsoft.com/office/officeart/2005/8/layout/bProcess3"/>
    <dgm:cxn modelId="{A685021E-D95C-41CF-812B-17DDCA03370D}" type="presOf" srcId="{E07DEBAB-0317-4CBA-8958-0FD129FB5E98}" destId="{05EA10C2-EA21-4D8E-A292-A2B68D57ABD2}" srcOrd="1" destOrd="0" presId="urn:microsoft.com/office/officeart/2005/8/layout/bProcess3"/>
    <dgm:cxn modelId="{2599210E-A74E-4445-80C1-8258DFB80FAB}" type="presOf" srcId="{AF51A3D7-0EA8-4CC3-BA78-41B05D8E277F}" destId="{EC03CB23-0D08-4048-8071-16E01DB7F939}" srcOrd="0" destOrd="0" presId="urn:microsoft.com/office/officeart/2005/8/layout/bProcess3"/>
    <dgm:cxn modelId="{DCE3DEDE-7B1C-431F-9D03-EA9F6080422B}" srcId="{BCD1E1CF-D342-4FE3-B38F-02437788CEFC}" destId="{5BEA3B2D-D1EA-4A0A-948A-ED6DA5D50B1D}" srcOrd="1" destOrd="0" parTransId="{23783504-E404-4128-A5ED-F030AF81E94E}" sibTransId="{1D3C0C6F-9230-4A57-A318-1676F110F636}"/>
    <dgm:cxn modelId="{856B1F2B-A498-4F7D-A1DF-F1975381828D}" type="presParOf" srcId="{24DD499C-A43D-4769-94E2-16C0818BAF99}" destId="{30702B67-6E48-49CC-BF2B-20DE44D64191}" srcOrd="0" destOrd="0" presId="urn:microsoft.com/office/officeart/2005/8/layout/bProcess3"/>
    <dgm:cxn modelId="{166B8541-4157-4A15-AFD2-08150210DC5A}" type="presParOf" srcId="{24DD499C-A43D-4769-94E2-16C0818BAF99}" destId="{32804304-83AC-47FD-9C05-8D7E71DF912E}" srcOrd="1" destOrd="0" presId="urn:microsoft.com/office/officeart/2005/8/layout/bProcess3"/>
    <dgm:cxn modelId="{06C459A6-3B1E-4977-B741-565352959613}" type="presParOf" srcId="{32804304-83AC-47FD-9C05-8D7E71DF912E}" destId="{36E80A41-5C0E-41A6-8DD7-686943EAE682}" srcOrd="0" destOrd="0" presId="urn:microsoft.com/office/officeart/2005/8/layout/bProcess3"/>
    <dgm:cxn modelId="{9B8EC544-A8DF-4A36-A246-1821240AE9EB}" type="presParOf" srcId="{24DD499C-A43D-4769-94E2-16C0818BAF99}" destId="{894FFB14-DA1B-465C-AB7F-C41DCF92B6FC}" srcOrd="2" destOrd="0" presId="urn:microsoft.com/office/officeart/2005/8/layout/bProcess3"/>
    <dgm:cxn modelId="{11646A10-314F-47F7-A38B-E7D66225F857}" type="presParOf" srcId="{24DD499C-A43D-4769-94E2-16C0818BAF99}" destId="{34C5529E-094D-4F6A-A360-DCC44058596C}" srcOrd="3" destOrd="0" presId="urn:microsoft.com/office/officeart/2005/8/layout/bProcess3"/>
    <dgm:cxn modelId="{EA7F8D06-8043-4C4D-A44C-8A3AB2F7B4BB}" type="presParOf" srcId="{34C5529E-094D-4F6A-A360-DCC44058596C}" destId="{67C6EB9B-E9DD-41AD-B8DC-60DDB8A37382}" srcOrd="0" destOrd="0" presId="urn:microsoft.com/office/officeart/2005/8/layout/bProcess3"/>
    <dgm:cxn modelId="{8DB05B98-3443-42A3-82BE-5CE881804F4F}" type="presParOf" srcId="{24DD499C-A43D-4769-94E2-16C0818BAF99}" destId="{54A18907-DFEC-4D79-8173-3B7BC1B6DB54}" srcOrd="4" destOrd="0" presId="urn:microsoft.com/office/officeart/2005/8/layout/bProcess3"/>
    <dgm:cxn modelId="{16D427B7-ECAD-4FC9-B473-438AB5912A95}" type="presParOf" srcId="{24DD499C-A43D-4769-94E2-16C0818BAF99}" destId="{BF3812D6-1457-4425-81D2-4B3B77AEFB37}" srcOrd="5" destOrd="0" presId="urn:microsoft.com/office/officeart/2005/8/layout/bProcess3"/>
    <dgm:cxn modelId="{3E25871E-F985-41F8-91F7-CDF8C4CD57D1}" type="presParOf" srcId="{BF3812D6-1457-4425-81D2-4B3B77AEFB37}" destId="{E84681BB-837D-45B4-B248-97A5F1011534}" srcOrd="0" destOrd="0" presId="urn:microsoft.com/office/officeart/2005/8/layout/bProcess3"/>
    <dgm:cxn modelId="{2711594F-FF80-43DE-BE4E-FC45152769DB}" type="presParOf" srcId="{24DD499C-A43D-4769-94E2-16C0818BAF99}" destId="{FC869736-F742-4774-A7BF-BA41DFBD376D}" srcOrd="6" destOrd="0" presId="urn:microsoft.com/office/officeart/2005/8/layout/bProcess3"/>
    <dgm:cxn modelId="{A2B50D0C-FF57-4E9E-9FDB-6EF55896F996}" type="presParOf" srcId="{24DD499C-A43D-4769-94E2-16C0818BAF99}" destId="{CE499415-2523-4C16-A652-988296E684F6}" srcOrd="7" destOrd="0" presId="urn:microsoft.com/office/officeart/2005/8/layout/bProcess3"/>
    <dgm:cxn modelId="{C2CF7191-1BE7-4E86-9B5E-BB749C3547E9}" type="presParOf" srcId="{CE499415-2523-4C16-A652-988296E684F6}" destId="{342D2238-D8F4-4CBC-82A8-C5BAA8BC8B1A}" srcOrd="0" destOrd="0" presId="urn:microsoft.com/office/officeart/2005/8/layout/bProcess3"/>
    <dgm:cxn modelId="{D64A38FE-0819-4DC3-AB99-43607A8B8BEB}" type="presParOf" srcId="{24DD499C-A43D-4769-94E2-16C0818BAF99}" destId="{D51EC0BA-1997-4281-9FC3-6D0DAD1B71B3}" srcOrd="8" destOrd="0" presId="urn:microsoft.com/office/officeart/2005/8/layout/bProcess3"/>
    <dgm:cxn modelId="{DBEDFD36-87E1-4FD7-B051-1E5D3ED7D627}" type="presParOf" srcId="{24DD499C-A43D-4769-94E2-16C0818BAF99}" destId="{EC03CB23-0D08-4048-8071-16E01DB7F939}" srcOrd="9" destOrd="0" presId="urn:microsoft.com/office/officeart/2005/8/layout/bProcess3"/>
    <dgm:cxn modelId="{612465A0-82F1-43A0-ABF0-7A760F0CECD7}" type="presParOf" srcId="{EC03CB23-0D08-4048-8071-16E01DB7F939}" destId="{568E2284-AF1D-41DE-9651-FF216015DE30}" srcOrd="0" destOrd="0" presId="urn:microsoft.com/office/officeart/2005/8/layout/bProcess3"/>
    <dgm:cxn modelId="{0F691B06-E26F-4B9B-8193-F2CBFBF280F6}" type="presParOf" srcId="{24DD499C-A43D-4769-94E2-16C0818BAF99}" destId="{D847F601-3726-4A00-92CF-5926F5B564CF}" srcOrd="10" destOrd="0" presId="urn:microsoft.com/office/officeart/2005/8/layout/bProcess3"/>
    <dgm:cxn modelId="{864340CC-6A04-42CD-8635-620835061D99}" type="presParOf" srcId="{24DD499C-A43D-4769-94E2-16C0818BAF99}" destId="{00431787-8214-4C9E-8BFA-1B0D8DA3FA21}" srcOrd="11" destOrd="0" presId="urn:microsoft.com/office/officeart/2005/8/layout/bProcess3"/>
    <dgm:cxn modelId="{FBC70CD0-BCF7-46BE-92BF-E4BBECA58D1F}" type="presParOf" srcId="{00431787-8214-4C9E-8BFA-1B0D8DA3FA21}" destId="{23E9D7F8-C342-459D-83FA-A606D37F4FDC}" srcOrd="0" destOrd="0" presId="urn:microsoft.com/office/officeart/2005/8/layout/bProcess3"/>
    <dgm:cxn modelId="{CC08E977-DEC2-4D99-8E73-2FB201F7C758}" type="presParOf" srcId="{24DD499C-A43D-4769-94E2-16C0818BAF99}" destId="{37E08373-18CE-4E2D-B147-84C8699CACC3}" srcOrd="12" destOrd="0" presId="urn:microsoft.com/office/officeart/2005/8/layout/bProcess3"/>
    <dgm:cxn modelId="{240F21BF-294A-461B-8533-BAC894AAA7BD}" type="presParOf" srcId="{24DD499C-A43D-4769-94E2-16C0818BAF99}" destId="{E38C9BBC-F897-4A75-AA62-4439D6AF970F}" srcOrd="13" destOrd="0" presId="urn:microsoft.com/office/officeart/2005/8/layout/bProcess3"/>
    <dgm:cxn modelId="{ADA95B5A-9552-48A7-A040-9189EEC2F9DD}" type="presParOf" srcId="{E38C9BBC-F897-4A75-AA62-4439D6AF970F}" destId="{05EA10C2-EA21-4D8E-A292-A2B68D57ABD2}" srcOrd="0" destOrd="0" presId="urn:microsoft.com/office/officeart/2005/8/layout/bProcess3"/>
    <dgm:cxn modelId="{FE05BD13-9F09-4117-8148-E4EDB0BFC18F}" type="presParOf" srcId="{24DD499C-A43D-4769-94E2-16C0818BAF99}" destId="{C7FE2D79-1562-4698-AA74-3F8304D88CE7}" srcOrd="14" destOrd="0" presId="urn:microsoft.com/office/officeart/2005/8/layout/bProcess3"/>
    <dgm:cxn modelId="{CE6D81D4-7B99-4771-AB50-C977AF785869}" type="presParOf" srcId="{24DD499C-A43D-4769-94E2-16C0818BAF99}" destId="{91BDE82E-16E0-448B-9168-D1F5991C10D1}" srcOrd="15" destOrd="0" presId="urn:microsoft.com/office/officeart/2005/8/layout/bProcess3"/>
    <dgm:cxn modelId="{41A78AFD-502C-400E-8A71-B4E4F5918894}" type="presParOf" srcId="{91BDE82E-16E0-448B-9168-D1F5991C10D1}" destId="{3A0DBF5F-9CA5-45C7-B835-E1958AA51DB3}" srcOrd="0" destOrd="0" presId="urn:microsoft.com/office/officeart/2005/8/layout/bProcess3"/>
    <dgm:cxn modelId="{F8C5FA0E-1E2D-42F3-95F1-3B95036A2235}" type="presParOf" srcId="{24DD499C-A43D-4769-94E2-16C0818BAF99}" destId="{2850A51E-B28A-4C83-A259-1C5B661DCD3B}" srcOrd="1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88C23D-703C-4726-88C3-BA036CEFA0F4}">
      <dsp:nvSpPr>
        <dsp:cNvPr id="0" name=""/>
        <dsp:cNvSpPr/>
      </dsp:nvSpPr>
      <dsp:spPr>
        <a:xfrm>
          <a:off x="-4558414" y="-698947"/>
          <a:ext cx="5430144" cy="5430144"/>
        </a:xfrm>
        <a:prstGeom prst="blockArc">
          <a:avLst>
            <a:gd name="adj1" fmla="val 18900000"/>
            <a:gd name="adj2" fmla="val 2700000"/>
            <a:gd name="adj3" fmla="val 398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445762-D4C1-46D7-B4C4-CB98C3C63496}">
      <dsp:nvSpPr>
        <dsp:cNvPr id="0" name=""/>
        <dsp:cNvSpPr/>
      </dsp:nvSpPr>
      <dsp:spPr>
        <a:xfrm>
          <a:off x="325556" y="212338"/>
          <a:ext cx="4210808" cy="4245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959" tIns="27940" rIns="27940" bIns="2794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0" kern="1200" dirty="0" smtClean="0"/>
            <a:t>Идентификация ШНОР (ШНСУ), выявление школ группы риска</a:t>
          </a:r>
          <a:endParaRPr lang="ru-RU" sz="1100" b="1" i="0" kern="1200" dirty="0"/>
        </a:p>
      </dsp:txBody>
      <dsp:txXfrm>
        <a:off x="325556" y="212338"/>
        <a:ext cx="4210808" cy="424515"/>
      </dsp:txXfrm>
    </dsp:sp>
    <dsp:sp modelId="{28156CBE-260A-4FE1-BC08-B409FE737076}">
      <dsp:nvSpPr>
        <dsp:cNvPr id="0" name=""/>
        <dsp:cNvSpPr/>
      </dsp:nvSpPr>
      <dsp:spPr>
        <a:xfrm>
          <a:off x="60234" y="159273"/>
          <a:ext cx="530644" cy="530644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5792E0-62C9-4BBD-A8BF-57E9FB93D40D}">
      <dsp:nvSpPr>
        <dsp:cNvPr id="0" name=""/>
        <dsp:cNvSpPr/>
      </dsp:nvSpPr>
      <dsp:spPr>
        <a:xfrm>
          <a:off x="674748" y="849030"/>
          <a:ext cx="3861615" cy="4245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959" tIns="27940" rIns="27940" bIns="2794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0" kern="1200" dirty="0" smtClean="0"/>
            <a:t>Реализация оценочных процедур выявления  уровня качества образования и ресурсного обеспечения</a:t>
          </a:r>
          <a:endParaRPr lang="ru-RU" sz="1100" b="1" i="0" kern="1200" dirty="0"/>
        </a:p>
      </dsp:txBody>
      <dsp:txXfrm>
        <a:off x="674748" y="849030"/>
        <a:ext cx="3861615" cy="424515"/>
      </dsp:txXfrm>
    </dsp:sp>
    <dsp:sp modelId="{C30B2072-FACA-4C8E-8551-E50CE0D9B8BF}">
      <dsp:nvSpPr>
        <dsp:cNvPr id="0" name=""/>
        <dsp:cNvSpPr/>
      </dsp:nvSpPr>
      <dsp:spPr>
        <a:xfrm>
          <a:off x="409426" y="795966"/>
          <a:ext cx="530644" cy="530644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0281D8-DAB3-41F1-81CE-F69632B1E8B1}">
      <dsp:nvSpPr>
        <dsp:cNvPr id="0" name=""/>
        <dsp:cNvSpPr/>
      </dsp:nvSpPr>
      <dsp:spPr>
        <a:xfrm>
          <a:off x="834426" y="1485722"/>
          <a:ext cx="3701938" cy="4245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959" tIns="27940" rIns="27940" bIns="2794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0" kern="1200" dirty="0" smtClean="0"/>
            <a:t>Разработка пакета нормативных документов, регламентирующих поддержку ШНОР (ШНСУ)</a:t>
          </a:r>
          <a:endParaRPr lang="ru-RU" sz="1100" b="1" i="0" kern="1200" dirty="0"/>
        </a:p>
      </dsp:txBody>
      <dsp:txXfrm>
        <a:off x="834426" y="1485722"/>
        <a:ext cx="3701938" cy="424515"/>
      </dsp:txXfrm>
    </dsp:sp>
    <dsp:sp modelId="{F9C90283-D7CE-473D-A819-FA4AB460BD7C}">
      <dsp:nvSpPr>
        <dsp:cNvPr id="0" name=""/>
        <dsp:cNvSpPr/>
      </dsp:nvSpPr>
      <dsp:spPr>
        <a:xfrm>
          <a:off x="569103" y="1432658"/>
          <a:ext cx="530644" cy="530644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13501D-BADA-434D-8DC2-E937C0A513AF}">
      <dsp:nvSpPr>
        <dsp:cNvPr id="0" name=""/>
        <dsp:cNvSpPr/>
      </dsp:nvSpPr>
      <dsp:spPr>
        <a:xfrm>
          <a:off x="834426" y="2122011"/>
          <a:ext cx="3701938" cy="4245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959" tIns="27940" rIns="27940" bIns="2794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0" kern="1200" dirty="0" smtClean="0"/>
            <a:t>Создание региональной и муниципальной инфраструктуры для оказания помощи ШНОР (ШНСУ)</a:t>
          </a:r>
          <a:endParaRPr lang="ru-RU" sz="1100" b="1" i="0" kern="1200" dirty="0"/>
        </a:p>
      </dsp:txBody>
      <dsp:txXfrm>
        <a:off x="834426" y="2122011"/>
        <a:ext cx="3701938" cy="424515"/>
      </dsp:txXfrm>
    </dsp:sp>
    <dsp:sp modelId="{F515E606-CDC2-4592-B02E-0F5ADE558A4F}">
      <dsp:nvSpPr>
        <dsp:cNvPr id="0" name=""/>
        <dsp:cNvSpPr/>
      </dsp:nvSpPr>
      <dsp:spPr>
        <a:xfrm>
          <a:off x="569103" y="2068947"/>
          <a:ext cx="530644" cy="530644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BC8AC1-9EDC-4B11-8F35-FCEB1C7B1674}">
      <dsp:nvSpPr>
        <dsp:cNvPr id="0" name=""/>
        <dsp:cNvSpPr/>
      </dsp:nvSpPr>
      <dsp:spPr>
        <a:xfrm>
          <a:off x="674748" y="2758704"/>
          <a:ext cx="3861615" cy="4245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959" tIns="27940" rIns="27940" bIns="2794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0" kern="1200" dirty="0" smtClean="0"/>
            <a:t>Разработка и реализация программ повышения квалификации педагогических работников ШНОР (ШНСУ) </a:t>
          </a:r>
          <a:endParaRPr lang="ru-RU" sz="1100" b="1" i="0" kern="1200" dirty="0"/>
        </a:p>
      </dsp:txBody>
      <dsp:txXfrm>
        <a:off x="674748" y="2758704"/>
        <a:ext cx="3861615" cy="424515"/>
      </dsp:txXfrm>
    </dsp:sp>
    <dsp:sp modelId="{2AABA30D-A399-453A-9A22-B63A0628CB04}">
      <dsp:nvSpPr>
        <dsp:cNvPr id="0" name=""/>
        <dsp:cNvSpPr/>
      </dsp:nvSpPr>
      <dsp:spPr>
        <a:xfrm>
          <a:off x="409426" y="2705639"/>
          <a:ext cx="530644" cy="530644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69A3B3-A755-4525-A8FC-39ECB721E4BF}">
      <dsp:nvSpPr>
        <dsp:cNvPr id="0" name=""/>
        <dsp:cNvSpPr/>
      </dsp:nvSpPr>
      <dsp:spPr>
        <a:xfrm>
          <a:off x="325556" y="3395396"/>
          <a:ext cx="4210808" cy="4245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959" tIns="27940" rIns="27940" bIns="2794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0" kern="1200" dirty="0" smtClean="0"/>
            <a:t>Разработка и реализация региональной, муниципальных и школьных программ поддержки ШНОР (ШНСУ)</a:t>
          </a:r>
          <a:endParaRPr lang="ru-RU" sz="1100" b="1" i="0" kern="1200" dirty="0"/>
        </a:p>
      </dsp:txBody>
      <dsp:txXfrm>
        <a:off x="325556" y="3395396"/>
        <a:ext cx="4210808" cy="424515"/>
      </dsp:txXfrm>
    </dsp:sp>
    <dsp:sp modelId="{DE08F420-EE82-4C07-AF65-9F9F1B9C480D}">
      <dsp:nvSpPr>
        <dsp:cNvPr id="0" name=""/>
        <dsp:cNvSpPr/>
      </dsp:nvSpPr>
      <dsp:spPr>
        <a:xfrm>
          <a:off x="60234" y="3342332"/>
          <a:ext cx="530644" cy="530644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88C23D-703C-4726-88C3-BA036CEFA0F4}">
      <dsp:nvSpPr>
        <dsp:cNvPr id="0" name=""/>
        <dsp:cNvSpPr/>
      </dsp:nvSpPr>
      <dsp:spPr>
        <a:xfrm>
          <a:off x="-4558414" y="-698947"/>
          <a:ext cx="5430144" cy="5430144"/>
        </a:xfrm>
        <a:prstGeom prst="blockArc">
          <a:avLst>
            <a:gd name="adj1" fmla="val 18900000"/>
            <a:gd name="adj2" fmla="val 2700000"/>
            <a:gd name="adj3" fmla="val 398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B08F33-BE8A-4749-AB72-C88DD08B4724}">
      <dsp:nvSpPr>
        <dsp:cNvPr id="0" name=""/>
        <dsp:cNvSpPr/>
      </dsp:nvSpPr>
      <dsp:spPr>
        <a:xfrm>
          <a:off x="325556" y="212338"/>
          <a:ext cx="4210808" cy="4245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959" tIns="27940" rIns="27940" bIns="2794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0" kern="1200" dirty="0" smtClean="0"/>
            <a:t>Проведение регионального конкурса школьных программ перехода в эффективный режим работы</a:t>
          </a:r>
          <a:endParaRPr lang="ru-RU" sz="1100" b="1" i="0" kern="1200" dirty="0"/>
        </a:p>
      </dsp:txBody>
      <dsp:txXfrm>
        <a:off x="325556" y="212338"/>
        <a:ext cx="4210808" cy="424515"/>
      </dsp:txXfrm>
    </dsp:sp>
    <dsp:sp modelId="{F9C90283-D7CE-473D-A819-FA4AB460BD7C}">
      <dsp:nvSpPr>
        <dsp:cNvPr id="0" name=""/>
        <dsp:cNvSpPr/>
      </dsp:nvSpPr>
      <dsp:spPr>
        <a:xfrm>
          <a:off x="60234" y="159273"/>
          <a:ext cx="530644" cy="530644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222D15-3ED0-41DF-84E8-AE6ECA5902EC}">
      <dsp:nvSpPr>
        <dsp:cNvPr id="0" name=""/>
        <dsp:cNvSpPr/>
      </dsp:nvSpPr>
      <dsp:spPr>
        <a:xfrm>
          <a:off x="674748" y="849030"/>
          <a:ext cx="3861615" cy="4245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959" tIns="27940" rIns="27940" bIns="2794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0" kern="1200" dirty="0" smtClean="0"/>
            <a:t>Подготовка и заключение партнерских договоров со школами, имеющими стабильно высокие результаты </a:t>
          </a:r>
          <a:endParaRPr lang="ru-RU" sz="1100" b="1" i="0" kern="1200" dirty="0"/>
        </a:p>
      </dsp:txBody>
      <dsp:txXfrm>
        <a:off x="674748" y="849030"/>
        <a:ext cx="3861615" cy="424515"/>
      </dsp:txXfrm>
    </dsp:sp>
    <dsp:sp modelId="{F515E606-CDC2-4592-B02E-0F5ADE558A4F}">
      <dsp:nvSpPr>
        <dsp:cNvPr id="0" name=""/>
        <dsp:cNvSpPr/>
      </dsp:nvSpPr>
      <dsp:spPr>
        <a:xfrm>
          <a:off x="409426" y="795966"/>
          <a:ext cx="530644" cy="530644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2E887B-73B8-4AB0-8886-943B62FFA595}">
      <dsp:nvSpPr>
        <dsp:cNvPr id="0" name=""/>
        <dsp:cNvSpPr/>
      </dsp:nvSpPr>
      <dsp:spPr>
        <a:xfrm>
          <a:off x="834426" y="1485722"/>
          <a:ext cx="3701938" cy="4245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959" tIns="27940" rIns="27940" bIns="2794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0" kern="1200" dirty="0" smtClean="0"/>
            <a:t>Введение в ШНОР и ШНСУ штатных должностей специалистов для повышения качества образования</a:t>
          </a:r>
          <a:endParaRPr lang="ru-RU" sz="1100" b="1" i="0" kern="1200" dirty="0"/>
        </a:p>
      </dsp:txBody>
      <dsp:txXfrm>
        <a:off x="834426" y="1485722"/>
        <a:ext cx="3701938" cy="424515"/>
      </dsp:txXfrm>
    </dsp:sp>
    <dsp:sp modelId="{2AABA30D-A399-453A-9A22-B63A0628CB04}">
      <dsp:nvSpPr>
        <dsp:cNvPr id="0" name=""/>
        <dsp:cNvSpPr/>
      </dsp:nvSpPr>
      <dsp:spPr>
        <a:xfrm>
          <a:off x="569103" y="1432658"/>
          <a:ext cx="530644" cy="530644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5E258C-7009-4C13-8A72-8D621F450A35}">
      <dsp:nvSpPr>
        <dsp:cNvPr id="0" name=""/>
        <dsp:cNvSpPr/>
      </dsp:nvSpPr>
      <dsp:spPr>
        <a:xfrm>
          <a:off x="834426" y="2122011"/>
          <a:ext cx="3701938" cy="4245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959" tIns="27940" rIns="27940" bIns="2794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0" kern="1200" dirty="0" smtClean="0"/>
            <a:t>Проведение краткосрочных мероприятий (семинаров, </a:t>
          </a:r>
          <a:r>
            <a:rPr lang="ru-RU" sz="1100" b="1" i="0" kern="1200" dirty="0" err="1" smtClean="0"/>
            <a:t>вебинаров</a:t>
          </a:r>
          <a:r>
            <a:rPr lang="ru-RU" sz="1100" b="1" i="0" kern="1200" dirty="0" smtClean="0"/>
            <a:t>) на базе ШНОР (ШНСУ)</a:t>
          </a:r>
          <a:endParaRPr lang="ru-RU" sz="1100" b="1" i="0" kern="1200" dirty="0"/>
        </a:p>
      </dsp:txBody>
      <dsp:txXfrm>
        <a:off x="834426" y="2122011"/>
        <a:ext cx="3701938" cy="424515"/>
      </dsp:txXfrm>
    </dsp:sp>
    <dsp:sp modelId="{DE08F420-EE82-4C07-AF65-9F9F1B9C480D}">
      <dsp:nvSpPr>
        <dsp:cNvPr id="0" name=""/>
        <dsp:cNvSpPr/>
      </dsp:nvSpPr>
      <dsp:spPr>
        <a:xfrm>
          <a:off x="569103" y="2068947"/>
          <a:ext cx="530644" cy="530644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8E11FA-A385-4D28-A2C3-E960F248F179}">
      <dsp:nvSpPr>
        <dsp:cNvPr id="0" name=""/>
        <dsp:cNvSpPr/>
      </dsp:nvSpPr>
      <dsp:spPr>
        <a:xfrm>
          <a:off x="674748" y="2758704"/>
          <a:ext cx="3861615" cy="4245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959" tIns="27940" rIns="27940" bIns="2794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0" kern="1200" dirty="0" smtClean="0"/>
            <a:t>Создание в регионе профессиональных сообществ педагогов ШНОР (ШНСУ)</a:t>
          </a:r>
          <a:endParaRPr lang="ru-RU" sz="1100" b="1" i="0" kern="1200" dirty="0"/>
        </a:p>
      </dsp:txBody>
      <dsp:txXfrm>
        <a:off x="674748" y="2758704"/>
        <a:ext cx="3861615" cy="424515"/>
      </dsp:txXfrm>
    </dsp:sp>
    <dsp:sp modelId="{7BD9B09F-6168-413D-82AE-6E022BB401E4}">
      <dsp:nvSpPr>
        <dsp:cNvPr id="0" name=""/>
        <dsp:cNvSpPr/>
      </dsp:nvSpPr>
      <dsp:spPr>
        <a:xfrm>
          <a:off x="409426" y="2705639"/>
          <a:ext cx="530644" cy="530644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8D880B-A692-493C-AB10-F4CF98AC1F7B}">
      <dsp:nvSpPr>
        <dsp:cNvPr id="0" name=""/>
        <dsp:cNvSpPr/>
      </dsp:nvSpPr>
      <dsp:spPr>
        <a:xfrm>
          <a:off x="325556" y="3395396"/>
          <a:ext cx="4210808" cy="4245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959" tIns="27940" rIns="27940" bIns="2794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0" kern="1200" dirty="0" smtClean="0"/>
            <a:t>Ведение постоянного мониторинга результативности обучения и эффективности развития ШНОР (ШНСУ)</a:t>
          </a:r>
          <a:endParaRPr lang="ru-RU" sz="1100" b="1" i="0" kern="1200" dirty="0"/>
        </a:p>
      </dsp:txBody>
      <dsp:txXfrm>
        <a:off x="325556" y="3395396"/>
        <a:ext cx="4210808" cy="424515"/>
      </dsp:txXfrm>
    </dsp:sp>
    <dsp:sp modelId="{57BB81EE-2840-44E2-8D6E-C5ED2ECB6FE5}">
      <dsp:nvSpPr>
        <dsp:cNvPr id="0" name=""/>
        <dsp:cNvSpPr/>
      </dsp:nvSpPr>
      <dsp:spPr>
        <a:xfrm>
          <a:off x="60234" y="3342332"/>
          <a:ext cx="530644" cy="530644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A83878-E12A-44FF-BC6A-A0191E4CD278}">
      <dsp:nvSpPr>
        <dsp:cNvPr id="0" name=""/>
        <dsp:cNvSpPr/>
      </dsp:nvSpPr>
      <dsp:spPr>
        <a:xfrm>
          <a:off x="6640203" y="2359876"/>
          <a:ext cx="1684860" cy="2672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143"/>
              </a:lnTo>
              <a:lnTo>
                <a:pt x="1684860" y="182143"/>
              </a:lnTo>
              <a:lnTo>
                <a:pt x="1684860" y="2672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4D86EA-2714-477F-AA65-B0D9C7B49FC3}">
      <dsp:nvSpPr>
        <dsp:cNvPr id="0" name=""/>
        <dsp:cNvSpPr/>
      </dsp:nvSpPr>
      <dsp:spPr>
        <a:xfrm>
          <a:off x="6640203" y="2359876"/>
          <a:ext cx="561620" cy="2672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143"/>
              </a:lnTo>
              <a:lnTo>
                <a:pt x="561620" y="182143"/>
              </a:lnTo>
              <a:lnTo>
                <a:pt x="561620" y="2672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4990DA-41E5-414D-9651-EF751CFF30D5}">
      <dsp:nvSpPr>
        <dsp:cNvPr id="0" name=""/>
        <dsp:cNvSpPr/>
      </dsp:nvSpPr>
      <dsp:spPr>
        <a:xfrm>
          <a:off x="6078583" y="2359876"/>
          <a:ext cx="561620" cy="267280"/>
        </a:xfrm>
        <a:custGeom>
          <a:avLst/>
          <a:gdLst/>
          <a:ahLst/>
          <a:cxnLst/>
          <a:rect l="0" t="0" r="0" b="0"/>
          <a:pathLst>
            <a:path>
              <a:moveTo>
                <a:pt x="561620" y="0"/>
              </a:moveTo>
              <a:lnTo>
                <a:pt x="561620" y="182143"/>
              </a:lnTo>
              <a:lnTo>
                <a:pt x="0" y="182143"/>
              </a:lnTo>
              <a:lnTo>
                <a:pt x="0" y="2672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E5879B-E78B-4114-97D6-31E2FD8B2B18}">
      <dsp:nvSpPr>
        <dsp:cNvPr id="0" name=""/>
        <dsp:cNvSpPr/>
      </dsp:nvSpPr>
      <dsp:spPr>
        <a:xfrm>
          <a:off x="4955343" y="2359876"/>
          <a:ext cx="1684860" cy="267280"/>
        </a:xfrm>
        <a:custGeom>
          <a:avLst/>
          <a:gdLst/>
          <a:ahLst/>
          <a:cxnLst/>
          <a:rect l="0" t="0" r="0" b="0"/>
          <a:pathLst>
            <a:path>
              <a:moveTo>
                <a:pt x="1684860" y="0"/>
              </a:moveTo>
              <a:lnTo>
                <a:pt x="1684860" y="182143"/>
              </a:lnTo>
              <a:lnTo>
                <a:pt x="0" y="182143"/>
              </a:lnTo>
              <a:lnTo>
                <a:pt x="0" y="2672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268B19-595F-4F8E-B58B-295A9B73D1AD}">
      <dsp:nvSpPr>
        <dsp:cNvPr id="0" name=""/>
        <dsp:cNvSpPr/>
      </dsp:nvSpPr>
      <dsp:spPr>
        <a:xfrm>
          <a:off x="4348668" y="741017"/>
          <a:ext cx="2291534" cy="11725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7446"/>
              </a:lnTo>
              <a:lnTo>
                <a:pt x="2291534" y="1087446"/>
              </a:lnTo>
              <a:lnTo>
                <a:pt x="2291534" y="11725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41D022-6141-4653-94FE-A2FC0CBD7B8D}">
      <dsp:nvSpPr>
        <dsp:cNvPr id="0" name=""/>
        <dsp:cNvSpPr/>
      </dsp:nvSpPr>
      <dsp:spPr>
        <a:xfrm>
          <a:off x="2123174" y="2342935"/>
          <a:ext cx="1708929" cy="2842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084"/>
              </a:lnTo>
              <a:lnTo>
                <a:pt x="1708929" y="199084"/>
              </a:lnTo>
              <a:lnTo>
                <a:pt x="1708929" y="2842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913077-7347-48E7-9781-0A4DEA94A002}">
      <dsp:nvSpPr>
        <dsp:cNvPr id="0" name=""/>
        <dsp:cNvSpPr/>
      </dsp:nvSpPr>
      <dsp:spPr>
        <a:xfrm>
          <a:off x="2123174" y="2342935"/>
          <a:ext cx="585689" cy="2842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084"/>
              </a:lnTo>
              <a:lnTo>
                <a:pt x="585689" y="199084"/>
              </a:lnTo>
              <a:lnTo>
                <a:pt x="585689" y="2842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79308D-253B-4D00-9989-79307BCF3471}">
      <dsp:nvSpPr>
        <dsp:cNvPr id="0" name=""/>
        <dsp:cNvSpPr/>
      </dsp:nvSpPr>
      <dsp:spPr>
        <a:xfrm>
          <a:off x="1585622" y="2342935"/>
          <a:ext cx="537551" cy="284221"/>
        </a:xfrm>
        <a:custGeom>
          <a:avLst/>
          <a:gdLst/>
          <a:ahLst/>
          <a:cxnLst/>
          <a:rect l="0" t="0" r="0" b="0"/>
          <a:pathLst>
            <a:path>
              <a:moveTo>
                <a:pt x="537551" y="0"/>
              </a:moveTo>
              <a:lnTo>
                <a:pt x="537551" y="199084"/>
              </a:lnTo>
              <a:lnTo>
                <a:pt x="0" y="199084"/>
              </a:lnTo>
              <a:lnTo>
                <a:pt x="0" y="2842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8E04C9-36BA-40EC-9116-EA6BC2D2366D}">
      <dsp:nvSpPr>
        <dsp:cNvPr id="0" name=""/>
        <dsp:cNvSpPr/>
      </dsp:nvSpPr>
      <dsp:spPr>
        <a:xfrm>
          <a:off x="462382" y="2342935"/>
          <a:ext cx="1660791" cy="284221"/>
        </a:xfrm>
        <a:custGeom>
          <a:avLst/>
          <a:gdLst/>
          <a:ahLst/>
          <a:cxnLst/>
          <a:rect l="0" t="0" r="0" b="0"/>
          <a:pathLst>
            <a:path>
              <a:moveTo>
                <a:pt x="1660791" y="0"/>
              </a:moveTo>
              <a:lnTo>
                <a:pt x="1660791" y="199084"/>
              </a:lnTo>
              <a:lnTo>
                <a:pt x="0" y="199084"/>
              </a:lnTo>
              <a:lnTo>
                <a:pt x="0" y="2842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B6CA91-B226-4E5B-948F-398345F3557D}">
      <dsp:nvSpPr>
        <dsp:cNvPr id="0" name=""/>
        <dsp:cNvSpPr/>
      </dsp:nvSpPr>
      <dsp:spPr>
        <a:xfrm>
          <a:off x="2123174" y="741017"/>
          <a:ext cx="2225494" cy="1155641"/>
        </a:xfrm>
        <a:custGeom>
          <a:avLst/>
          <a:gdLst/>
          <a:ahLst/>
          <a:cxnLst/>
          <a:rect l="0" t="0" r="0" b="0"/>
          <a:pathLst>
            <a:path>
              <a:moveTo>
                <a:pt x="2225494" y="0"/>
              </a:moveTo>
              <a:lnTo>
                <a:pt x="2225494" y="1070505"/>
              </a:lnTo>
              <a:lnTo>
                <a:pt x="0" y="1070505"/>
              </a:lnTo>
              <a:lnTo>
                <a:pt x="0" y="11556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E48338-379C-4BB4-A5C9-523D57E8E44B}">
      <dsp:nvSpPr>
        <dsp:cNvPr id="0" name=""/>
        <dsp:cNvSpPr/>
      </dsp:nvSpPr>
      <dsp:spPr>
        <a:xfrm>
          <a:off x="-46373" y="-97007"/>
          <a:ext cx="2620119" cy="9353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B40930-4BB4-48F1-8FFD-ABA79B3343CC}">
      <dsp:nvSpPr>
        <dsp:cNvPr id="0" name=""/>
        <dsp:cNvSpPr/>
      </dsp:nvSpPr>
      <dsp:spPr>
        <a:xfrm>
          <a:off x="55738" y="0"/>
          <a:ext cx="2620119" cy="9353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900" kern="1200" dirty="0" smtClean="0"/>
            <a:t>- Инструментарий идентификации ШНОР и ШНСУ</a:t>
          </a:r>
        </a:p>
        <a:p>
          <a:pPr lvl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900" kern="1200" dirty="0" smtClean="0"/>
            <a:t>- Проведение идентификации ШНОР и ШНСУ ЯО (100% школ ЯО)</a:t>
          </a:r>
        </a:p>
        <a:p>
          <a:pPr lvl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900" kern="1200" dirty="0" smtClean="0"/>
            <a:t>- Рейтинг школ ЯО по интегральным показателям </a:t>
          </a:r>
          <a:r>
            <a:rPr lang="ru-RU" sz="900" b="1" kern="1200" dirty="0" smtClean="0"/>
            <a:t>ОИП и ИСБШ</a:t>
          </a:r>
        </a:p>
        <a:p>
          <a:pPr lvl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900" b="0" kern="1200" dirty="0" smtClean="0"/>
            <a:t>- Выявление школ со стабильно высокими результатами</a:t>
          </a:r>
          <a:endParaRPr lang="ru-RU" sz="900" b="0" kern="1200" dirty="0"/>
        </a:p>
      </dsp:txBody>
      <dsp:txXfrm>
        <a:off x="83133" y="27395"/>
        <a:ext cx="2565329" cy="880556"/>
      </dsp:txXfrm>
    </dsp:sp>
    <dsp:sp modelId="{366D98D4-7A53-45B1-90E5-95A60BD2412E}">
      <dsp:nvSpPr>
        <dsp:cNvPr id="0" name=""/>
        <dsp:cNvSpPr/>
      </dsp:nvSpPr>
      <dsp:spPr>
        <a:xfrm>
          <a:off x="3392479" y="-97007"/>
          <a:ext cx="1912377" cy="8380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D933D8-BA48-4D71-9A57-DF9633D184ED}">
      <dsp:nvSpPr>
        <dsp:cNvPr id="0" name=""/>
        <dsp:cNvSpPr/>
      </dsp:nvSpPr>
      <dsp:spPr>
        <a:xfrm>
          <a:off x="3494592" y="0"/>
          <a:ext cx="1912377" cy="8380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Координационный совет проекта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(ДО, ИРО, </a:t>
          </a:r>
          <a:r>
            <a:rPr lang="ru-RU" sz="1200" kern="1200" dirty="0" err="1" smtClean="0"/>
            <a:t>ЦОиККО</a:t>
          </a:r>
          <a:r>
            <a:rPr lang="ru-RU" sz="1200" kern="1200" dirty="0" smtClean="0"/>
            <a:t>) </a:t>
          </a:r>
          <a:endParaRPr lang="ru-RU" sz="1200" kern="1200" dirty="0"/>
        </a:p>
      </dsp:txBody>
      <dsp:txXfrm>
        <a:off x="3519137" y="24545"/>
        <a:ext cx="1863287" cy="788934"/>
      </dsp:txXfrm>
    </dsp:sp>
    <dsp:sp modelId="{90B5B856-CCDA-49F8-8BFE-B12F7A5289DD}">
      <dsp:nvSpPr>
        <dsp:cNvPr id="0" name=""/>
        <dsp:cNvSpPr/>
      </dsp:nvSpPr>
      <dsp:spPr>
        <a:xfrm>
          <a:off x="1383472" y="1896658"/>
          <a:ext cx="1479402" cy="4462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6FB5AA-3ADE-4CFD-960D-6A7BB9B0ED98}">
      <dsp:nvSpPr>
        <dsp:cNvPr id="0" name=""/>
        <dsp:cNvSpPr/>
      </dsp:nvSpPr>
      <dsp:spPr>
        <a:xfrm>
          <a:off x="1485585" y="1993666"/>
          <a:ext cx="1479402" cy="4462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РГ ШНОР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(ЦОМ)</a:t>
          </a:r>
          <a:endParaRPr lang="ru-RU" sz="1200" kern="1200" dirty="0"/>
        </a:p>
      </dsp:txBody>
      <dsp:txXfrm>
        <a:off x="1498656" y="2006737"/>
        <a:ext cx="1453260" cy="420134"/>
      </dsp:txXfrm>
    </dsp:sp>
    <dsp:sp modelId="{43E31E92-AAA5-4393-A9C7-FF92C7B27737}">
      <dsp:nvSpPr>
        <dsp:cNvPr id="0" name=""/>
        <dsp:cNvSpPr/>
      </dsp:nvSpPr>
      <dsp:spPr>
        <a:xfrm>
          <a:off x="2875" y="2627156"/>
          <a:ext cx="919014" cy="7567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14D58F-5CED-4559-9C6C-0110EEFE1226}">
      <dsp:nvSpPr>
        <dsp:cNvPr id="0" name=""/>
        <dsp:cNvSpPr/>
      </dsp:nvSpPr>
      <dsp:spPr>
        <a:xfrm>
          <a:off x="104988" y="2724164"/>
          <a:ext cx="919014" cy="7567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Аналитическая записка по результатам идентификации ШНОР </a:t>
          </a:r>
          <a:endParaRPr lang="ru-RU" sz="1000" kern="1200" dirty="0"/>
        </a:p>
      </dsp:txBody>
      <dsp:txXfrm>
        <a:off x="127153" y="2746329"/>
        <a:ext cx="874684" cy="712431"/>
      </dsp:txXfrm>
    </dsp:sp>
    <dsp:sp modelId="{602F5EE1-6CEC-476C-9E32-AFEDA272DC75}">
      <dsp:nvSpPr>
        <dsp:cNvPr id="0" name=""/>
        <dsp:cNvSpPr/>
      </dsp:nvSpPr>
      <dsp:spPr>
        <a:xfrm>
          <a:off x="1126115" y="2627156"/>
          <a:ext cx="919014" cy="7726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C96716-7E57-46B3-9858-5BA9EA3C3CD8}">
      <dsp:nvSpPr>
        <dsp:cNvPr id="0" name=""/>
        <dsp:cNvSpPr/>
      </dsp:nvSpPr>
      <dsp:spPr>
        <a:xfrm>
          <a:off x="1228228" y="2724164"/>
          <a:ext cx="919014" cy="7726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Программа мониторинга результативности ШНОР</a:t>
          </a:r>
          <a:endParaRPr lang="ru-RU" sz="1000" kern="1200" dirty="0"/>
        </a:p>
      </dsp:txBody>
      <dsp:txXfrm>
        <a:off x="1250859" y="2746795"/>
        <a:ext cx="873752" cy="727401"/>
      </dsp:txXfrm>
    </dsp:sp>
    <dsp:sp modelId="{AD0FB243-47A4-4BDB-BF66-046C3C6651FA}">
      <dsp:nvSpPr>
        <dsp:cNvPr id="0" name=""/>
        <dsp:cNvSpPr/>
      </dsp:nvSpPr>
      <dsp:spPr>
        <a:xfrm>
          <a:off x="2249355" y="2627156"/>
          <a:ext cx="919014" cy="7903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689007-C097-442A-ACD1-AD982CDE6DE7}">
      <dsp:nvSpPr>
        <dsp:cNvPr id="0" name=""/>
        <dsp:cNvSpPr/>
      </dsp:nvSpPr>
      <dsp:spPr>
        <a:xfrm>
          <a:off x="2351468" y="2724164"/>
          <a:ext cx="919014" cy="7903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Вариативная модель поддержки ШНОР</a:t>
          </a:r>
          <a:endParaRPr lang="ru-RU" sz="1000" kern="1200" dirty="0"/>
        </a:p>
      </dsp:txBody>
      <dsp:txXfrm>
        <a:off x="2374615" y="2747311"/>
        <a:ext cx="872720" cy="744017"/>
      </dsp:txXfrm>
    </dsp:sp>
    <dsp:sp modelId="{5B228D0E-473C-445B-A9B7-35609E605A27}">
      <dsp:nvSpPr>
        <dsp:cNvPr id="0" name=""/>
        <dsp:cNvSpPr/>
      </dsp:nvSpPr>
      <dsp:spPr>
        <a:xfrm>
          <a:off x="3372595" y="2627156"/>
          <a:ext cx="919014" cy="7920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598FC4-FAEB-4EA4-8752-7B26EEBD38BD}">
      <dsp:nvSpPr>
        <dsp:cNvPr id="0" name=""/>
        <dsp:cNvSpPr/>
      </dsp:nvSpPr>
      <dsp:spPr>
        <a:xfrm>
          <a:off x="3474708" y="2724164"/>
          <a:ext cx="919014" cy="7920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Разработка ППК для команд управленцев и педагогов</a:t>
          </a:r>
          <a:endParaRPr lang="ru-RU" sz="900" kern="1200" dirty="0"/>
        </a:p>
      </dsp:txBody>
      <dsp:txXfrm>
        <a:off x="3497907" y="2747363"/>
        <a:ext cx="872616" cy="745658"/>
      </dsp:txXfrm>
    </dsp:sp>
    <dsp:sp modelId="{A9A1C201-3A41-4DB4-B9DD-1BA2CA473934}">
      <dsp:nvSpPr>
        <dsp:cNvPr id="0" name=""/>
        <dsp:cNvSpPr/>
      </dsp:nvSpPr>
      <dsp:spPr>
        <a:xfrm>
          <a:off x="5916244" y="1913600"/>
          <a:ext cx="1447916" cy="4462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24BFF6-A311-490C-A88A-FC0B6A18941E}">
      <dsp:nvSpPr>
        <dsp:cNvPr id="0" name=""/>
        <dsp:cNvSpPr/>
      </dsp:nvSpPr>
      <dsp:spPr>
        <a:xfrm>
          <a:off x="6018357" y="2010607"/>
          <a:ext cx="1447916" cy="4462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РГ ШНСУ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(ЦРИИ)</a:t>
          </a:r>
          <a:endParaRPr lang="ru-RU" sz="1200" kern="1200" dirty="0"/>
        </a:p>
      </dsp:txBody>
      <dsp:txXfrm>
        <a:off x="6031428" y="2023678"/>
        <a:ext cx="1421774" cy="420134"/>
      </dsp:txXfrm>
    </dsp:sp>
    <dsp:sp modelId="{59D9B2E9-A443-46AC-8094-98EB0B58BE16}">
      <dsp:nvSpPr>
        <dsp:cNvPr id="0" name=""/>
        <dsp:cNvSpPr/>
      </dsp:nvSpPr>
      <dsp:spPr>
        <a:xfrm>
          <a:off x="4495835" y="2627156"/>
          <a:ext cx="919014" cy="7460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254061-3AA5-4E78-BC08-A32F38E60DF2}">
      <dsp:nvSpPr>
        <dsp:cNvPr id="0" name=""/>
        <dsp:cNvSpPr/>
      </dsp:nvSpPr>
      <dsp:spPr>
        <a:xfrm>
          <a:off x="4597948" y="2724164"/>
          <a:ext cx="919014" cy="7460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Аналитическая записка по результатам идентификации ШНСУ </a:t>
          </a:r>
          <a:endParaRPr lang="ru-RU" sz="1000" kern="1200" dirty="0"/>
        </a:p>
      </dsp:txBody>
      <dsp:txXfrm>
        <a:off x="4619800" y="2746016"/>
        <a:ext cx="875310" cy="702384"/>
      </dsp:txXfrm>
    </dsp:sp>
    <dsp:sp modelId="{D0C9E14D-04A2-4AE5-9F41-E65B6FCBC9BD}">
      <dsp:nvSpPr>
        <dsp:cNvPr id="0" name=""/>
        <dsp:cNvSpPr/>
      </dsp:nvSpPr>
      <dsp:spPr>
        <a:xfrm>
          <a:off x="5619075" y="2627156"/>
          <a:ext cx="919014" cy="7550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423931-0814-4009-BC8F-E15049BB5FC0}">
      <dsp:nvSpPr>
        <dsp:cNvPr id="0" name=""/>
        <dsp:cNvSpPr/>
      </dsp:nvSpPr>
      <dsp:spPr>
        <a:xfrm>
          <a:off x="5721188" y="2724164"/>
          <a:ext cx="919014" cy="7550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Программа мониторинга результативности ШНСУ</a:t>
          </a:r>
          <a:endParaRPr lang="ru-RU" sz="1000" kern="1200" dirty="0"/>
        </a:p>
      </dsp:txBody>
      <dsp:txXfrm>
        <a:off x="5743302" y="2746278"/>
        <a:ext cx="874786" cy="710794"/>
      </dsp:txXfrm>
    </dsp:sp>
    <dsp:sp modelId="{26084CFB-285C-406D-97D6-97B1DC6F5C13}">
      <dsp:nvSpPr>
        <dsp:cNvPr id="0" name=""/>
        <dsp:cNvSpPr/>
      </dsp:nvSpPr>
      <dsp:spPr>
        <a:xfrm>
          <a:off x="6742315" y="2627156"/>
          <a:ext cx="919014" cy="7761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84B8D2-8181-4E75-A14E-A217380BE3FC}">
      <dsp:nvSpPr>
        <dsp:cNvPr id="0" name=""/>
        <dsp:cNvSpPr/>
      </dsp:nvSpPr>
      <dsp:spPr>
        <a:xfrm>
          <a:off x="6844428" y="2724164"/>
          <a:ext cx="919014" cy="7761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Вариативная модель поддержки ШНСУ</a:t>
          </a:r>
          <a:endParaRPr lang="ru-RU" sz="1000" kern="1200" dirty="0"/>
        </a:p>
      </dsp:txBody>
      <dsp:txXfrm>
        <a:off x="6867161" y="2746897"/>
        <a:ext cx="873548" cy="730681"/>
      </dsp:txXfrm>
    </dsp:sp>
    <dsp:sp modelId="{72B943B4-70E1-43C1-B32F-192DE938C8E7}">
      <dsp:nvSpPr>
        <dsp:cNvPr id="0" name=""/>
        <dsp:cNvSpPr/>
      </dsp:nvSpPr>
      <dsp:spPr>
        <a:xfrm>
          <a:off x="7865556" y="2627156"/>
          <a:ext cx="919014" cy="7602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EE91F2-F822-4337-85D0-C5A1B51A3AE6}">
      <dsp:nvSpPr>
        <dsp:cNvPr id="0" name=""/>
        <dsp:cNvSpPr/>
      </dsp:nvSpPr>
      <dsp:spPr>
        <a:xfrm>
          <a:off x="7967668" y="2724164"/>
          <a:ext cx="919014" cy="7602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Разработка ППК для команд управленцев и педагогов</a:t>
          </a:r>
          <a:endParaRPr lang="ru-RU" sz="1000" kern="1200" dirty="0"/>
        </a:p>
      </dsp:txBody>
      <dsp:txXfrm>
        <a:off x="7989935" y="2746431"/>
        <a:ext cx="874480" cy="715711"/>
      </dsp:txXfrm>
    </dsp:sp>
    <dsp:sp modelId="{09B64EA5-313F-467A-A020-F8A80DC4F107}">
      <dsp:nvSpPr>
        <dsp:cNvPr id="0" name=""/>
        <dsp:cNvSpPr/>
      </dsp:nvSpPr>
      <dsp:spPr>
        <a:xfrm>
          <a:off x="6283021" y="-97007"/>
          <a:ext cx="2496558" cy="9115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201354-04DC-49F4-B025-2350134673B0}">
      <dsp:nvSpPr>
        <dsp:cNvPr id="0" name=""/>
        <dsp:cNvSpPr/>
      </dsp:nvSpPr>
      <dsp:spPr>
        <a:xfrm>
          <a:off x="6385134" y="0"/>
          <a:ext cx="2496558" cy="9115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900" kern="1200" dirty="0" smtClean="0"/>
            <a:t>- Концепция проекта поддержки ШНОР и ШНСУ</a:t>
          </a:r>
        </a:p>
        <a:p>
          <a:pPr lvl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900" kern="1200" dirty="0" smtClean="0"/>
            <a:t>- Базовая модель поддержки ШНОР и ШНСУ</a:t>
          </a:r>
        </a:p>
        <a:p>
          <a:pPr lvl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900" kern="1200" dirty="0" smtClean="0"/>
            <a:t>- Региональная программа поддержки ШНОР и ШНСУ</a:t>
          </a:r>
        </a:p>
        <a:p>
          <a:pPr lvl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900" kern="1200" dirty="0" smtClean="0"/>
            <a:t>- Программа мониторинга результативности ШНОР и ШНСУ</a:t>
          </a:r>
        </a:p>
      </dsp:txBody>
      <dsp:txXfrm>
        <a:off x="6411834" y="26700"/>
        <a:ext cx="2443158" cy="85819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F4544E-F5EF-41E1-A437-92454001081D}">
      <dsp:nvSpPr>
        <dsp:cNvPr id="0" name=""/>
        <dsp:cNvSpPr/>
      </dsp:nvSpPr>
      <dsp:spPr>
        <a:xfrm rot="5400000">
          <a:off x="-88938" y="92811"/>
          <a:ext cx="592920" cy="415044"/>
        </a:xfrm>
        <a:prstGeom prst="chevron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>
            <a:solidFill>
              <a:srgbClr val="002060"/>
            </a:solidFill>
          </a:endParaRPr>
        </a:p>
      </dsp:txBody>
      <dsp:txXfrm rot="-5400000">
        <a:off x="0" y="211395"/>
        <a:ext cx="415044" cy="177876"/>
      </dsp:txXfrm>
    </dsp:sp>
    <dsp:sp modelId="{BF829007-818B-4E74-BA8B-ED7A84BAD74E}">
      <dsp:nvSpPr>
        <dsp:cNvPr id="0" name=""/>
        <dsp:cNvSpPr/>
      </dsp:nvSpPr>
      <dsp:spPr>
        <a:xfrm rot="5400000">
          <a:off x="4447674" y="-4028757"/>
          <a:ext cx="385398" cy="845065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002060"/>
              </a:solidFill>
            </a:rPr>
            <a:t>Реализация мер, направленных на идентификацию и мониторинг эффективности поддержки ШНОР и ШНСУ</a:t>
          </a:r>
          <a:endParaRPr lang="ru-RU" sz="1400" b="1" kern="1200" dirty="0">
            <a:solidFill>
              <a:srgbClr val="002060"/>
            </a:solidFill>
          </a:endParaRPr>
        </a:p>
      </dsp:txBody>
      <dsp:txXfrm rot="-5400000">
        <a:off x="415044" y="22687"/>
        <a:ext cx="8431844" cy="347770"/>
      </dsp:txXfrm>
    </dsp:sp>
    <dsp:sp modelId="{20509EF3-50B5-42C8-8EFF-6DCF85F1D897}">
      <dsp:nvSpPr>
        <dsp:cNvPr id="0" name=""/>
        <dsp:cNvSpPr/>
      </dsp:nvSpPr>
      <dsp:spPr>
        <a:xfrm rot="5400000">
          <a:off x="-88938" y="598324"/>
          <a:ext cx="592920" cy="415044"/>
        </a:xfrm>
        <a:prstGeom prst="chevron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>
            <a:solidFill>
              <a:srgbClr val="002060"/>
            </a:solidFill>
          </a:endParaRPr>
        </a:p>
      </dsp:txBody>
      <dsp:txXfrm rot="-5400000">
        <a:off x="0" y="716908"/>
        <a:ext cx="415044" cy="177876"/>
      </dsp:txXfrm>
    </dsp:sp>
    <dsp:sp modelId="{B4C6441E-CE55-4BD6-996E-0AA96B39D38B}">
      <dsp:nvSpPr>
        <dsp:cNvPr id="0" name=""/>
        <dsp:cNvSpPr/>
      </dsp:nvSpPr>
      <dsp:spPr>
        <a:xfrm rot="5400000">
          <a:off x="4447674" y="-3523243"/>
          <a:ext cx="385398" cy="845065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002060"/>
              </a:solidFill>
            </a:rPr>
            <a:t>Реализация мер, направленных на создание региональной инфраструктуры обеспечения поддержки ШНОР и ШНСУ</a:t>
          </a:r>
          <a:endParaRPr lang="ru-RU" sz="1400" b="1" kern="1200" dirty="0">
            <a:solidFill>
              <a:srgbClr val="002060"/>
            </a:solidFill>
          </a:endParaRPr>
        </a:p>
      </dsp:txBody>
      <dsp:txXfrm rot="-5400000">
        <a:off x="415044" y="528201"/>
        <a:ext cx="8431844" cy="347770"/>
      </dsp:txXfrm>
    </dsp:sp>
    <dsp:sp modelId="{44D3DE06-4AD6-41E8-98BA-2AD9870566AC}">
      <dsp:nvSpPr>
        <dsp:cNvPr id="0" name=""/>
        <dsp:cNvSpPr/>
      </dsp:nvSpPr>
      <dsp:spPr>
        <a:xfrm rot="5400000">
          <a:off x="-88938" y="1103837"/>
          <a:ext cx="592920" cy="415044"/>
        </a:xfrm>
        <a:prstGeom prst="chevron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>
            <a:solidFill>
              <a:srgbClr val="002060"/>
            </a:solidFill>
          </a:endParaRPr>
        </a:p>
      </dsp:txBody>
      <dsp:txXfrm rot="-5400000">
        <a:off x="0" y="1222421"/>
        <a:ext cx="415044" cy="177876"/>
      </dsp:txXfrm>
    </dsp:sp>
    <dsp:sp modelId="{6DE8F788-6109-49E1-8BE8-35E04ED4A092}">
      <dsp:nvSpPr>
        <dsp:cNvPr id="0" name=""/>
        <dsp:cNvSpPr/>
      </dsp:nvSpPr>
      <dsp:spPr>
        <a:xfrm rot="5400000">
          <a:off x="4447674" y="-3017730"/>
          <a:ext cx="385398" cy="845065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002060"/>
              </a:solidFill>
            </a:rPr>
            <a:t>Реализация мер, направленных на нормативное обеспечение поддержки ШНОР и ШНСУ </a:t>
          </a:r>
          <a:endParaRPr lang="ru-RU" sz="1400" b="1" kern="1200" dirty="0">
            <a:solidFill>
              <a:srgbClr val="002060"/>
            </a:solidFill>
          </a:endParaRPr>
        </a:p>
      </dsp:txBody>
      <dsp:txXfrm rot="-5400000">
        <a:off x="415044" y="1033714"/>
        <a:ext cx="8431844" cy="347770"/>
      </dsp:txXfrm>
    </dsp:sp>
    <dsp:sp modelId="{F6B82F75-081E-4736-A79E-E19AEAA8F5E3}">
      <dsp:nvSpPr>
        <dsp:cNvPr id="0" name=""/>
        <dsp:cNvSpPr/>
      </dsp:nvSpPr>
      <dsp:spPr>
        <a:xfrm rot="5400000">
          <a:off x="-88938" y="1609350"/>
          <a:ext cx="592920" cy="415044"/>
        </a:xfrm>
        <a:prstGeom prst="chevron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>
            <a:solidFill>
              <a:srgbClr val="002060"/>
            </a:solidFill>
          </a:endParaRPr>
        </a:p>
      </dsp:txBody>
      <dsp:txXfrm rot="-5400000">
        <a:off x="0" y="1727934"/>
        <a:ext cx="415044" cy="177876"/>
      </dsp:txXfrm>
    </dsp:sp>
    <dsp:sp modelId="{146B9AD2-69DC-4E78-AB61-6AEE04172866}">
      <dsp:nvSpPr>
        <dsp:cNvPr id="0" name=""/>
        <dsp:cNvSpPr/>
      </dsp:nvSpPr>
      <dsp:spPr>
        <a:xfrm rot="5400000">
          <a:off x="4447674" y="-2512217"/>
          <a:ext cx="385398" cy="845065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002060"/>
              </a:solidFill>
            </a:rPr>
            <a:t>Реализация мер, направленных на методическое обеспечение поддержки ШНОР и ШНСУ</a:t>
          </a:r>
          <a:endParaRPr lang="ru-RU" sz="1400" b="1" kern="1200" dirty="0">
            <a:solidFill>
              <a:srgbClr val="002060"/>
            </a:solidFill>
          </a:endParaRPr>
        </a:p>
      </dsp:txBody>
      <dsp:txXfrm rot="-5400000">
        <a:off x="415044" y="1539227"/>
        <a:ext cx="8431844" cy="347770"/>
      </dsp:txXfrm>
    </dsp:sp>
    <dsp:sp modelId="{643BAC86-140D-4944-BC60-B66B19AD0823}">
      <dsp:nvSpPr>
        <dsp:cNvPr id="0" name=""/>
        <dsp:cNvSpPr/>
      </dsp:nvSpPr>
      <dsp:spPr>
        <a:xfrm rot="5400000">
          <a:off x="-88938" y="2114864"/>
          <a:ext cx="592920" cy="415044"/>
        </a:xfrm>
        <a:prstGeom prst="chevron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>
            <a:solidFill>
              <a:srgbClr val="002060"/>
            </a:solidFill>
          </a:endParaRPr>
        </a:p>
      </dsp:txBody>
      <dsp:txXfrm rot="-5400000">
        <a:off x="0" y="2233448"/>
        <a:ext cx="415044" cy="177876"/>
      </dsp:txXfrm>
    </dsp:sp>
    <dsp:sp modelId="{8092D4B2-41C5-4E4F-AA14-DCB6F67A4068}">
      <dsp:nvSpPr>
        <dsp:cNvPr id="0" name=""/>
        <dsp:cNvSpPr/>
      </dsp:nvSpPr>
      <dsp:spPr>
        <a:xfrm rot="5400000">
          <a:off x="4447674" y="-2006704"/>
          <a:ext cx="385398" cy="845065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002060"/>
              </a:solidFill>
            </a:rPr>
            <a:t>Реализация мер, направленных на профессиональное развитие педагогических и административных команд ШНОР и ШНСУ</a:t>
          </a:r>
          <a:endParaRPr lang="ru-RU" sz="1400" b="1" kern="1200" dirty="0">
            <a:solidFill>
              <a:srgbClr val="002060"/>
            </a:solidFill>
          </a:endParaRPr>
        </a:p>
      </dsp:txBody>
      <dsp:txXfrm rot="-5400000">
        <a:off x="415044" y="2044740"/>
        <a:ext cx="8431844" cy="347770"/>
      </dsp:txXfrm>
    </dsp:sp>
    <dsp:sp modelId="{287644FB-FA3C-4F3A-AFE1-087EF2ED3705}">
      <dsp:nvSpPr>
        <dsp:cNvPr id="0" name=""/>
        <dsp:cNvSpPr/>
      </dsp:nvSpPr>
      <dsp:spPr>
        <a:xfrm rot="5400000">
          <a:off x="-88938" y="2620377"/>
          <a:ext cx="592920" cy="415044"/>
        </a:xfrm>
        <a:prstGeom prst="chevron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>
            <a:solidFill>
              <a:srgbClr val="002060"/>
            </a:solidFill>
          </a:endParaRPr>
        </a:p>
      </dsp:txBody>
      <dsp:txXfrm rot="-5400000">
        <a:off x="0" y="2738961"/>
        <a:ext cx="415044" cy="177876"/>
      </dsp:txXfrm>
    </dsp:sp>
    <dsp:sp modelId="{834BC412-C56E-4110-A43E-3191341C5FD0}">
      <dsp:nvSpPr>
        <dsp:cNvPr id="0" name=""/>
        <dsp:cNvSpPr/>
      </dsp:nvSpPr>
      <dsp:spPr>
        <a:xfrm rot="5400000">
          <a:off x="4447674" y="-1501190"/>
          <a:ext cx="385398" cy="845065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002060"/>
              </a:solidFill>
            </a:rPr>
            <a:t>Реализация мер, направленных на взаимодействие и информирование педагогической общественности в процессе реализации региональной Программы поддержки ШНОР и ШНСУ</a:t>
          </a:r>
          <a:endParaRPr lang="ru-RU" sz="1400" b="1" kern="1200" dirty="0">
            <a:solidFill>
              <a:srgbClr val="002060"/>
            </a:solidFill>
          </a:endParaRPr>
        </a:p>
      </dsp:txBody>
      <dsp:txXfrm rot="-5400000">
        <a:off x="415044" y="2550254"/>
        <a:ext cx="8431844" cy="347770"/>
      </dsp:txXfrm>
    </dsp:sp>
    <dsp:sp modelId="{63131C8A-90EC-47CE-8F68-88F63EC2D2DA}">
      <dsp:nvSpPr>
        <dsp:cNvPr id="0" name=""/>
        <dsp:cNvSpPr/>
      </dsp:nvSpPr>
      <dsp:spPr>
        <a:xfrm rot="5400000">
          <a:off x="-88938" y="3125890"/>
          <a:ext cx="592920" cy="415044"/>
        </a:xfrm>
        <a:prstGeom prst="chevron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>
            <a:solidFill>
              <a:srgbClr val="002060"/>
            </a:solidFill>
          </a:endParaRPr>
        </a:p>
      </dsp:txBody>
      <dsp:txXfrm rot="-5400000">
        <a:off x="0" y="3244474"/>
        <a:ext cx="415044" cy="177876"/>
      </dsp:txXfrm>
    </dsp:sp>
    <dsp:sp modelId="{3963C13A-3006-47ED-8FC7-CBA0694FE631}">
      <dsp:nvSpPr>
        <dsp:cNvPr id="0" name=""/>
        <dsp:cNvSpPr/>
      </dsp:nvSpPr>
      <dsp:spPr>
        <a:xfrm rot="5400000">
          <a:off x="4447674" y="-995677"/>
          <a:ext cx="385398" cy="845065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002060"/>
              </a:solidFill>
            </a:rPr>
            <a:t>Реализация мер, направленных на финансовое обеспечение поддержки ШНОР и ШНСУ</a:t>
          </a:r>
          <a:endParaRPr lang="ru-RU" sz="1400" b="1" kern="1200" dirty="0">
            <a:solidFill>
              <a:srgbClr val="002060"/>
            </a:solidFill>
          </a:endParaRPr>
        </a:p>
      </dsp:txBody>
      <dsp:txXfrm rot="-5400000">
        <a:off x="415044" y="3055767"/>
        <a:ext cx="8431844" cy="34777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1E790D-898D-49CA-B915-94A1EB95685A}">
      <dsp:nvSpPr>
        <dsp:cNvPr id="0" name=""/>
        <dsp:cNvSpPr/>
      </dsp:nvSpPr>
      <dsp:spPr>
        <a:xfrm>
          <a:off x="0" y="175070"/>
          <a:ext cx="2012941" cy="2097062"/>
        </a:xfrm>
        <a:prstGeom prst="pie">
          <a:avLst>
            <a:gd name="adj1" fmla="val 5400000"/>
            <a:gd name="adj2" fmla="val 16200000"/>
          </a:avLst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89E508-9212-4234-A699-14EDC1A7D9FA}">
      <dsp:nvSpPr>
        <dsp:cNvPr id="0" name=""/>
        <dsp:cNvSpPr/>
      </dsp:nvSpPr>
      <dsp:spPr>
        <a:xfrm>
          <a:off x="1006470" y="217130"/>
          <a:ext cx="2348431" cy="20129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70C0"/>
              </a:solidFill>
            </a:rPr>
            <a:t>Формирующее оценивание</a:t>
          </a:r>
          <a:endParaRPr lang="ru-RU" sz="1400" b="1" kern="1200" dirty="0">
            <a:solidFill>
              <a:srgbClr val="0070C0"/>
            </a:solidFill>
          </a:endParaRPr>
        </a:p>
      </dsp:txBody>
      <dsp:txXfrm>
        <a:off x="1006470" y="217130"/>
        <a:ext cx="2348431" cy="427750"/>
      </dsp:txXfrm>
    </dsp:sp>
    <dsp:sp modelId="{A077E2D3-64AD-4EEC-934D-1F55DB97341C}">
      <dsp:nvSpPr>
        <dsp:cNvPr id="0" name=""/>
        <dsp:cNvSpPr/>
      </dsp:nvSpPr>
      <dsp:spPr>
        <a:xfrm>
          <a:off x="283408" y="654931"/>
          <a:ext cx="1484544" cy="1484544"/>
        </a:xfrm>
        <a:prstGeom prst="pie">
          <a:avLst>
            <a:gd name="adj1" fmla="val 5400000"/>
            <a:gd name="adj2" fmla="val 16200000"/>
          </a:avLst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973862-FD4C-4767-B7D5-CBAC598F99FF}">
      <dsp:nvSpPr>
        <dsp:cNvPr id="0" name=""/>
        <dsp:cNvSpPr/>
      </dsp:nvSpPr>
      <dsp:spPr>
        <a:xfrm>
          <a:off x="1006470" y="528767"/>
          <a:ext cx="2348431" cy="171677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70C0"/>
              </a:solidFill>
            </a:rPr>
            <a:t>Смысловое чтение</a:t>
          </a:r>
          <a:endParaRPr lang="ru-RU" sz="1400" b="1" kern="1200" dirty="0">
            <a:solidFill>
              <a:srgbClr val="0070C0"/>
            </a:solidFill>
          </a:endParaRPr>
        </a:p>
      </dsp:txBody>
      <dsp:txXfrm>
        <a:off x="1006470" y="528767"/>
        <a:ext cx="2348431" cy="494662"/>
      </dsp:txXfrm>
    </dsp:sp>
    <dsp:sp modelId="{C83D31AE-408A-4CFA-AAE0-189F6C85D466}">
      <dsp:nvSpPr>
        <dsp:cNvPr id="0" name=""/>
        <dsp:cNvSpPr/>
      </dsp:nvSpPr>
      <dsp:spPr>
        <a:xfrm>
          <a:off x="528397" y="1072630"/>
          <a:ext cx="956147" cy="956147"/>
        </a:xfrm>
        <a:prstGeom prst="pie">
          <a:avLst>
            <a:gd name="adj1" fmla="val 5400000"/>
            <a:gd name="adj2" fmla="val 16200000"/>
          </a:avLst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7C1854-6CF2-48C2-A81A-35710E3A1297}">
      <dsp:nvSpPr>
        <dsp:cNvPr id="0" name=""/>
        <dsp:cNvSpPr/>
      </dsp:nvSpPr>
      <dsp:spPr>
        <a:xfrm>
          <a:off x="1006470" y="987113"/>
          <a:ext cx="2348431" cy="112718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70C0"/>
              </a:solidFill>
            </a:rPr>
            <a:t>Развитие критического мышления</a:t>
          </a:r>
          <a:endParaRPr lang="ru-RU" sz="1400" b="1" kern="1200" dirty="0">
            <a:solidFill>
              <a:srgbClr val="0070C0"/>
            </a:solidFill>
          </a:endParaRPr>
        </a:p>
      </dsp:txBody>
      <dsp:txXfrm>
        <a:off x="1006470" y="987113"/>
        <a:ext cx="2348431" cy="504265"/>
      </dsp:txXfrm>
    </dsp:sp>
    <dsp:sp modelId="{93BDE060-7286-4C4F-8F7F-9F7F9FB01654}">
      <dsp:nvSpPr>
        <dsp:cNvPr id="0" name=""/>
        <dsp:cNvSpPr/>
      </dsp:nvSpPr>
      <dsp:spPr>
        <a:xfrm>
          <a:off x="792595" y="1500380"/>
          <a:ext cx="427750" cy="427750"/>
        </a:xfrm>
        <a:prstGeom prst="pie">
          <a:avLst>
            <a:gd name="adj1" fmla="val 5400000"/>
            <a:gd name="adj2" fmla="val 16200000"/>
          </a:avLst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12B149-B9EC-43CC-8B5D-D4E5DA16B176}">
      <dsp:nvSpPr>
        <dsp:cNvPr id="0" name=""/>
        <dsp:cNvSpPr/>
      </dsp:nvSpPr>
      <dsp:spPr>
        <a:xfrm>
          <a:off x="1006470" y="1495530"/>
          <a:ext cx="2348431" cy="4374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solidFill>
                <a:srgbClr val="0070C0"/>
              </a:solidFill>
            </a:rPr>
            <a:t>Образовательная </a:t>
          </a:r>
        </a:p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solidFill>
                <a:srgbClr val="0070C0"/>
              </a:solidFill>
            </a:rPr>
            <a:t>со-</a:t>
          </a:r>
          <a:r>
            <a:rPr lang="ru-RU" sz="1400" b="1" kern="1200" dirty="0" err="1" smtClean="0">
              <a:solidFill>
                <a:srgbClr val="0070C0"/>
              </a:solidFill>
            </a:rPr>
            <a:t>бытийность</a:t>
          </a:r>
          <a:endParaRPr lang="ru-RU" sz="1400" b="1" kern="1200" dirty="0">
            <a:solidFill>
              <a:srgbClr val="0070C0"/>
            </a:solidFill>
          </a:endParaRPr>
        </a:p>
      </dsp:txBody>
      <dsp:txXfrm>
        <a:off x="1006470" y="1495530"/>
        <a:ext cx="2348431" cy="43745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810B4C-62F4-4398-AD4B-79B7C987ED0F}">
      <dsp:nvSpPr>
        <dsp:cNvPr id="0" name=""/>
        <dsp:cNvSpPr/>
      </dsp:nvSpPr>
      <dsp:spPr>
        <a:xfrm>
          <a:off x="262711" y="175920"/>
          <a:ext cx="907613" cy="459828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700" b="1" kern="1200" dirty="0" smtClean="0"/>
            <a:t>Низкий уровень образовательных   результатов</a:t>
          </a:r>
          <a:endParaRPr lang="ru-RU" sz="700" b="1" kern="1200" dirty="0"/>
        </a:p>
      </dsp:txBody>
      <dsp:txXfrm>
        <a:off x="273293" y="186502"/>
        <a:ext cx="886449" cy="340129"/>
      </dsp:txXfrm>
    </dsp:sp>
    <dsp:sp modelId="{E1B3B75A-1D16-4E84-A4BC-00194BB7AFCC}">
      <dsp:nvSpPr>
        <dsp:cNvPr id="0" name=""/>
        <dsp:cNvSpPr/>
      </dsp:nvSpPr>
      <dsp:spPr>
        <a:xfrm>
          <a:off x="580193" y="-315095"/>
          <a:ext cx="1264330" cy="1264330"/>
        </a:xfrm>
        <a:prstGeom prst="leftCircularArrow">
          <a:avLst>
            <a:gd name="adj1" fmla="val 3209"/>
            <a:gd name="adj2" fmla="val 395447"/>
            <a:gd name="adj3" fmla="val 1829695"/>
            <a:gd name="adj4" fmla="val 8683226"/>
            <a:gd name="adj5" fmla="val 37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A0F3B3-65B3-49B0-B442-9DB6BC038DA6}">
      <dsp:nvSpPr>
        <dsp:cNvPr id="0" name=""/>
        <dsp:cNvSpPr/>
      </dsp:nvSpPr>
      <dsp:spPr>
        <a:xfrm>
          <a:off x="620699" y="568137"/>
          <a:ext cx="222957" cy="88662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/>
        </a:p>
      </dsp:txBody>
      <dsp:txXfrm>
        <a:off x="623296" y="570734"/>
        <a:ext cx="217763" cy="83468"/>
      </dsp:txXfrm>
    </dsp:sp>
    <dsp:sp modelId="{AFA98CDC-CD8F-475A-8740-67816AA29C07}">
      <dsp:nvSpPr>
        <dsp:cNvPr id="0" name=""/>
        <dsp:cNvSpPr/>
      </dsp:nvSpPr>
      <dsp:spPr>
        <a:xfrm>
          <a:off x="1338873" y="190151"/>
          <a:ext cx="931174" cy="431775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700" b="1" kern="1200" dirty="0" smtClean="0"/>
            <a:t>Профессиональные дефициты педагогов</a:t>
          </a:r>
          <a:endParaRPr lang="ru-RU" sz="700" b="1" kern="1200" dirty="0"/>
        </a:p>
      </dsp:txBody>
      <dsp:txXfrm>
        <a:off x="1348809" y="292610"/>
        <a:ext cx="911302" cy="319380"/>
      </dsp:txXfrm>
    </dsp:sp>
    <dsp:sp modelId="{874CCE07-75DA-41AC-920B-83649CEFD347}">
      <dsp:nvSpPr>
        <dsp:cNvPr id="0" name=""/>
        <dsp:cNvSpPr/>
      </dsp:nvSpPr>
      <dsp:spPr>
        <a:xfrm>
          <a:off x="1543968" y="-165810"/>
          <a:ext cx="1441219" cy="1441219"/>
        </a:xfrm>
        <a:prstGeom prst="circularArrow">
          <a:avLst>
            <a:gd name="adj1" fmla="val 2815"/>
            <a:gd name="adj2" fmla="val 343713"/>
            <a:gd name="adj3" fmla="val 19689224"/>
            <a:gd name="adj4" fmla="val 12783958"/>
            <a:gd name="adj5" fmla="val 328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B6E844-25A1-4227-8640-F4FBC6338B04}">
      <dsp:nvSpPr>
        <dsp:cNvPr id="0" name=""/>
        <dsp:cNvSpPr/>
      </dsp:nvSpPr>
      <dsp:spPr>
        <a:xfrm>
          <a:off x="1586035" y="185614"/>
          <a:ext cx="222957" cy="88662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 dirty="0"/>
        </a:p>
      </dsp:txBody>
      <dsp:txXfrm>
        <a:off x="1588632" y="188211"/>
        <a:ext cx="217763" cy="83468"/>
      </dsp:txXfrm>
    </dsp:sp>
    <dsp:sp modelId="{57AAFB11-3459-4FE3-B561-F97FD983F189}">
      <dsp:nvSpPr>
        <dsp:cNvPr id="0" name=""/>
        <dsp:cNvSpPr/>
      </dsp:nvSpPr>
      <dsp:spPr>
        <a:xfrm>
          <a:off x="2425286" y="215034"/>
          <a:ext cx="946660" cy="381822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700" b="1" kern="1200" dirty="0" smtClean="0"/>
            <a:t>Особенности условий депривации школы</a:t>
          </a:r>
          <a:endParaRPr lang="ru-RU" sz="700" b="1" kern="1200" dirty="0"/>
        </a:p>
      </dsp:txBody>
      <dsp:txXfrm>
        <a:off x="2434073" y="223821"/>
        <a:ext cx="929086" cy="282429"/>
      </dsp:txXfrm>
    </dsp:sp>
    <dsp:sp modelId="{C548A36A-D51F-4AE4-820F-C45F7AC780BA}">
      <dsp:nvSpPr>
        <dsp:cNvPr id="0" name=""/>
        <dsp:cNvSpPr/>
      </dsp:nvSpPr>
      <dsp:spPr>
        <a:xfrm>
          <a:off x="2612407" y="-484895"/>
          <a:ext cx="1441204" cy="1441204"/>
        </a:xfrm>
        <a:prstGeom prst="leftCircularArrow">
          <a:avLst>
            <a:gd name="adj1" fmla="val 2815"/>
            <a:gd name="adj2" fmla="val 343717"/>
            <a:gd name="adj3" fmla="val 1866396"/>
            <a:gd name="adj4" fmla="val 8771658"/>
            <a:gd name="adj5" fmla="val 328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098ADC-E3B5-4DCD-8751-455EBF0D1457}">
      <dsp:nvSpPr>
        <dsp:cNvPr id="0" name=""/>
        <dsp:cNvSpPr/>
      </dsp:nvSpPr>
      <dsp:spPr>
        <a:xfrm>
          <a:off x="2659285" y="523515"/>
          <a:ext cx="222957" cy="88662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/>
        </a:p>
      </dsp:txBody>
      <dsp:txXfrm>
        <a:off x="2661882" y="526112"/>
        <a:ext cx="217763" cy="83468"/>
      </dsp:txXfrm>
    </dsp:sp>
    <dsp:sp modelId="{9D78CD83-CD2B-44C2-8DF0-34CE374656BE}">
      <dsp:nvSpPr>
        <dsp:cNvPr id="0" name=""/>
        <dsp:cNvSpPr/>
      </dsp:nvSpPr>
      <dsp:spPr>
        <a:xfrm>
          <a:off x="3513884" y="170113"/>
          <a:ext cx="969641" cy="412707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700" b="1" kern="1200" dirty="0" smtClean="0"/>
            <a:t>Особенности сельской местности школы</a:t>
          </a:r>
          <a:endParaRPr lang="ru-RU" sz="700" b="1" kern="1200" dirty="0"/>
        </a:p>
      </dsp:txBody>
      <dsp:txXfrm>
        <a:off x="3523382" y="268049"/>
        <a:ext cx="950645" cy="305274"/>
      </dsp:txXfrm>
    </dsp:sp>
    <dsp:sp modelId="{691D3175-95B7-4F1A-915B-EF16ED529A44}">
      <dsp:nvSpPr>
        <dsp:cNvPr id="0" name=""/>
        <dsp:cNvSpPr/>
      </dsp:nvSpPr>
      <dsp:spPr>
        <a:xfrm>
          <a:off x="3748068" y="-196217"/>
          <a:ext cx="1437631" cy="1437631"/>
        </a:xfrm>
        <a:prstGeom prst="circularArrow">
          <a:avLst>
            <a:gd name="adj1" fmla="val 2822"/>
            <a:gd name="adj2" fmla="val 344627"/>
            <a:gd name="adj3" fmla="val 19749835"/>
            <a:gd name="adj4" fmla="val 12845484"/>
            <a:gd name="adj5" fmla="val 329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D4B4D1-0C63-4800-960A-0DE7F7027368}">
      <dsp:nvSpPr>
        <dsp:cNvPr id="0" name=""/>
        <dsp:cNvSpPr/>
      </dsp:nvSpPr>
      <dsp:spPr>
        <a:xfrm>
          <a:off x="3796523" y="144330"/>
          <a:ext cx="222957" cy="88662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/>
        </a:p>
      </dsp:txBody>
      <dsp:txXfrm>
        <a:off x="3799120" y="146927"/>
        <a:ext cx="217763" cy="83468"/>
      </dsp:txXfrm>
    </dsp:sp>
    <dsp:sp modelId="{ECDABE85-0559-47BF-993E-9C95586C9DBD}">
      <dsp:nvSpPr>
        <dsp:cNvPr id="0" name=""/>
        <dsp:cNvSpPr/>
      </dsp:nvSpPr>
      <dsp:spPr>
        <a:xfrm>
          <a:off x="4600330" y="192619"/>
          <a:ext cx="1008401" cy="385670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700" b="1" kern="1200" dirty="0" smtClean="0"/>
            <a:t>Особенности проявления девиации обучающихся</a:t>
          </a:r>
          <a:endParaRPr lang="ru-RU" sz="700" b="1" kern="1200" dirty="0"/>
        </a:p>
      </dsp:txBody>
      <dsp:txXfrm>
        <a:off x="4609205" y="201494"/>
        <a:ext cx="990651" cy="285276"/>
      </dsp:txXfrm>
    </dsp:sp>
    <dsp:sp modelId="{C7471DBF-F2FD-4DD2-B281-5A9FB70F8256}">
      <dsp:nvSpPr>
        <dsp:cNvPr id="0" name=""/>
        <dsp:cNvSpPr/>
      </dsp:nvSpPr>
      <dsp:spPr>
        <a:xfrm>
          <a:off x="4808596" y="-470075"/>
          <a:ext cx="1427955" cy="1427955"/>
        </a:xfrm>
        <a:prstGeom prst="leftCircularArrow">
          <a:avLst>
            <a:gd name="adj1" fmla="val 2841"/>
            <a:gd name="adj2" fmla="val 347118"/>
            <a:gd name="adj3" fmla="val 1866643"/>
            <a:gd name="adj4" fmla="val 8768504"/>
            <a:gd name="adj5" fmla="val 331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6AFAFB-BD37-4553-8959-3B8103EBCDCE}">
      <dsp:nvSpPr>
        <dsp:cNvPr id="0" name=""/>
        <dsp:cNvSpPr/>
      </dsp:nvSpPr>
      <dsp:spPr>
        <a:xfrm>
          <a:off x="4854696" y="528535"/>
          <a:ext cx="222957" cy="88662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/>
        </a:p>
      </dsp:txBody>
      <dsp:txXfrm>
        <a:off x="4857293" y="531132"/>
        <a:ext cx="217763" cy="83468"/>
      </dsp:txXfrm>
    </dsp:sp>
    <dsp:sp modelId="{BA163F9E-DCFD-42C6-BF94-4C964E79C693}">
      <dsp:nvSpPr>
        <dsp:cNvPr id="0" name=""/>
        <dsp:cNvSpPr/>
      </dsp:nvSpPr>
      <dsp:spPr>
        <a:xfrm>
          <a:off x="5776732" y="191904"/>
          <a:ext cx="811629" cy="379205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700" b="1" kern="1200" dirty="0" smtClean="0"/>
            <a:t>Особенности поликультурных условий школы</a:t>
          </a:r>
          <a:endParaRPr lang="ru-RU" sz="700" b="1" kern="1200" dirty="0"/>
        </a:p>
      </dsp:txBody>
      <dsp:txXfrm>
        <a:off x="5785459" y="281889"/>
        <a:ext cx="794175" cy="280492"/>
      </dsp:txXfrm>
    </dsp:sp>
    <dsp:sp modelId="{B9EE9E5F-66C5-44FB-8903-1F001900173A}">
      <dsp:nvSpPr>
        <dsp:cNvPr id="0" name=""/>
        <dsp:cNvSpPr/>
      </dsp:nvSpPr>
      <dsp:spPr>
        <a:xfrm>
          <a:off x="5977104" y="-141014"/>
          <a:ext cx="1300416" cy="1300416"/>
        </a:xfrm>
        <a:prstGeom prst="circularArrow">
          <a:avLst>
            <a:gd name="adj1" fmla="val 3120"/>
            <a:gd name="adj2" fmla="val 383666"/>
            <a:gd name="adj3" fmla="val 19580428"/>
            <a:gd name="adj4" fmla="val 12715115"/>
            <a:gd name="adj5" fmla="val 3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2AE827-6542-444E-B077-9D7636193019}">
      <dsp:nvSpPr>
        <dsp:cNvPr id="0" name=""/>
        <dsp:cNvSpPr/>
      </dsp:nvSpPr>
      <dsp:spPr>
        <a:xfrm>
          <a:off x="6001247" y="188660"/>
          <a:ext cx="222957" cy="88662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 dirty="0"/>
        </a:p>
      </dsp:txBody>
      <dsp:txXfrm>
        <a:off x="6003844" y="191257"/>
        <a:ext cx="217763" cy="83468"/>
      </dsp:txXfrm>
    </dsp:sp>
    <dsp:sp modelId="{6F9AE0ED-50D1-483F-9CB7-43B7EBEA27FE}">
      <dsp:nvSpPr>
        <dsp:cNvPr id="0" name=""/>
        <dsp:cNvSpPr/>
      </dsp:nvSpPr>
      <dsp:spPr>
        <a:xfrm>
          <a:off x="6746320" y="188661"/>
          <a:ext cx="892729" cy="383675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700" b="1" kern="1200" dirty="0" smtClean="0"/>
            <a:t>Особенности территориального расположения школы</a:t>
          </a:r>
          <a:endParaRPr lang="ru-RU" sz="700" b="1" kern="1200" dirty="0"/>
        </a:p>
      </dsp:txBody>
      <dsp:txXfrm>
        <a:off x="6755149" y="197490"/>
        <a:ext cx="875071" cy="283801"/>
      </dsp:txXfrm>
    </dsp:sp>
    <dsp:sp modelId="{43D5E27A-9DE3-472A-AB02-F8B6A0AACCB6}">
      <dsp:nvSpPr>
        <dsp:cNvPr id="0" name=""/>
        <dsp:cNvSpPr/>
      </dsp:nvSpPr>
      <dsp:spPr>
        <a:xfrm>
          <a:off x="7235085" y="558441"/>
          <a:ext cx="222957" cy="88662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 dirty="0"/>
        </a:p>
      </dsp:txBody>
      <dsp:txXfrm>
        <a:off x="7237682" y="561038"/>
        <a:ext cx="217763" cy="8346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804304-83AC-47FD-9C05-8D7E71DF912E}">
      <dsp:nvSpPr>
        <dsp:cNvPr id="0" name=""/>
        <dsp:cNvSpPr/>
      </dsp:nvSpPr>
      <dsp:spPr>
        <a:xfrm>
          <a:off x="1746121" y="424860"/>
          <a:ext cx="26450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64506" y="45720"/>
              </a:lnTo>
            </a:path>
          </a:pathLst>
        </a:custGeom>
        <a:noFill/>
        <a:ln w="19050" cap="flat" cmpd="sng" algn="ctr">
          <a:solidFill>
            <a:schemeClr val="accent1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50" b="1" kern="1200"/>
        </a:p>
      </dsp:txBody>
      <dsp:txXfrm>
        <a:off x="1870997" y="469103"/>
        <a:ext cx="14755" cy="2953"/>
      </dsp:txXfrm>
    </dsp:sp>
    <dsp:sp modelId="{30702B67-6E48-49CC-BF2B-20DE44D64191}">
      <dsp:nvSpPr>
        <dsp:cNvPr id="0" name=""/>
        <dsp:cNvSpPr/>
      </dsp:nvSpPr>
      <dsp:spPr>
        <a:xfrm>
          <a:off x="118870" y="2624"/>
          <a:ext cx="1629051" cy="9359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 dirty="0" smtClean="0"/>
            <a:t>Обучение муниципальных и школьных команд стратегиям перехода в ЭРР</a:t>
          </a:r>
          <a:endParaRPr lang="ru-RU" sz="1050" b="1" kern="1200" dirty="0"/>
        </a:p>
      </dsp:txBody>
      <dsp:txXfrm>
        <a:off x="118870" y="2624"/>
        <a:ext cx="1629051" cy="935913"/>
      </dsp:txXfrm>
    </dsp:sp>
    <dsp:sp modelId="{34C5529E-094D-4F6A-A360-DCC44058596C}">
      <dsp:nvSpPr>
        <dsp:cNvPr id="0" name=""/>
        <dsp:cNvSpPr/>
      </dsp:nvSpPr>
      <dsp:spPr>
        <a:xfrm>
          <a:off x="3612656" y="424860"/>
          <a:ext cx="26450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64506" y="45720"/>
              </a:lnTo>
            </a:path>
          </a:pathLst>
        </a:custGeom>
        <a:noFill/>
        <a:ln w="19050" cap="flat" cmpd="sng" algn="ctr">
          <a:solidFill>
            <a:schemeClr val="accent1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50" b="1" kern="1200"/>
        </a:p>
      </dsp:txBody>
      <dsp:txXfrm>
        <a:off x="3737532" y="469103"/>
        <a:ext cx="14755" cy="2953"/>
      </dsp:txXfrm>
    </dsp:sp>
    <dsp:sp modelId="{894FFB14-DA1B-465C-AB7F-C41DCF92B6FC}">
      <dsp:nvSpPr>
        <dsp:cNvPr id="0" name=""/>
        <dsp:cNvSpPr/>
      </dsp:nvSpPr>
      <dsp:spPr>
        <a:xfrm>
          <a:off x="2043028" y="2624"/>
          <a:ext cx="1571428" cy="9359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 dirty="0" smtClean="0"/>
            <a:t>Сопровождение школ и МР муниципальными командами поддержки </a:t>
          </a:r>
          <a:endParaRPr lang="ru-RU" sz="1050" b="1" kern="1200" dirty="0"/>
        </a:p>
      </dsp:txBody>
      <dsp:txXfrm>
        <a:off x="2043028" y="2624"/>
        <a:ext cx="1571428" cy="935913"/>
      </dsp:txXfrm>
    </dsp:sp>
    <dsp:sp modelId="{BF3812D6-1457-4425-81D2-4B3B77AEFB37}">
      <dsp:nvSpPr>
        <dsp:cNvPr id="0" name=""/>
        <dsp:cNvSpPr/>
      </dsp:nvSpPr>
      <dsp:spPr>
        <a:xfrm>
          <a:off x="921078" y="936737"/>
          <a:ext cx="3783431" cy="269741"/>
        </a:xfrm>
        <a:custGeom>
          <a:avLst/>
          <a:gdLst/>
          <a:ahLst/>
          <a:cxnLst/>
          <a:rect l="0" t="0" r="0" b="0"/>
          <a:pathLst>
            <a:path>
              <a:moveTo>
                <a:pt x="3783431" y="0"/>
              </a:moveTo>
              <a:lnTo>
                <a:pt x="3783431" y="151970"/>
              </a:lnTo>
              <a:lnTo>
                <a:pt x="0" y="151970"/>
              </a:lnTo>
              <a:lnTo>
                <a:pt x="0" y="269741"/>
              </a:lnTo>
            </a:path>
          </a:pathLst>
        </a:custGeom>
        <a:noFill/>
        <a:ln w="19050" cap="flat" cmpd="sng" algn="ctr">
          <a:solidFill>
            <a:schemeClr val="accent1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50" b="1" kern="1200"/>
        </a:p>
      </dsp:txBody>
      <dsp:txXfrm>
        <a:off x="2717910" y="1070131"/>
        <a:ext cx="189766" cy="2953"/>
      </dsp:txXfrm>
    </dsp:sp>
    <dsp:sp modelId="{54A18907-DFEC-4D79-8173-3B7BC1B6DB54}">
      <dsp:nvSpPr>
        <dsp:cNvPr id="0" name=""/>
        <dsp:cNvSpPr/>
      </dsp:nvSpPr>
      <dsp:spPr>
        <a:xfrm>
          <a:off x="3909563" y="2624"/>
          <a:ext cx="1589892" cy="9359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/>
            <a:t>Включение руководителей и педагогов ШНОР и ШНСУ в ППК по результатам ГИА и предметным концепциям</a:t>
          </a:r>
          <a:endParaRPr lang="ru-RU" sz="1000" b="1" kern="1200" dirty="0"/>
        </a:p>
      </dsp:txBody>
      <dsp:txXfrm>
        <a:off x="3909563" y="2624"/>
        <a:ext cx="1589892" cy="935913"/>
      </dsp:txXfrm>
    </dsp:sp>
    <dsp:sp modelId="{CE499415-2523-4C16-A652-988296E684F6}">
      <dsp:nvSpPr>
        <dsp:cNvPr id="0" name=""/>
        <dsp:cNvSpPr/>
      </dsp:nvSpPr>
      <dsp:spPr>
        <a:xfrm>
          <a:off x="1721486" y="1648659"/>
          <a:ext cx="26450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64506" y="45720"/>
              </a:lnTo>
            </a:path>
          </a:pathLst>
        </a:custGeom>
        <a:noFill/>
        <a:ln w="19050" cap="flat" cmpd="sng" algn="ctr">
          <a:solidFill>
            <a:schemeClr val="accent1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50" b="1" kern="1200"/>
        </a:p>
      </dsp:txBody>
      <dsp:txXfrm>
        <a:off x="1846362" y="1692902"/>
        <a:ext cx="14755" cy="2953"/>
      </dsp:txXfrm>
    </dsp:sp>
    <dsp:sp modelId="{FC869736-F742-4774-A7BF-BA41DFBD376D}">
      <dsp:nvSpPr>
        <dsp:cNvPr id="0" name=""/>
        <dsp:cNvSpPr/>
      </dsp:nvSpPr>
      <dsp:spPr>
        <a:xfrm>
          <a:off x="118870" y="1238878"/>
          <a:ext cx="1604416" cy="9110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 dirty="0" smtClean="0"/>
            <a:t>Работа региональных и муниципальных консультационных центров</a:t>
          </a:r>
          <a:endParaRPr lang="ru-RU" sz="1050" b="1" kern="1200" dirty="0"/>
        </a:p>
      </dsp:txBody>
      <dsp:txXfrm>
        <a:off x="118870" y="1238878"/>
        <a:ext cx="1604416" cy="911001"/>
      </dsp:txXfrm>
    </dsp:sp>
    <dsp:sp modelId="{EC03CB23-0D08-4048-8071-16E01DB7F939}">
      <dsp:nvSpPr>
        <dsp:cNvPr id="0" name=""/>
        <dsp:cNvSpPr/>
      </dsp:nvSpPr>
      <dsp:spPr>
        <a:xfrm>
          <a:off x="3594527" y="1648659"/>
          <a:ext cx="26450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64506" y="45720"/>
              </a:lnTo>
            </a:path>
          </a:pathLst>
        </a:custGeom>
        <a:noFill/>
        <a:ln w="19050" cap="flat" cmpd="sng" algn="ctr">
          <a:solidFill>
            <a:schemeClr val="accent1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50" b="1" kern="1200"/>
        </a:p>
      </dsp:txBody>
      <dsp:txXfrm>
        <a:off x="3719402" y="1692902"/>
        <a:ext cx="14755" cy="2953"/>
      </dsp:txXfrm>
    </dsp:sp>
    <dsp:sp modelId="{D51EC0BA-1997-4281-9FC3-6D0DAD1B71B3}">
      <dsp:nvSpPr>
        <dsp:cNvPr id="0" name=""/>
        <dsp:cNvSpPr/>
      </dsp:nvSpPr>
      <dsp:spPr>
        <a:xfrm>
          <a:off x="2018393" y="1233643"/>
          <a:ext cx="1577934" cy="921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 dirty="0" err="1" smtClean="0"/>
            <a:t>Тьюторское</a:t>
          </a:r>
          <a:r>
            <a:rPr lang="ru-RU" sz="1050" b="1" kern="1200" dirty="0" smtClean="0"/>
            <a:t> сопровождение педагогов (50 </a:t>
          </a:r>
          <a:r>
            <a:rPr lang="ru-RU" sz="1050" b="1" kern="1200" dirty="0" err="1" smtClean="0"/>
            <a:t>тьюторов</a:t>
          </a:r>
          <a:r>
            <a:rPr lang="ru-RU" sz="1050" b="1" kern="1200" dirty="0" smtClean="0"/>
            <a:t>), ПОС</a:t>
          </a:r>
          <a:endParaRPr lang="ru-RU" sz="1050" b="1" kern="1200" dirty="0"/>
        </a:p>
      </dsp:txBody>
      <dsp:txXfrm>
        <a:off x="2018393" y="1233643"/>
        <a:ext cx="1577934" cy="921471"/>
      </dsp:txXfrm>
    </dsp:sp>
    <dsp:sp modelId="{00431787-8214-4C9E-8BFA-1B0D8DA3FA21}">
      <dsp:nvSpPr>
        <dsp:cNvPr id="0" name=""/>
        <dsp:cNvSpPr/>
      </dsp:nvSpPr>
      <dsp:spPr>
        <a:xfrm>
          <a:off x="915606" y="2148080"/>
          <a:ext cx="3811171" cy="271596"/>
        </a:xfrm>
        <a:custGeom>
          <a:avLst/>
          <a:gdLst/>
          <a:ahLst/>
          <a:cxnLst/>
          <a:rect l="0" t="0" r="0" b="0"/>
          <a:pathLst>
            <a:path>
              <a:moveTo>
                <a:pt x="3811171" y="0"/>
              </a:moveTo>
              <a:lnTo>
                <a:pt x="3811171" y="152898"/>
              </a:lnTo>
              <a:lnTo>
                <a:pt x="0" y="152898"/>
              </a:lnTo>
              <a:lnTo>
                <a:pt x="0" y="271596"/>
              </a:lnTo>
            </a:path>
          </a:pathLst>
        </a:custGeom>
        <a:noFill/>
        <a:ln w="19050" cap="flat" cmpd="sng" algn="ctr">
          <a:solidFill>
            <a:schemeClr val="accent1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50" kern="1200"/>
        </a:p>
      </dsp:txBody>
      <dsp:txXfrm>
        <a:off x="2725613" y="2282401"/>
        <a:ext cx="191156" cy="2953"/>
      </dsp:txXfrm>
    </dsp:sp>
    <dsp:sp modelId="{D847F601-3726-4A00-92CF-5926F5B564CF}">
      <dsp:nvSpPr>
        <dsp:cNvPr id="0" name=""/>
        <dsp:cNvSpPr/>
      </dsp:nvSpPr>
      <dsp:spPr>
        <a:xfrm>
          <a:off x="3891433" y="1238878"/>
          <a:ext cx="1670687" cy="9110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 dirty="0" smtClean="0"/>
            <a:t>Проведение серии </a:t>
          </a:r>
          <a:r>
            <a:rPr lang="ru-RU" sz="1050" b="1" kern="1200" dirty="0" err="1" smtClean="0"/>
            <a:t>вебинаров</a:t>
          </a:r>
          <a:r>
            <a:rPr lang="ru-RU" sz="1050" b="1" kern="1200" dirty="0" smtClean="0"/>
            <a:t> предметными кафедрами по результатам ГИА 2020</a:t>
          </a:r>
          <a:endParaRPr lang="ru-RU" sz="1050" b="1" kern="1200" dirty="0"/>
        </a:p>
      </dsp:txBody>
      <dsp:txXfrm>
        <a:off x="3891433" y="1238878"/>
        <a:ext cx="1670687" cy="911001"/>
      </dsp:txXfrm>
    </dsp:sp>
    <dsp:sp modelId="{E38C9BBC-F897-4A75-AA62-4439D6AF970F}">
      <dsp:nvSpPr>
        <dsp:cNvPr id="0" name=""/>
        <dsp:cNvSpPr/>
      </dsp:nvSpPr>
      <dsp:spPr>
        <a:xfrm>
          <a:off x="1732007" y="2882735"/>
          <a:ext cx="24917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41686" y="45720"/>
              </a:lnTo>
              <a:lnTo>
                <a:pt x="141686" y="46205"/>
              </a:lnTo>
              <a:lnTo>
                <a:pt x="249173" y="46205"/>
              </a:lnTo>
            </a:path>
          </a:pathLst>
        </a:custGeom>
        <a:noFill/>
        <a:ln w="19050" cap="flat" cmpd="sng" algn="ctr">
          <a:solidFill>
            <a:schemeClr val="accent1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50" kern="1200"/>
        </a:p>
      </dsp:txBody>
      <dsp:txXfrm>
        <a:off x="1849600" y="2926978"/>
        <a:ext cx="13988" cy="2953"/>
      </dsp:txXfrm>
    </dsp:sp>
    <dsp:sp modelId="{37E08373-18CE-4E2D-B147-84C8699CACC3}">
      <dsp:nvSpPr>
        <dsp:cNvPr id="0" name=""/>
        <dsp:cNvSpPr/>
      </dsp:nvSpPr>
      <dsp:spPr>
        <a:xfrm>
          <a:off x="97404" y="2452076"/>
          <a:ext cx="1636403" cy="9527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 dirty="0" smtClean="0"/>
            <a:t>Включение педагогов в ППК по формированию </a:t>
          </a:r>
          <a:r>
            <a:rPr lang="ru-RU" sz="1050" b="1" kern="1200" dirty="0" err="1" smtClean="0"/>
            <a:t>метапредметных</a:t>
          </a:r>
          <a:r>
            <a:rPr lang="ru-RU" sz="1050" b="1" kern="1200" dirty="0" smtClean="0"/>
            <a:t> компетенций</a:t>
          </a:r>
          <a:endParaRPr lang="ru-RU" sz="1050" b="1" kern="1200" dirty="0"/>
        </a:p>
      </dsp:txBody>
      <dsp:txXfrm>
        <a:off x="97404" y="2452076"/>
        <a:ext cx="1636403" cy="952757"/>
      </dsp:txXfrm>
    </dsp:sp>
    <dsp:sp modelId="{91BDE82E-16E0-448B-9168-D1F5991C10D1}">
      <dsp:nvSpPr>
        <dsp:cNvPr id="0" name=""/>
        <dsp:cNvSpPr/>
      </dsp:nvSpPr>
      <dsp:spPr>
        <a:xfrm>
          <a:off x="3585904" y="2883220"/>
          <a:ext cx="3013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01304" y="45720"/>
              </a:lnTo>
            </a:path>
          </a:pathLst>
        </a:custGeom>
        <a:noFill/>
        <a:ln w="19050" cap="flat" cmpd="sng" algn="ctr">
          <a:solidFill>
            <a:schemeClr val="accent1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50" kern="1200"/>
        </a:p>
      </dsp:txBody>
      <dsp:txXfrm>
        <a:off x="3728259" y="2927463"/>
        <a:ext cx="16595" cy="2953"/>
      </dsp:txXfrm>
    </dsp:sp>
    <dsp:sp modelId="{C7FE2D79-1562-4698-AA74-3F8304D88CE7}">
      <dsp:nvSpPr>
        <dsp:cNvPr id="0" name=""/>
        <dsp:cNvSpPr/>
      </dsp:nvSpPr>
      <dsp:spPr>
        <a:xfrm>
          <a:off x="2013581" y="2463701"/>
          <a:ext cx="1574123" cy="9304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 dirty="0" smtClean="0"/>
            <a:t>Заключение партнерских договоров поддержки ШНОР и ШНСУ со школами с высокими результатами</a:t>
          </a:r>
          <a:endParaRPr lang="ru-RU" sz="1050" b="1" kern="1200" dirty="0"/>
        </a:p>
      </dsp:txBody>
      <dsp:txXfrm>
        <a:off x="2013581" y="2463701"/>
        <a:ext cx="1574123" cy="930478"/>
      </dsp:txXfrm>
    </dsp:sp>
    <dsp:sp modelId="{2850A51E-B28A-4C83-A259-1C5B661DCD3B}">
      <dsp:nvSpPr>
        <dsp:cNvPr id="0" name=""/>
        <dsp:cNvSpPr/>
      </dsp:nvSpPr>
      <dsp:spPr>
        <a:xfrm>
          <a:off x="3919609" y="2475980"/>
          <a:ext cx="1605404" cy="9059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 dirty="0" smtClean="0"/>
            <a:t>Включение ШНОР и ШНСУ в национальные проекты</a:t>
          </a:r>
          <a:endParaRPr lang="ru-RU" sz="1050" kern="1200" dirty="0"/>
        </a:p>
      </dsp:txBody>
      <dsp:txXfrm>
        <a:off x="3919609" y="2475980"/>
        <a:ext cx="1605404" cy="9059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71908" cy="497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579" tIns="46791" rIns="93579" bIns="46791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455" y="1"/>
            <a:ext cx="2971908" cy="497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579" tIns="46791" rIns="93579" bIns="4679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547365A-8293-4B12-99DF-AFFC10CAF6C9}" type="datetimeFigureOut">
              <a:rPr lang="ru-RU"/>
              <a:pPr>
                <a:defRPr/>
              </a:pPr>
              <a:t>15.06.2020</a:t>
            </a:fld>
            <a:endParaRPr lang="ru-RU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8217"/>
            <a:ext cx="2971908" cy="497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579" tIns="46791" rIns="93579" bIns="46791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455" y="9448217"/>
            <a:ext cx="2971908" cy="497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579" tIns="46791" rIns="93579" bIns="4679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0E4410D-BD23-4EAE-9D8B-5D195CFF79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1605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3" y="1"/>
            <a:ext cx="2971908" cy="497444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878" tIns="45939" rIns="91878" bIns="45939" numCol="1" anchor="t" anchorCtr="0" compatLnSpc="1">
            <a:prstTxWarp prst="textNoShape">
              <a:avLst/>
            </a:prstTxWarp>
          </a:bodyPr>
          <a:lstStyle>
            <a:lvl1pPr defTabSz="919684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84455" y="1"/>
            <a:ext cx="2971908" cy="497444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878" tIns="45939" rIns="91878" bIns="45939" numCol="1" anchor="t" anchorCtr="0" compatLnSpc="1">
            <a:prstTxWarp prst="textNoShape">
              <a:avLst/>
            </a:prstTxWarp>
          </a:bodyPr>
          <a:lstStyle>
            <a:lvl1pPr algn="r" defTabSz="919684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F2C6C29-B573-4FFB-8B8B-3CB1F0FAEB6E}" type="datetimeFigureOut">
              <a:rPr lang="ru-RU"/>
              <a:pPr>
                <a:defRPr/>
              </a:pPr>
              <a:t>15.06.2020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2713" y="746125"/>
            <a:ext cx="663257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592" tIns="46797" rIns="93592" bIns="46797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84826" y="4725725"/>
            <a:ext cx="5488366" cy="447538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878" tIns="45939" rIns="91878" bIns="459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3" y="9448217"/>
            <a:ext cx="2971908" cy="497444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878" tIns="45939" rIns="91878" bIns="45939" numCol="1" anchor="b" anchorCtr="0" compatLnSpc="1">
            <a:prstTxWarp prst="textNoShape">
              <a:avLst/>
            </a:prstTxWarp>
          </a:bodyPr>
          <a:lstStyle>
            <a:lvl1pPr defTabSz="919684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84455" y="9448217"/>
            <a:ext cx="2971908" cy="497444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878" tIns="45939" rIns="91878" bIns="45939" numCol="1" anchor="b" anchorCtr="0" compatLnSpc="1">
            <a:prstTxWarp prst="textNoShape">
              <a:avLst/>
            </a:prstTxWarp>
          </a:bodyPr>
          <a:lstStyle>
            <a:lvl1pPr algn="r" defTabSz="919684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FEF3FD3-3BBE-47D0-8998-C4A0EE1790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7320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94351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8870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83054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77406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71758" algn="l" defTabSz="78870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66108" algn="l" defTabSz="78870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60461" algn="l" defTabSz="78870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54812" algn="l" defTabSz="78870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2713" y="746125"/>
            <a:ext cx="6632575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389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8" y="1597826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8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94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8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830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77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7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66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60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548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944B-E04E-48C9-B83C-6E58FC85265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15.06.2020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9D75A7-AE15-403E-8097-5663A8A9A8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754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BCA2E-FBC4-40C1-A3CD-7A3AD84FCB3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15.06.2020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95F28-F84C-4EB8-9AB7-BFF236670C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17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48500" y="205985"/>
            <a:ext cx="2187575" cy="43767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85779" y="205985"/>
            <a:ext cx="6410325" cy="43767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2E9FE-595F-4EF8-B698-286D707EA78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15.06.2020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775CD5-CE60-40FB-B485-FF00057082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492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3105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49FA-E064-4AFE-A8CF-00310002579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15.06.2020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596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4" y="3305182"/>
            <a:ext cx="7772400" cy="1021556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4" y="2180041"/>
            <a:ext cx="7772400" cy="1125140"/>
          </a:xfrm>
        </p:spPr>
        <p:txBody>
          <a:bodyPr anchor="b"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943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887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18305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7740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7175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36610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76046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15481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CF3E-BD4C-4030-8F1E-51A8F5A4525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15.06.2020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385315-E6AB-4B7D-A47F-8BEA61C6A3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99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85775" y="1196580"/>
            <a:ext cx="4298950" cy="338613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37125" y="1196580"/>
            <a:ext cx="4298950" cy="338613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418B9-2FDC-4633-837C-A8430F7CDFD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15.06.2020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D664D-CAF7-4520-BF3A-E06C23C607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611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8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4" y="1151335"/>
            <a:ext cx="4040188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4351" indent="0">
              <a:buNone/>
              <a:defRPr sz="1700" b="1"/>
            </a:lvl2pPr>
            <a:lvl3pPr marL="788703" indent="0">
              <a:buNone/>
              <a:defRPr sz="1600" b="1"/>
            </a:lvl3pPr>
            <a:lvl4pPr marL="1183054" indent="0">
              <a:buNone/>
              <a:defRPr sz="1400" b="1"/>
            </a:lvl4pPr>
            <a:lvl5pPr marL="1577406" indent="0">
              <a:buNone/>
              <a:defRPr sz="1400" b="1"/>
            </a:lvl5pPr>
            <a:lvl6pPr marL="1971758" indent="0">
              <a:buNone/>
              <a:defRPr sz="1400" b="1"/>
            </a:lvl6pPr>
            <a:lvl7pPr marL="2366108" indent="0">
              <a:buNone/>
              <a:defRPr sz="1400" b="1"/>
            </a:lvl7pPr>
            <a:lvl8pPr marL="2760461" indent="0">
              <a:buNone/>
              <a:defRPr sz="1400" b="1"/>
            </a:lvl8pPr>
            <a:lvl9pPr marL="3154812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4" y="1631156"/>
            <a:ext cx="4040188" cy="2963466"/>
          </a:xfrm>
        </p:spPr>
        <p:txBody>
          <a:bodyPr/>
          <a:lstStyle>
            <a:lvl1pPr>
              <a:defRPr sz="2100"/>
            </a:lvl1pPr>
            <a:lvl2pPr>
              <a:defRPr sz="17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5" y="1151335"/>
            <a:ext cx="4041775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4351" indent="0">
              <a:buNone/>
              <a:defRPr sz="1700" b="1"/>
            </a:lvl2pPr>
            <a:lvl3pPr marL="788703" indent="0">
              <a:buNone/>
              <a:defRPr sz="1600" b="1"/>
            </a:lvl3pPr>
            <a:lvl4pPr marL="1183054" indent="0">
              <a:buNone/>
              <a:defRPr sz="1400" b="1"/>
            </a:lvl4pPr>
            <a:lvl5pPr marL="1577406" indent="0">
              <a:buNone/>
              <a:defRPr sz="1400" b="1"/>
            </a:lvl5pPr>
            <a:lvl6pPr marL="1971758" indent="0">
              <a:buNone/>
              <a:defRPr sz="1400" b="1"/>
            </a:lvl6pPr>
            <a:lvl7pPr marL="2366108" indent="0">
              <a:buNone/>
              <a:defRPr sz="1400" b="1"/>
            </a:lvl7pPr>
            <a:lvl8pPr marL="2760461" indent="0">
              <a:buNone/>
              <a:defRPr sz="1400" b="1"/>
            </a:lvl8pPr>
            <a:lvl9pPr marL="3154812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5" y="1631156"/>
            <a:ext cx="4041775" cy="2963466"/>
          </a:xfrm>
        </p:spPr>
        <p:txBody>
          <a:bodyPr/>
          <a:lstStyle>
            <a:lvl1pPr>
              <a:defRPr sz="2100"/>
            </a:lvl1pPr>
            <a:lvl2pPr>
              <a:defRPr sz="17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278F1-8992-4C19-B012-A6C4849DFCD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15.06.2020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BAFCF7-436C-4712-AEA3-D4EC63EDB38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495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0288-D8AE-43F6-A8A9-3200BDED56F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15.06.2020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7EAF3-159E-4290-9E82-DFA6264FA60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720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AF37E-BBEF-42A8-B21B-57D281A14EA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15.06.2020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93DB5-C197-4DAD-A910-A95EB100EB4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723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94"/>
            <a:ext cx="3008313" cy="871537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31"/>
            <a:ext cx="3008313" cy="3518298"/>
          </a:xfrm>
        </p:spPr>
        <p:txBody>
          <a:bodyPr/>
          <a:lstStyle>
            <a:lvl1pPr marL="0" indent="0">
              <a:buNone/>
              <a:defRPr sz="1200"/>
            </a:lvl1pPr>
            <a:lvl2pPr marL="394351" indent="0">
              <a:buNone/>
              <a:defRPr sz="1000"/>
            </a:lvl2pPr>
            <a:lvl3pPr marL="788703" indent="0">
              <a:buNone/>
              <a:defRPr sz="900"/>
            </a:lvl3pPr>
            <a:lvl4pPr marL="1183054" indent="0">
              <a:buNone/>
              <a:defRPr sz="800"/>
            </a:lvl4pPr>
            <a:lvl5pPr marL="1577406" indent="0">
              <a:buNone/>
              <a:defRPr sz="800"/>
            </a:lvl5pPr>
            <a:lvl6pPr marL="1971758" indent="0">
              <a:buNone/>
              <a:defRPr sz="800"/>
            </a:lvl6pPr>
            <a:lvl7pPr marL="2366108" indent="0">
              <a:buNone/>
              <a:defRPr sz="800"/>
            </a:lvl7pPr>
            <a:lvl8pPr marL="2760461" indent="0">
              <a:buNone/>
              <a:defRPr sz="800"/>
            </a:lvl8pPr>
            <a:lvl9pPr marL="3154812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2637-64E8-4384-909B-5470DBFB2A7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15.06.2020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C5A852-9AB6-441E-9B8E-D7521EF7F85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109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6"/>
            <a:ext cx="5486400" cy="425054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9"/>
            <a:ext cx="5486400" cy="3086100"/>
          </a:xfrm>
        </p:spPr>
        <p:txBody>
          <a:bodyPr/>
          <a:lstStyle>
            <a:lvl1pPr marL="0" indent="0">
              <a:buNone/>
              <a:defRPr sz="2800"/>
            </a:lvl1pPr>
            <a:lvl2pPr marL="394351" indent="0">
              <a:buNone/>
              <a:defRPr sz="2400"/>
            </a:lvl2pPr>
            <a:lvl3pPr marL="788703" indent="0">
              <a:buNone/>
              <a:defRPr sz="2100"/>
            </a:lvl3pPr>
            <a:lvl4pPr marL="1183054" indent="0">
              <a:buNone/>
              <a:defRPr sz="1700"/>
            </a:lvl4pPr>
            <a:lvl5pPr marL="1577406" indent="0">
              <a:buNone/>
              <a:defRPr sz="1700"/>
            </a:lvl5pPr>
            <a:lvl6pPr marL="1971758" indent="0">
              <a:buNone/>
              <a:defRPr sz="1700"/>
            </a:lvl6pPr>
            <a:lvl7pPr marL="2366108" indent="0">
              <a:buNone/>
              <a:defRPr sz="1700"/>
            </a:lvl7pPr>
            <a:lvl8pPr marL="2760461" indent="0">
              <a:buNone/>
              <a:defRPr sz="1700"/>
            </a:lvl8pPr>
            <a:lvl9pPr marL="3154812" indent="0">
              <a:buNone/>
              <a:defRPr sz="1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200"/>
            </a:lvl1pPr>
            <a:lvl2pPr marL="394351" indent="0">
              <a:buNone/>
              <a:defRPr sz="1000"/>
            </a:lvl2pPr>
            <a:lvl3pPr marL="788703" indent="0">
              <a:buNone/>
              <a:defRPr sz="900"/>
            </a:lvl3pPr>
            <a:lvl4pPr marL="1183054" indent="0">
              <a:buNone/>
              <a:defRPr sz="800"/>
            </a:lvl4pPr>
            <a:lvl5pPr marL="1577406" indent="0">
              <a:buNone/>
              <a:defRPr sz="800"/>
            </a:lvl5pPr>
            <a:lvl6pPr marL="1971758" indent="0">
              <a:buNone/>
              <a:defRPr sz="800"/>
            </a:lvl6pPr>
            <a:lvl7pPr marL="2366108" indent="0">
              <a:buNone/>
              <a:defRPr sz="800"/>
            </a:lvl7pPr>
            <a:lvl8pPr marL="2760461" indent="0">
              <a:buNone/>
              <a:defRPr sz="800"/>
            </a:lvl8pPr>
            <a:lvl9pPr marL="3154812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ACC3-B1C5-4412-8541-3B2493E41A6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15.06.2020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6DE4A1-E0E1-49D0-BEA7-254605B0B92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846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8" y="205979"/>
            <a:ext cx="8229600" cy="857250"/>
          </a:xfrm>
          <a:prstGeom prst="rect">
            <a:avLst/>
          </a:prstGeom>
        </p:spPr>
        <p:txBody>
          <a:bodyPr vert="horz" lIns="78870" tIns="39435" rIns="78870" bIns="3943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8" y="1200158"/>
            <a:ext cx="8229600" cy="3394472"/>
          </a:xfrm>
          <a:prstGeom prst="rect">
            <a:avLst/>
          </a:prstGeom>
        </p:spPr>
        <p:txBody>
          <a:bodyPr vert="horz" lIns="78870" tIns="39435" rIns="78870" bIns="3943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9"/>
            <a:ext cx="2133600" cy="273844"/>
          </a:xfrm>
          <a:prstGeom prst="rect">
            <a:avLst/>
          </a:prstGeom>
        </p:spPr>
        <p:txBody>
          <a:bodyPr vert="horz" lIns="78870" tIns="39435" rIns="78870" bIns="39435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4933A-6B35-4394-B2EC-CACC2A2549E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15.06.2020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9"/>
            <a:ext cx="2895600" cy="273844"/>
          </a:xfrm>
          <a:prstGeom prst="rect">
            <a:avLst/>
          </a:prstGeom>
        </p:spPr>
        <p:txBody>
          <a:bodyPr vert="horz" lIns="78870" tIns="39435" rIns="78870" bIns="39435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9"/>
            <a:ext cx="2133600" cy="273844"/>
          </a:xfrm>
          <a:prstGeom prst="rect">
            <a:avLst/>
          </a:prstGeom>
        </p:spPr>
        <p:txBody>
          <a:bodyPr vert="horz" lIns="78870" tIns="39435" rIns="78870" bIns="39435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5DF2FFA-F616-4108-88D1-5E6D2BB455E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124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6" r:id="rId1"/>
    <p:sldLayoutId id="2147484177" r:id="rId2"/>
    <p:sldLayoutId id="2147484178" r:id="rId3"/>
    <p:sldLayoutId id="2147484179" r:id="rId4"/>
    <p:sldLayoutId id="2147484180" r:id="rId5"/>
    <p:sldLayoutId id="2147484181" r:id="rId6"/>
    <p:sldLayoutId id="2147484182" r:id="rId7"/>
    <p:sldLayoutId id="2147484183" r:id="rId8"/>
    <p:sldLayoutId id="2147484184" r:id="rId9"/>
    <p:sldLayoutId id="2147484185" r:id="rId10"/>
    <p:sldLayoutId id="2147484186" r:id="rId11"/>
    <p:sldLayoutId id="2147484187" r:id="rId12"/>
  </p:sldLayoutIdLst>
  <p:hf hdr="0" ftr="0" dt="0"/>
  <p:txStyles>
    <p:titleStyle>
      <a:lvl1pPr algn="ctr" defTabSz="788703" rtl="0" eaLnBrk="1" latinLnBrk="0" hangingPunct="1">
        <a:spcBef>
          <a:spcPct val="0"/>
        </a:spcBef>
        <a:buNone/>
        <a:defRPr sz="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5764" indent="-295764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40821" indent="-246470" algn="l" defTabSz="788703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85879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380231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74581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68934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63285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57636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51988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94351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88703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83054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77406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71758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66108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60461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54812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6.jpeg"/><Relationship Id="rId7" Type="http://schemas.openxmlformats.org/officeDocument/2006/relationships/diagramColors" Target="../diagrams/colors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10" Type="http://schemas.openxmlformats.org/officeDocument/2006/relationships/image" Target="../media/image8.jpeg"/><Relationship Id="rId4" Type="http://schemas.openxmlformats.org/officeDocument/2006/relationships/diagramData" Target="../diagrams/data3.xml"/><Relationship Id="rId9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13" Type="http://schemas.openxmlformats.org/officeDocument/2006/relationships/diagramLayout" Target="../diagrams/layout7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12" Type="http://schemas.openxmlformats.org/officeDocument/2006/relationships/diagramData" Target="../diagrams/data7.xml"/><Relationship Id="rId2" Type="http://schemas.openxmlformats.org/officeDocument/2006/relationships/diagramData" Target="../diagrams/data5.xml"/><Relationship Id="rId16" Type="http://schemas.microsoft.com/office/2007/relationships/diagramDrawing" Target="../diagrams/drawing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5" Type="http://schemas.openxmlformats.org/officeDocument/2006/relationships/diagramColors" Target="../diagrams/colors7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Relationship Id="rId1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5" Type="http://schemas.openxmlformats.org/officeDocument/2006/relationships/hyperlink" Target="mailto:rectorat@iro.yar.ru" TargetMode="Externa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318" y="4064142"/>
            <a:ext cx="9071930" cy="1092893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11318" y="1131590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C:\Users\Дмитрий\Desktop\jrsl-gerb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61" y="80035"/>
            <a:ext cx="422701" cy="75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27584" y="195486"/>
            <a:ext cx="10081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Департамент образования Ярославской области </a:t>
            </a:r>
            <a:endParaRPr lang="ru-RU" sz="1000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59831" y="195401"/>
            <a:ext cx="6012097" cy="79217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7294" y="1648848"/>
            <a:ext cx="834018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Реализация проекта «Поддержка школ с низкими образовательными результатами и школ, функционирующих в сложных социальных условиях»</a:t>
            </a:r>
            <a:endParaRPr lang="ru-RU" sz="2800" b="1" dirty="0">
              <a:solidFill>
                <a:srgbClr val="8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05210" y="4023064"/>
            <a:ext cx="8555421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0070C0"/>
                </a:solidFill>
                <a:latin typeface="+mn-lt"/>
              </a:rPr>
              <a:t>Золотарева Ангелина Викторовна, ректор ГАУ ДПО Ярославской области «Институт развития образования</a:t>
            </a:r>
            <a:r>
              <a:rPr lang="ru-RU" sz="1600" b="1" dirty="0" smtClean="0">
                <a:solidFill>
                  <a:srgbClr val="0070C0"/>
                </a:solidFill>
                <a:latin typeface="+mn-lt"/>
              </a:rPr>
              <a:t>», д. </a:t>
            </a:r>
            <a:r>
              <a:rPr lang="ru-RU" sz="1600" b="1" dirty="0" err="1" smtClean="0">
                <a:solidFill>
                  <a:srgbClr val="0070C0"/>
                </a:solidFill>
                <a:latin typeface="+mn-lt"/>
              </a:rPr>
              <a:t>пед.н</a:t>
            </a:r>
            <a:r>
              <a:rPr lang="ru-RU" sz="1600" b="1" dirty="0" smtClean="0">
                <a:solidFill>
                  <a:srgbClr val="0070C0"/>
                </a:solidFill>
                <a:latin typeface="+mn-lt"/>
              </a:rPr>
              <a:t>., профессор</a:t>
            </a:r>
            <a:endParaRPr lang="ru-RU" sz="1600" b="1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2677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775" y="68312"/>
            <a:ext cx="8229600" cy="43815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860000"/>
                </a:solidFill>
              </a:rPr>
              <a:t>Направления поддержки ШНОР и ШНСУ </a:t>
            </a:r>
            <a:br>
              <a:rPr lang="ru-RU" sz="2400" b="1" dirty="0" smtClean="0">
                <a:solidFill>
                  <a:srgbClr val="860000"/>
                </a:solidFill>
              </a:rPr>
            </a:br>
            <a:r>
              <a:rPr lang="ru-RU" sz="1800" b="1" dirty="0" smtClean="0">
                <a:solidFill>
                  <a:srgbClr val="860000"/>
                </a:solidFill>
              </a:rPr>
              <a:t>(региональный и муниципальный уровни)</a:t>
            </a:r>
            <a:endParaRPr lang="ru-RU" sz="1800" b="1" dirty="0">
              <a:solidFill>
                <a:srgbClr val="860000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37455923"/>
              </p:ext>
            </p:extLst>
          </p:nvPr>
        </p:nvGraphicFramePr>
        <p:xfrm>
          <a:off x="0" y="1008863"/>
          <a:ext cx="4591050" cy="4032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D664D-CAF7-4520-BF3A-E06C23C607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25343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86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Цель:</a:t>
            </a:r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повышение качества образования и </a:t>
            </a:r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уровня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ресурсного обеспечения ШНОР (ШНСУ) </a:t>
            </a:r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средствами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реализации комплекса мероприятий поддержки перехода школ в эффективный режим </a:t>
            </a:r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развития</a:t>
            </a:r>
            <a:endParaRPr lang="ru-RU" sz="1400" b="1" dirty="0">
              <a:solidFill>
                <a:srgbClr val="002060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2515" y="624075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86353377"/>
              </p:ext>
            </p:extLst>
          </p:nvPr>
        </p:nvGraphicFramePr>
        <p:xfrm>
          <a:off x="4552950" y="1008863"/>
          <a:ext cx="4591050" cy="4032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649156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D664D-CAF7-4520-BF3A-E06C23C607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0" y="619411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7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8523798" y="133681"/>
            <a:ext cx="508884" cy="454716"/>
          </a:xfrm>
          <a:prstGeom prst="rect">
            <a:avLst/>
          </a:prstGeom>
        </p:spPr>
      </p:pic>
      <p:pic>
        <p:nvPicPr>
          <p:cNvPr id="9" name="Picture 2" descr="C:\Users\Дмитрий\Desktop\jrsl-ger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798" y="0"/>
            <a:ext cx="338699" cy="605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2455306383"/>
              </p:ext>
            </p:extLst>
          </p:nvPr>
        </p:nvGraphicFramePr>
        <p:xfrm>
          <a:off x="143123" y="776115"/>
          <a:ext cx="8889559" cy="43245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Стрелка вправо 11"/>
          <p:cNvSpPr/>
          <p:nvPr/>
        </p:nvSpPr>
        <p:spPr>
          <a:xfrm>
            <a:off x="5697109" y="1073423"/>
            <a:ext cx="644032" cy="310101"/>
          </a:xfrm>
          <a:prstGeom prst="rightArrow">
            <a:avLst/>
          </a:prstGeom>
          <a:solidFill>
            <a:srgbClr val="8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3792771" y="2105637"/>
            <a:ext cx="1510747" cy="9700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3872285" y="2224906"/>
            <a:ext cx="1510748" cy="104162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Отбор ШНОР и ШНСУ в проект</a:t>
            </a:r>
          </a:p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(68 школ)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5" name="Выгнутая влево стрелка 14"/>
          <p:cNvSpPr/>
          <p:nvPr/>
        </p:nvSpPr>
        <p:spPr>
          <a:xfrm>
            <a:off x="3204374" y="2360299"/>
            <a:ext cx="556592" cy="1057524"/>
          </a:xfrm>
          <a:prstGeom prst="curvedRightArrow">
            <a:avLst/>
          </a:prstGeom>
          <a:solidFill>
            <a:srgbClr val="8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Выгнутая вправо стрелка 15"/>
          <p:cNvSpPr/>
          <p:nvPr/>
        </p:nvSpPr>
        <p:spPr>
          <a:xfrm>
            <a:off x="5438692" y="2360299"/>
            <a:ext cx="516835" cy="1057524"/>
          </a:xfrm>
          <a:prstGeom prst="curvedLeftArrow">
            <a:avLst/>
          </a:prstGeom>
          <a:solidFill>
            <a:srgbClr val="8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860000"/>
              </a:solidFill>
            </a:endParaRPr>
          </a:p>
        </p:txBody>
      </p:sp>
      <p:sp>
        <p:nvSpPr>
          <p:cNvPr id="17" name="Стрелка влево 16"/>
          <p:cNvSpPr/>
          <p:nvPr/>
        </p:nvSpPr>
        <p:spPr>
          <a:xfrm>
            <a:off x="2890298" y="1053546"/>
            <a:ext cx="592372" cy="310101"/>
          </a:xfrm>
          <a:prstGeom prst="leftArrow">
            <a:avLst/>
          </a:prstGeom>
          <a:solidFill>
            <a:srgbClr val="8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1057522" y="4452501"/>
            <a:ext cx="69812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Адресная помощь ШНОР и ШНСУ</a:t>
            </a:r>
            <a:endParaRPr lang="ru-RU" sz="2000" b="1" dirty="0">
              <a:solidFill>
                <a:srgbClr val="8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Выгнутая влево стрелка 18"/>
          <p:cNvSpPr/>
          <p:nvPr/>
        </p:nvSpPr>
        <p:spPr>
          <a:xfrm rot="17012274">
            <a:off x="1012063" y="3921907"/>
            <a:ext cx="605490" cy="1639401"/>
          </a:xfrm>
          <a:prstGeom prst="curvedRightArrow">
            <a:avLst/>
          </a:prstGeom>
          <a:solidFill>
            <a:srgbClr val="8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Выгнутая вправо стрелка 19"/>
          <p:cNvSpPr/>
          <p:nvPr/>
        </p:nvSpPr>
        <p:spPr>
          <a:xfrm rot="4703126">
            <a:off x="7450191" y="3879135"/>
            <a:ext cx="557386" cy="1650473"/>
          </a:xfrm>
          <a:prstGeom prst="curvedLeftArrow">
            <a:avLst/>
          </a:prstGeom>
          <a:solidFill>
            <a:srgbClr val="8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21" name="Picture 2" descr="https://rib-kcson.ryazanszn.ru/sites/rib-kcson/files/news/2017-06/img1948437_Vizualnoe_sobranie_aktsionerov_minoritariev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8" y="1872146"/>
            <a:ext cx="1542553" cy="976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http://900igr.net/up/datas/247157/007.jpg"/>
          <p:cNvPicPr>
            <a:picLocks noChangeAspect="1" noChangeArrowheads="1"/>
          </p:cNvPicPr>
          <p:nvPr/>
        </p:nvPicPr>
        <p:blipFill rotWithShape="1">
          <a:blip r:embed="rId10" cstate="print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67" t="48157" r="15803" b="3193"/>
          <a:stretch/>
        </p:blipFill>
        <p:spPr bwMode="auto">
          <a:xfrm>
            <a:off x="7534085" y="1854083"/>
            <a:ext cx="1606163" cy="1034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755374" y="133681"/>
            <a:ext cx="75855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Запуск проекта поддержки ШНОР и ШНСУ в марте-апреле 2020 г.</a:t>
            </a:r>
            <a:endParaRPr lang="ru-RU" sz="2000" b="1" dirty="0">
              <a:solidFill>
                <a:srgbClr val="8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4" name="Овал 23"/>
          <p:cNvSpPr/>
          <p:nvPr/>
        </p:nvSpPr>
        <p:spPr>
          <a:xfrm rot="20780124">
            <a:off x="1646991" y="1891653"/>
            <a:ext cx="2477653" cy="54577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Представление результатов на конференции по сельской школе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 rot="995280">
            <a:off x="5170220" y="1930688"/>
            <a:ext cx="2341842" cy="49566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Представление результатов на </a:t>
            </a:r>
            <a:r>
              <a:rPr lang="ru-RU" sz="1000" dirty="0" err="1" smtClean="0">
                <a:solidFill>
                  <a:schemeClr val="tx1"/>
                </a:solidFill>
              </a:rPr>
              <a:t>вебинаре</a:t>
            </a:r>
            <a:r>
              <a:rPr lang="ru-RU" sz="1000" dirty="0" smtClean="0">
                <a:solidFill>
                  <a:schemeClr val="tx1"/>
                </a:solidFill>
              </a:rPr>
              <a:t> «ПЕДСОВЕТ76»</a:t>
            </a:r>
            <a:endParaRPr lang="ru-RU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005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93200" cy="44450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Критерии и показатели оценки перехода школ в эффективный режим работы </a:t>
            </a:r>
            <a:endParaRPr lang="ru-RU" sz="2000" b="1" dirty="0">
              <a:solidFill>
                <a:srgbClr val="8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47650" y="456277"/>
            <a:ext cx="4298950" cy="3386137"/>
          </a:xfrm>
        </p:spPr>
        <p:txBody>
          <a:bodyPr>
            <a:normAutofit fontScale="55000" lnSpcReduction="20000"/>
          </a:bodyPr>
          <a:lstStyle/>
          <a:p>
            <a:pPr marL="0" lvl="0" indent="0">
              <a:buNone/>
            </a:pPr>
            <a:r>
              <a:rPr lang="ru-RU" b="1" dirty="0">
                <a:solidFill>
                  <a:srgbClr val="0070C0"/>
                </a:solidFill>
              </a:rPr>
              <a:t>Критерий «Устойчивость образовательных результатов обучающихся на уровне начального общего, основного общего и среднего общего образования</a:t>
            </a:r>
            <a:r>
              <a:rPr lang="ru-RU" b="1" dirty="0" smtClean="0">
                <a:solidFill>
                  <a:srgbClr val="0070C0"/>
                </a:solidFill>
              </a:rPr>
              <a:t>»</a:t>
            </a:r>
            <a:endParaRPr lang="ru-RU" dirty="0" smtClean="0">
              <a:solidFill>
                <a:srgbClr val="0070C0"/>
              </a:solidFill>
            </a:endParaRPr>
          </a:p>
          <a:p>
            <a:pPr marL="0" lvl="0" indent="0">
              <a:buNone/>
            </a:pPr>
            <a:endParaRPr lang="ru-RU" b="1" dirty="0" smtClean="0"/>
          </a:p>
          <a:p>
            <a:pPr marL="0" lvl="0" indent="0">
              <a:buNone/>
            </a:pPr>
            <a:r>
              <a:rPr lang="ru-RU" b="1" dirty="0" smtClean="0"/>
              <a:t>Группа </a:t>
            </a:r>
            <a:r>
              <a:rPr lang="ru-RU" b="1" dirty="0"/>
              <a:t>показателей:</a:t>
            </a:r>
          </a:p>
          <a:p>
            <a:r>
              <a:rPr lang="ru-RU" i="1" dirty="0"/>
              <a:t>1.1. Группа основных показателей «Государственная итоговая аттестация –       11 класс (далее – ЕГЭ), 9 класс (далее -  ОГЭ) по предметам русский язык и математика»</a:t>
            </a:r>
            <a:endParaRPr lang="ru-RU" dirty="0"/>
          </a:p>
          <a:p>
            <a:r>
              <a:rPr lang="ru-RU" i="1" dirty="0"/>
              <a:t>1.2. Группа основных показателей «Всероссийские проверочные работы» (далее – ВПР)</a:t>
            </a:r>
            <a:endParaRPr lang="ru-RU" dirty="0"/>
          </a:p>
          <a:p>
            <a:r>
              <a:rPr lang="ru-RU" i="1" dirty="0"/>
              <a:t>1.3. Группа вспомогательных показателей «Олимпиады и конкурсы»</a:t>
            </a:r>
            <a:endParaRPr lang="ru-RU" dirty="0"/>
          </a:p>
          <a:p>
            <a:r>
              <a:rPr lang="ru-RU" i="1" dirty="0"/>
              <a:t>1.4. Группа вспомогательных показателей «Сохранность контингента»</a:t>
            </a:r>
            <a:endParaRPr lang="ru-RU" dirty="0"/>
          </a:p>
          <a:p>
            <a:r>
              <a:rPr lang="ru-RU" i="1" dirty="0"/>
              <a:t>1.5. Группа вспомогательных показателей «Достоверность»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D664D-CAF7-4520-BF3A-E06C23C607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95412856"/>
              </p:ext>
            </p:extLst>
          </p:nvPr>
        </p:nvGraphicFramePr>
        <p:xfrm>
          <a:off x="4638201" y="444500"/>
          <a:ext cx="4298953" cy="15861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2156">
                  <a:extLst>
                    <a:ext uri="{9D8B030D-6E8A-4147-A177-3AD203B41FA5}">
                      <a16:colId xmlns:a16="http://schemas.microsoft.com/office/drawing/2014/main" xmlns="" val="741856485"/>
                    </a:ext>
                  </a:extLst>
                </a:gridCol>
                <a:gridCol w="599090">
                  <a:extLst>
                    <a:ext uri="{9D8B030D-6E8A-4147-A177-3AD203B41FA5}">
                      <a16:colId xmlns:a16="http://schemas.microsoft.com/office/drawing/2014/main" xmlns="" val="310514927"/>
                    </a:ext>
                  </a:extLst>
                </a:gridCol>
                <a:gridCol w="334229">
                  <a:extLst>
                    <a:ext uri="{9D8B030D-6E8A-4147-A177-3AD203B41FA5}">
                      <a16:colId xmlns:a16="http://schemas.microsoft.com/office/drawing/2014/main" xmlns="" val="1754756856"/>
                    </a:ext>
                  </a:extLst>
                </a:gridCol>
                <a:gridCol w="378373">
                  <a:extLst>
                    <a:ext uri="{9D8B030D-6E8A-4147-A177-3AD203B41FA5}">
                      <a16:colId xmlns:a16="http://schemas.microsoft.com/office/drawing/2014/main" xmlns="" val="2024949804"/>
                    </a:ext>
                  </a:extLst>
                </a:gridCol>
                <a:gridCol w="353147">
                  <a:extLst>
                    <a:ext uri="{9D8B030D-6E8A-4147-A177-3AD203B41FA5}">
                      <a16:colId xmlns:a16="http://schemas.microsoft.com/office/drawing/2014/main" xmlns="" val="3820581642"/>
                    </a:ext>
                  </a:extLst>
                </a:gridCol>
                <a:gridCol w="327923">
                  <a:extLst>
                    <a:ext uri="{9D8B030D-6E8A-4147-A177-3AD203B41FA5}">
                      <a16:colId xmlns:a16="http://schemas.microsoft.com/office/drawing/2014/main" xmlns="" val="726823046"/>
                    </a:ext>
                  </a:extLst>
                </a:gridCol>
                <a:gridCol w="403597">
                  <a:extLst>
                    <a:ext uri="{9D8B030D-6E8A-4147-A177-3AD203B41FA5}">
                      <a16:colId xmlns:a16="http://schemas.microsoft.com/office/drawing/2014/main" xmlns="" val="2397934620"/>
                    </a:ext>
                  </a:extLst>
                </a:gridCol>
                <a:gridCol w="454047">
                  <a:extLst>
                    <a:ext uri="{9D8B030D-6E8A-4147-A177-3AD203B41FA5}">
                      <a16:colId xmlns:a16="http://schemas.microsoft.com/office/drawing/2014/main" xmlns="" val="3267976472"/>
                    </a:ext>
                  </a:extLst>
                </a:gridCol>
                <a:gridCol w="401507">
                  <a:extLst>
                    <a:ext uri="{9D8B030D-6E8A-4147-A177-3AD203B41FA5}">
                      <a16:colId xmlns:a16="http://schemas.microsoft.com/office/drawing/2014/main" xmlns="" val="1141276001"/>
                    </a:ext>
                  </a:extLst>
                </a:gridCol>
                <a:gridCol w="314884">
                  <a:extLst>
                    <a:ext uri="{9D8B030D-6E8A-4147-A177-3AD203B41FA5}">
                      <a16:colId xmlns:a16="http://schemas.microsoft.com/office/drawing/2014/main" xmlns="" val="1721052135"/>
                    </a:ext>
                  </a:extLst>
                </a:gridCol>
              </a:tblGrid>
              <a:tr h="754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Борисоглебский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</a:rPr>
                        <a:t>МОУ </a:t>
                      </a: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</a:rPr>
                        <a:t>ООШ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</a:rPr>
                        <a:t>85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</a:rPr>
                        <a:t>175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</a:rPr>
                        <a:t>276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</a:rPr>
                        <a:t>66,00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tx1"/>
                          </a:solidFill>
                          <a:effectLst/>
                        </a:rPr>
                        <a:t>36,05</a:t>
                      </a:r>
                      <a:endParaRPr lang="ru-RU" sz="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</a:rPr>
                        <a:t>250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17681820"/>
                  </a:ext>
                </a:extLst>
              </a:tr>
              <a:tr h="754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Любимский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МОУ </a:t>
                      </a:r>
                      <a:r>
                        <a:rPr lang="ru-RU" sz="800" dirty="0" smtClean="0">
                          <a:effectLst/>
                        </a:rPr>
                        <a:t>ООШ 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275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276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300,50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</a:rPr>
                        <a:t>35,99</a:t>
                      </a:r>
                      <a:endParaRPr lang="ru-RU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251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extLst>
                  <a:ext uri="{0D108BD9-81ED-4DB2-BD59-A6C34878D82A}">
                    <a16:rowId xmlns:a16="http://schemas.microsoft.com/office/drawing/2014/main" xmlns="" val="4213349414"/>
                  </a:ext>
                </a:extLst>
              </a:tr>
              <a:tr h="754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Ростовский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МОУ </a:t>
                      </a:r>
                      <a:r>
                        <a:rPr lang="ru-RU" sz="800" dirty="0" smtClean="0">
                          <a:effectLst/>
                        </a:rPr>
                        <a:t>СОШ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215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286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99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276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175,67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</a:rPr>
                        <a:t>35,92</a:t>
                      </a:r>
                      <a:endParaRPr lang="ru-RU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252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extLst>
                  <a:ext uri="{0D108BD9-81ED-4DB2-BD59-A6C34878D82A}">
                    <a16:rowId xmlns:a16="http://schemas.microsoft.com/office/drawing/2014/main" xmlns="" val="3783788339"/>
                  </a:ext>
                </a:extLst>
              </a:tr>
              <a:tr h="1409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Переславский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МОУ </a:t>
                      </a:r>
                      <a:r>
                        <a:rPr lang="ru-RU" sz="800" dirty="0" smtClean="0">
                          <a:effectLst/>
                        </a:rPr>
                        <a:t>ОШ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230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24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265,00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</a:rPr>
                        <a:t>35,70</a:t>
                      </a:r>
                      <a:endParaRPr lang="ru-RU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253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extLst>
                  <a:ext uri="{0D108BD9-81ED-4DB2-BD59-A6C34878D82A}">
                    <a16:rowId xmlns:a16="http://schemas.microsoft.com/office/drawing/2014/main" xmlns="" val="2584989972"/>
                  </a:ext>
                </a:extLst>
              </a:tr>
              <a:tr h="754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г. Ярославль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МОУ </a:t>
                      </a:r>
                      <a:r>
                        <a:rPr lang="ru-RU" sz="800" dirty="0" smtClean="0">
                          <a:effectLst/>
                        </a:rPr>
                        <a:t>ОШ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218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209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276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254,00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</a:rPr>
                        <a:t>35,63</a:t>
                      </a:r>
                      <a:endParaRPr lang="ru-RU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254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extLst>
                  <a:ext uri="{0D108BD9-81ED-4DB2-BD59-A6C34878D82A}">
                    <a16:rowId xmlns:a16="http://schemas.microsoft.com/office/drawing/2014/main" xmlns="" val="384751523"/>
                  </a:ext>
                </a:extLst>
              </a:tr>
              <a:tr h="754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Мышкинский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МОУ </a:t>
                      </a:r>
                      <a:r>
                        <a:rPr lang="ru-RU" sz="800" dirty="0" smtClean="0">
                          <a:effectLst/>
                        </a:rPr>
                        <a:t>ОШ 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243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308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276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274,00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</a:rPr>
                        <a:t>35,40</a:t>
                      </a:r>
                      <a:endParaRPr lang="ru-RU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255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extLst>
                  <a:ext uri="{0D108BD9-81ED-4DB2-BD59-A6C34878D82A}">
                    <a16:rowId xmlns:a16="http://schemas.microsoft.com/office/drawing/2014/main" xmlns="" val="1813405890"/>
                  </a:ext>
                </a:extLst>
              </a:tr>
              <a:tr h="1409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Пошехонский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МБОУ </a:t>
                      </a:r>
                      <a:r>
                        <a:rPr lang="ru-RU" sz="800" dirty="0" smtClean="0">
                          <a:effectLst/>
                        </a:rPr>
                        <a:t>ОШ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142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276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182,00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</a:rPr>
                        <a:t>35,39</a:t>
                      </a:r>
                      <a:endParaRPr lang="ru-RU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256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extLst>
                  <a:ext uri="{0D108BD9-81ED-4DB2-BD59-A6C34878D82A}">
                    <a16:rowId xmlns:a16="http://schemas.microsoft.com/office/drawing/2014/main" xmlns="" val="3916135426"/>
                  </a:ext>
                </a:extLst>
              </a:tr>
              <a:tr h="754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Брейтовский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МОУ </a:t>
                      </a:r>
                      <a:r>
                        <a:rPr lang="ru-RU" sz="800" dirty="0" smtClean="0">
                          <a:effectLst/>
                        </a:rPr>
                        <a:t>СОШ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323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296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276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242,17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</a:rPr>
                        <a:t>35,16</a:t>
                      </a:r>
                      <a:endParaRPr lang="ru-RU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257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extLst>
                  <a:ext uri="{0D108BD9-81ED-4DB2-BD59-A6C34878D82A}">
                    <a16:rowId xmlns:a16="http://schemas.microsoft.com/office/drawing/2014/main" xmlns="" val="4192480214"/>
                  </a:ext>
                </a:extLst>
              </a:tr>
              <a:tr h="754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г. Ярославль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МОУ </a:t>
                      </a:r>
                      <a:r>
                        <a:rPr lang="ru-RU" sz="800" dirty="0" smtClean="0">
                          <a:effectLst/>
                        </a:rPr>
                        <a:t>СШ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224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296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207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204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95,67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</a:rPr>
                        <a:t>34,96</a:t>
                      </a:r>
                      <a:endParaRPr lang="ru-RU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258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extLst>
                  <a:ext uri="{0D108BD9-81ED-4DB2-BD59-A6C34878D82A}">
                    <a16:rowId xmlns:a16="http://schemas.microsoft.com/office/drawing/2014/main" xmlns="" val="319552130"/>
                  </a:ext>
                </a:extLst>
              </a:tr>
              <a:tr h="754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Некрасовский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МОУ </a:t>
                      </a:r>
                      <a:r>
                        <a:rPr lang="ru-RU" sz="800" dirty="0" smtClean="0">
                          <a:effectLst/>
                        </a:rPr>
                        <a:t>СОШ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211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324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266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278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276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129,83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</a:rPr>
                        <a:t>34,78</a:t>
                      </a:r>
                      <a:endParaRPr lang="ru-RU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259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extLst>
                  <a:ext uri="{0D108BD9-81ED-4DB2-BD59-A6C34878D82A}">
                    <a16:rowId xmlns:a16="http://schemas.microsoft.com/office/drawing/2014/main" xmlns="" val="558796195"/>
                  </a:ext>
                </a:extLst>
              </a:tr>
              <a:tr h="754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г. Ярославль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МОУ </a:t>
                      </a:r>
                      <a:r>
                        <a:rPr lang="ru-RU" sz="800" dirty="0" smtClean="0">
                          <a:effectLst/>
                        </a:rPr>
                        <a:t>СШ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220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313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235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33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202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103,00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</a:rPr>
                        <a:t>34,77</a:t>
                      </a:r>
                      <a:endParaRPr lang="ru-RU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260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5" marR="37045" marT="0" marB="0" anchor="b"/>
                </a:tc>
                <a:extLst>
                  <a:ext uri="{0D108BD9-81ED-4DB2-BD59-A6C34878D82A}">
                    <a16:rowId xmlns:a16="http://schemas.microsoft.com/office/drawing/2014/main" xmlns="" val="842276347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369023"/>
              </p:ext>
            </p:extLst>
          </p:nvPr>
        </p:nvGraphicFramePr>
        <p:xfrm>
          <a:off x="4621176" y="2454991"/>
          <a:ext cx="4298955" cy="1117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4770">
                  <a:extLst>
                    <a:ext uri="{9D8B030D-6E8A-4147-A177-3AD203B41FA5}">
                      <a16:colId xmlns:a16="http://schemas.microsoft.com/office/drawing/2014/main" xmlns="" val="2191735909"/>
                    </a:ext>
                  </a:extLst>
                </a:gridCol>
                <a:gridCol w="592783">
                  <a:extLst>
                    <a:ext uri="{9D8B030D-6E8A-4147-A177-3AD203B41FA5}">
                      <a16:colId xmlns:a16="http://schemas.microsoft.com/office/drawing/2014/main" xmlns="" val="3556430052"/>
                    </a:ext>
                  </a:extLst>
                </a:gridCol>
                <a:gridCol w="321617">
                  <a:extLst>
                    <a:ext uri="{9D8B030D-6E8A-4147-A177-3AD203B41FA5}">
                      <a16:colId xmlns:a16="http://schemas.microsoft.com/office/drawing/2014/main" xmlns="" val="3393850421"/>
                    </a:ext>
                  </a:extLst>
                </a:gridCol>
                <a:gridCol w="390985">
                  <a:extLst>
                    <a:ext uri="{9D8B030D-6E8A-4147-A177-3AD203B41FA5}">
                      <a16:colId xmlns:a16="http://schemas.microsoft.com/office/drawing/2014/main" xmlns="" val="732966796"/>
                    </a:ext>
                  </a:extLst>
                </a:gridCol>
                <a:gridCol w="353147">
                  <a:extLst>
                    <a:ext uri="{9D8B030D-6E8A-4147-A177-3AD203B41FA5}">
                      <a16:colId xmlns:a16="http://schemas.microsoft.com/office/drawing/2014/main" xmlns="" val="556802850"/>
                    </a:ext>
                  </a:extLst>
                </a:gridCol>
                <a:gridCol w="327923">
                  <a:extLst>
                    <a:ext uri="{9D8B030D-6E8A-4147-A177-3AD203B41FA5}">
                      <a16:colId xmlns:a16="http://schemas.microsoft.com/office/drawing/2014/main" xmlns="" val="1019095925"/>
                    </a:ext>
                  </a:extLst>
                </a:gridCol>
                <a:gridCol w="397291">
                  <a:extLst>
                    <a:ext uri="{9D8B030D-6E8A-4147-A177-3AD203B41FA5}">
                      <a16:colId xmlns:a16="http://schemas.microsoft.com/office/drawing/2014/main" xmlns="" val="2702965031"/>
                    </a:ext>
                  </a:extLst>
                </a:gridCol>
                <a:gridCol w="441435">
                  <a:extLst>
                    <a:ext uri="{9D8B030D-6E8A-4147-A177-3AD203B41FA5}">
                      <a16:colId xmlns:a16="http://schemas.microsoft.com/office/drawing/2014/main" xmlns="" val="3947145008"/>
                    </a:ext>
                  </a:extLst>
                </a:gridCol>
                <a:gridCol w="414120">
                  <a:extLst>
                    <a:ext uri="{9D8B030D-6E8A-4147-A177-3AD203B41FA5}">
                      <a16:colId xmlns:a16="http://schemas.microsoft.com/office/drawing/2014/main" xmlns="" val="3678914083"/>
                    </a:ext>
                  </a:extLst>
                </a:gridCol>
                <a:gridCol w="314884">
                  <a:extLst>
                    <a:ext uri="{9D8B030D-6E8A-4147-A177-3AD203B41FA5}">
                      <a16:colId xmlns:a16="http://schemas.microsoft.com/office/drawing/2014/main" xmlns="" val="383243785"/>
                    </a:ext>
                  </a:extLst>
                </a:gridCol>
              </a:tblGrid>
              <a:tr h="139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г. Ярославль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</a:rPr>
                        <a:t>МОУ ОШ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</a:rPr>
                        <a:t>314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</a:rPr>
                        <a:t>319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</a:rPr>
                        <a:t>276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</a:rPr>
                        <a:t>10,00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tx1"/>
                          </a:solidFill>
                          <a:effectLst/>
                        </a:rPr>
                        <a:t>10,45</a:t>
                      </a:r>
                      <a:endParaRPr lang="ru-RU" sz="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</a:rPr>
                        <a:t>326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15406273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Угличский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МОУ </a:t>
                      </a:r>
                      <a:r>
                        <a:rPr lang="ru-RU" sz="800" dirty="0" smtClean="0">
                          <a:effectLst/>
                        </a:rPr>
                        <a:t>СОШ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317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265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272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276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87,00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</a:rPr>
                        <a:t>9,95</a:t>
                      </a:r>
                      <a:endParaRPr lang="ru-RU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327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612367228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Даниловский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МБОУ </a:t>
                      </a:r>
                      <a:r>
                        <a:rPr lang="ru-RU" sz="800" dirty="0" smtClean="0">
                          <a:effectLst/>
                        </a:rPr>
                        <a:t>СШ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315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219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40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276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171,50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</a:rPr>
                        <a:t>9,58</a:t>
                      </a:r>
                      <a:endParaRPr lang="ru-RU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328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4174400661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Угличский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МОУ </a:t>
                      </a:r>
                      <a:r>
                        <a:rPr lang="ru-RU" sz="800" dirty="0" smtClean="0">
                          <a:effectLst/>
                        </a:rPr>
                        <a:t>СОШ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325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304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274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276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31,50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</a:rPr>
                        <a:t>9,11</a:t>
                      </a:r>
                      <a:endParaRPr lang="ru-RU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329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571104542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г. Рыбинск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МОУ </a:t>
                      </a:r>
                      <a:r>
                        <a:rPr lang="ru-RU" sz="800" dirty="0" smtClean="0">
                          <a:effectLst/>
                        </a:rPr>
                        <a:t>СОШ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326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263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236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195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109,00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</a:rPr>
                        <a:t>8,71</a:t>
                      </a:r>
                      <a:endParaRPr lang="ru-RU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330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4217973362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Даниловский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МБОУ </a:t>
                      </a:r>
                      <a:r>
                        <a:rPr lang="ru-RU" sz="800" dirty="0" smtClean="0">
                          <a:effectLst/>
                        </a:rPr>
                        <a:t>СШ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330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251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299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276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143,00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</a:rPr>
                        <a:t>8,11</a:t>
                      </a:r>
                      <a:endParaRPr lang="ru-RU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331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084572296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Угличский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МОУ </a:t>
                      </a:r>
                      <a:r>
                        <a:rPr lang="ru-RU" sz="800" dirty="0" smtClean="0">
                          <a:effectLst/>
                        </a:rPr>
                        <a:t>СОШ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331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292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284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276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64,00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</a:rPr>
                        <a:t>7,92</a:t>
                      </a:r>
                      <a:endParaRPr lang="ru-RU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332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628911747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Угличский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МОУ </a:t>
                      </a:r>
                      <a:r>
                        <a:rPr lang="ru-RU" sz="800" dirty="0" smtClean="0">
                          <a:effectLst/>
                        </a:rPr>
                        <a:t>СОШ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332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300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259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197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48,50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</a:rPr>
                        <a:t>7,87</a:t>
                      </a:r>
                      <a:endParaRPr lang="ru-RU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333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4243777203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658390"/>
              </p:ext>
            </p:extLst>
          </p:nvPr>
        </p:nvGraphicFramePr>
        <p:xfrm>
          <a:off x="4621176" y="2094318"/>
          <a:ext cx="4333001" cy="3187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4770">
                  <a:extLst>
                    <a:ext uri="{9D8B030D-6E8A-4147-A177-3AD203B41FA5}">
                      <a16:colId xmlns:a16="http://schemas.microsoft.com/office/drawing/2014/main" xmlns="" val="537081996"/>
                    </a:ext>
                  </a:extLst>
                </a:gridCol>
                <a:gridCol w="592783">
                  <a:extLst>
                    <a:ext uri="{9D8B030D-6E8A-4147-A177-3AD203B41FA5}">
                      <a16:colId xmlns:a16="http://schemas.microsoft.com/office/drawing/2014/main" xmlns="" val="7737167"/>
                    </a:ext>
                  </a:extLst>
                </a:gridCol>
                <a:gridCol w="321617">
                  <a:extLst>
                    <a:ext uri="{9D8B030D-6E8A-4147-A177-3AD203B41FA5}">
                      <a16:colId xmlns:a16="http://schemas.microsoft.com/office/drawing/2014/main" xmlns="" val="2247679038"/>
                    </a:ext>
                  </a:extLst>
                </a:gridCol>
                <a:gridCol w="390985">
                  <a:extLst>
                    <a:ext uri="{9D8B030D-6E8A-4147-A177-3AD203B41FA5}">
                      <a16:colId xmlns:a16="http://schemas.microsoft.com/office/drawing/2014/main" xmlns="" val="3354182146"/>
                    </a:ext>
                  </a:extLst>
                </a:gridCol>
                <a:gridCol w="353147">
                  <a:extLst>
                    <a:ext uri="{9D8B030D-6E8A-4147-A177-3AD203B41FA5}">
                      <a16:colId xmlns:a16="http://schemas.microsoft.com/office/drawing/2014/main" xmlns="" val="3818014560"/>
                    </a:ext>
                  </a:extLst>
                </a:gridCol>
                <a:gridCol w="327923">
                  <a:extLst>
                    <a:ext uri="{9D8B030D-6E8A-4147-A177-3AD203B41FA5}">
                      <a16:colId xmlns:a16="http://schemas.microsoft.com/office/drawing/2014/main" xmlns="" val="763416347"/>
                    </a:ext>
                  </a:extLst>
                </a:gridCol>
                <a:gridCol w="397291">
                  <a:extLst>
                    <a:ext uri="{9D8B030D-6E8A-4147-A177-3AD203B41FA5}">
                      <a16:colId xmlns:a16="http://schemas.microsoft.com/office/drawing/2014/main" xmlns="" val="1710741054"/>
                    </a:ext>
                  </a:extLst>
                </a:gridCol>
                <a:gridCol w="441435">
                  <a:extLst>
                    <a:ext uri="{9D8B030D-6E8A-4147-A177-3AD203B41FA5}">
                      <a16:colId xmlns:a16="http://schemas.microsoft.com/office/drawing/2014/main" xmlns="" val="2469705279"/>
                    </a:ext>
                  </a:extLst>
                </a:gridCol>
                <a:gridCol w="414120">
                  <a:extLst>
                    <a:ext uri="{9D8B030D-6E8A-4147-A177-3AD203B41FA5}">
                      <a16:colId xmlns:a16="http://schemas.microsoft.com/office/drawing/2014/main" xmlns="" val="4191059711"/>
                    </a:ext>
                  </a:extLst>
                </a:gridCol>
                <a:gridCol w="348930">
                  <a:extLst>
                    <a:ext uri="{9D8B030D-6E8A-4147-A177-3AD203B41FA5}">
                      <a16:colId xmlns:a16="http://schemas.microsoft.com/office/drawing/2014/main" xmlns="" val="3768140921"/>
                    </a:ext>
                  </a:extLst>
                </a:gridCol>
              </a:tblGrid>
              <a:tr h="3187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ЕГЭ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ОГЭ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ВПР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СК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Олимп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err="1" smtClean="0">
                          <a:effectLst/>
                        </a:rPr>
                        <a:t>Достоверн</a:t>
                      </a:r>
                      <a:r>
                        <a:rPr lang="ru-RU" sz="800" dirty="0" smtClean="0">
                          <a:effectLst/>
                        </a:rPr>
                        <a:t>.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ОИП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Ранг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68191840"/>
                  </a:ext>
                </a:extLst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6129247"/>
              </p:ext>
            </p:extLst>
          </p:nvPr>
        </p:nvGraphicFramePr>
        <p:xfrm>
          <a:off x="349206" y="3618142"/>
          <a:ext cx="8577990" cy="15543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6184">
                  <a:extLst>
                    <a:ext uri="{9D8B030D-6E8A-4147-A177-3AD203B41FA5}">
                      <a16:colId xmlns:a16="http://schemas.microsoft.com/office/drawing/2014/main" xmlns="" val="4099595488"/>
                    </a:ext>
                  </a:extLst>
                </a:gridCol>
                <a:gridCol w="425233">
                  <a:extLst>
                    <a:ext uri="{9D8B030D-6E8A-4147-A177-3AD203B41FA5}">
                      <a16:colId xmlns:a16="http://schemas.microsoft.com/office/drawing/2014/main" xmlns="" val="4253258949"/>
                    </a:ext>
                  </a:extLst>
                </a:gridCol>
                <a:gridCol w="353776">
                  <a:extLst>
                    <a:ext uri="{9D8B030D-6E8A-4147-A177-3AD203B41FA5}">
                      <a16:colId xmlns:a16="http://schemas.microsoft.com/office/drawing/2014/main" xmlns="" val="1428417199"/>
                    </a:ext>
                  </a:extLst>
                </a:gridCol>
                <a:gridCol w="353190">
                  <a:extLst>
                    <a:ext uri="{9D8B030D-6E8A-4147-A177-3AD203B41FA5}">
                      <a16:colId xmlns:a16="http://schemas.microsoft.com/office/drawing/2014/main" xmlns="" val="2569638072"/>
                    </a:ext>
                  </a:extLst>
                </a:gridCol>
                <a:gridCol w="370177">
                  <a:extLst>
                    <a:ext uri="{9D8B030D-6E8A-4147-A177-3AD203B41FA5}">
                      <a16:colId xmlns:a16="http://schemas.microsoft.com/office/drawing/2014/main" xmlns="" val="2666283283"/>
                    </a:ext>
                  </a:extLst>
                </a:gridCol>
                <a:gridCol w="353190">
                  <a:extLst>
                    <a:ext uri="{9D8B030D-6E8A-4147-A177-3AD203B41FA5}">
                      <a16:colId xmlns:a16="http://schemas.microsoft.com/office/drawing/2014/main" xmlns="" val="1459818805"/>
                    </a:ext>
                  </a:extLst>
                </a:gridCol>
                <a:gridCol w="353190">
                  <a:extLst>
                    <a:ext uri="{9D8B030D-6E8A-4147-A177-3AD203B41FA5}">
                      <a16:colId xmlns:a16="http://schemas.microsoft.com/office/drawing/2014/main" xmlns="" val="360263215"/>
                    </a:ext>
                  </a:extLst>
                </a:gridCol>
                <a:gridCol w="417619">
                  <a:extLst>
                    <a:ext uri="{9D8B030D-6E8A-4147-A177-3AD203B41FA5}">
                      <a16:colId xmlns:a16="http://schemas.microsoft.com/office/drawing/2014/main" xmlns="" val="1589960502"/>
                    </a:ext>
                  </a:extLst>
                </a:gridCol>
                <a:gridCol w="417619">
                  <a:extLst>
                    <a:ext uri="{9D8B030D-6E8A-4147-A177-3AD203B41FA5}">
                      <a16:colId xmlns:a16="http://schemas.microsoft.com/office/drawing/2014/main" xmlns="" val="1164915922"/>
                    </a:ext>
                  </a:extLst>
                </a:gridCol>
                <a:gridCol w="417619">
                  <a:extLst>
                    <a:ext uri="{9D8B030D-6E8A-4147-A177-3AD203B41FA5}">
                      <a16:colId xmlns:a16="http://schemas.microsoft.com/office/drawing/2014/main" xmlns="" val="323229050"/>
                    </a:ext>
                  </a:extLst>
                </a:gridCol>
                <a:gridCol w="417619">
                  <a:extLst>
                    <a:ext uri="{9D8B030D-6E8A-4147-A177-3AD203B41FA5}">
                      <a16:colId xmlns:a16="http://schemas.microsoft.com/office/drawing/2014/main" xmlns="" val="3661763373"/>
                    </a:ext>
                  </a:extLst>
                </a:gridCol>
                <a:gridCol w="417619">
                  <a:extLst>
                    <a:ext uri="{9D8B030D-6E8A-4147-A177-3AD203B41FA5}">
                      <a16:colId xmlns:a16="http://schemas.microsoft.com/office/drawing/2014/main" xmlns="" val="1197984532"/>
                    </a:ext>
                  </a:extLst>
                </a:gridCol>
                <a:gridCol w="417619">
                  <a:extLst>
                    <a:ext uri="{9D8B030D-6E8A-4147-A177-3AD203B41FA5}">
                      <a16:colId xmlns:a16="http://schemas.microsoft.com/office/drawing/2014/main" xmlns="" val="1090928980"/>
                    </a:ext>
                  </a:extLst>
                </a:gridCol>
                <a:gridCol w="353190">
                  <a:extLst>
                    <a:ext uri="{9D8B030D-6E8A-4147-A177-3AD203B41FA5}">
                      <a16:colId xmlns:a16="http://schemas.microsoft.com/office/drawing/2014/main" xmlns="" val="3917574426"/>
                    </a:ext>
                  </a:extLst>
                </a:gridCol>
                <a:gridCol w="369590">
                  <a:extLst>
                    <a:ext uri="{9D8B030D-6E8A-4147-A177-3AD203B41FA5}">
                      <a16:colId xmlns:a16="http://schemas.microsoft.com/office/drawing/2014/main" xmlns="" val="1204279871"/>
                    </a:ext>
                  </a:extLst>
                </a:gridCol>
                <a:gridCol w="381305">
                  <a:extLst>
                    <a:ext uri="{9D8B030D-6E8A-4147-A177-3AD203B41FA5}">
                      <a16:colId xmlns:a16="http://schemas.microsoft.com/office/drawing/2014/main" xmlns="" val="495463544"/>
                    </a:ext>
                  </a:extLst>
                </a:gridCol>
                <a:gridCol w="407662">
                  <a:extLst>
                    <a:ext uri="{9D8B030D-6E8A-4147-A177-3AD203B41FA5}">
                      <a16:colId xmlns:a16="http://schemas.microsoft.com/office/drawing/2014/main" xmlns="" val="2297946501"/>
                    </a:ext>
                  </a:extLst>
                </a:gridCol>
                <a:gridCol w="517778">
                  <a:extLst>
                    <a:ext uri="{9D8B030D-6E8A-4147-A177-3AD203B41FA5}">
                      <a16:colId xmlns:a16="http://schemas.microsoft.com/office/drawing/2014/main" xmlns="" val="889754888"/>
                    </a:ext>
                  </a:extLst>
                </a:gridCol>
                <a:gridCol w="353190">
                  <a:extLst>
                    <a:ext uri="{9D8B030D-6E8A-4147-A177-3AD203B41FA5}">
                      <a16:colId xmlns:a16="http://schemas.microsoft.com/office/drawing/2014/main" xmlns="" val="55401165"/>
                    </a:ext>
                  </a:extLst>
                </a:gridCol>
                <a:gridCol w="454621">
                  <a:extLst>
                    <a:ext uri="{9D8B030D-6E8A-4147-A177-3AD203B41FA5}">
                      <a16:colId xmlns:a16="http://schemas.microsoft.com/office/drawing/2014/main" xmlns="" val="3726468698"/>
                    </a:ext>
                  </a:extLst>
                </a:gridCol>
              </a:tblGrid>
              <a:tr h="367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73" marR="60673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ЕГЭ </a:t>
                      </a:r>
                      <a:endParaRPr lang="ru-RU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ОГЭ</a:t>
                      </a:r>
                      <a:endParaRPr lang="ru-RU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ВПР</a:t>
                      </a:r>
                      <a:endParaRPr lang="ru-RU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ЕГЭ-ОГЭ</a:t>
                      </a:r>
                      <a:endParaRPr lang="ru-RU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ЕГЭ-ВПР</a:t>
                      </a:r>
                      <a:endParaRPr lang="ru-RU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ОГЭ-ВПР</a:t>
                      </a:r>
                      <a:endParaRPr lang="ru-RU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Сохранность</a:t>
                      </a:r>
                      <a:endParaRPr lang="ru-RU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 vert="vert27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Олимпиады</a:t>
                      </a:r>
                      <a:endParaRPr lang="ru-RU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05155657"/>
                  </a:ext>
                </a:extLst>
              </a:tr>
              <a:tr h="1471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73" marR="60673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МАТ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РЯ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2017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2018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2019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extLst>
                  <a:ext uri="{0D108BD9-81ED-4DB2-BD59-A6C34878D82A}">
                    <a16:rowId xmlns:a16="http://schemas.microsoft.com/office/drawing/2014/main" xmlns="" val="1422996294"/>
                  </a:ext>
                </a:extLst>
              </a:tr>
              <a:tr h="3983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РЯ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МАТ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МАТ (Б)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РЯ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МАТ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2017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2018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2019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2017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2018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2019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effectLst/>
                        </a:rPr>
                        <a:t>% участников</a:t>
                      </a:r>
                      <a:endParaRPr lang="ru-RU" sz="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effectLst/>
                        </a:rPr>
                        <a:t>% Победители/Призеры</a:t>
                      </a:r>
                      <a:endParaRPr lang="ru-RU" sz="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effectLst/>
                        </a:rPr>
                        <a:t>% ПП от кол-ва участников</a:t>
                      </a:r>
                      <a:endParaRPr lang="ru-RU" sz="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 vert="vert270"/>
                </a:tc>
                <a:extLst>
                  <a:ext uri="{0D108BD9-81ED-4DB2-BD59-A6C34878D82A}">
                    <a16:rowId xmlns:a16="http://schemas.microsoft.com/office/drawing/2014/main" xmlns="" val="1632219008"/>
                  </a:ext>
                </a:extLst>
              </a:tr>
              <a:tr h="14716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с 1 по 11 класс</a:t>
                      </a:r>
                      <a:endParaRPr lang="ru-RU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СОШ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0,20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0,20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0,10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0,10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0,10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0,001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0,003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0,006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0,001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0,003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0,006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0,01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0,03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0,04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0,10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0,01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0,01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0,08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extLst>
                  <a:ext uri="{0D108BD9-81ED-4DB2-BD59-A6C34878D82A}">
                    <a16:rowId xmlns:a16="http://schemas.microsoft.com/office/drawing/2014/main" xmlns="" val="704066941"/>
                  </a:ext>
                </a:extLst>
              </a:tr>
              <a:tr h="14716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с 5 по 11 класс</a:t>
                      </a:r>
                      <a:endParaRPr lang="ru-RU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СОШ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0,20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0,20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0,10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0,10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0,10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0,04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0,10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0,03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0,02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0,11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extLst>
                  <a:ext uri="{0D108BD9-81ED-4DB2-BD59-A6C34878D82A}">
                    <a16:rowId xmlns:a16="http://schemas.microsoft.com/office/drawing/2014/main" xmlns="" val="4001943071"/>
                  </a:ext>
                </a:extLst>
              </a:tr>
              <a:tr h="14716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с 10 по 11 класс</a:t>
                      </a:r>
                      <a:endParaRPr lang="ru-RU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СОШ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0,20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0,20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0,10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0,14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0,12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0,10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0,14</a:t>
                      </a:r>
                      <a:endParaRPr lang="ru-RU" sz="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extLst>
                  <a:ext uri="{0D108BD9-81ED-4DB2-BD59-A6C34878D82A}">
                    <a16:rowId xmlns:a16="http://schemas.microsoft.com/office/drawing/2014/main" xmlns="" val="2498309845"/>
                  </a:ext>
                </a:extLst>
              </a:tr>
              <a:tr h="14716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с 1 по 9 класс</a:t>
                      </a:r>
                      <a:endParaRPr lang="ru-RU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ООШ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 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 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 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0,30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0,40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0,001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0,003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0,006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0,001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0,003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0,006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 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 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0,04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0,07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0,08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0,01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0,08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73" marR="60673" marT="0" marB="0"/>
                </a:tc>
                <a:extLst>
                  <a:ext uri="{0D108BD9-81ED-4DB2-BD59-A6C34878D82A}">
                    <a16:rowId xmlns:a16="http://schemas.microsoft.com/office/drawing/2014/main" xmlns="" val="1139777386"/>
                  </a:ext>
                </a:extLst>
              </a:tr>
            </a:tbl>
          </a:graphicData>
        </a:graphic>
      </p:graphicFrame>
      <p:sp>
        <p:nvSpPr>
          <p:cNvPr id="13" name="Двойная стрелка вверх/вниз 12"/>
          <p:cNvSpPr/>
          <p:nvPr/>
        </p:nvSpPr>
        <p:spPr>
          <a:xfrm>
            <a:off x="4298950" y="1758950"/>
            <a:ext cx="247650" cy="984250"/>
          </a:xfrm>
          <a:prstGeom prst="upDownArrow">
            <a:avLst/>
          </a:prstGeom>
          <a:solidFill>
            <a:srgbClr val="8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Двойная стрелка вверх/вниз 13"/>
          <p:cNvSpPr/>
          <p:nvPr/>
        </p:nvSpPr>
        <p:spPr>
          <a:xfrm>
            <a:off x="8954177" y="1758950"/>
            <a:ext cx="247650" cy="984250"/>
          </a:xfrm>
          <a:prstGeom prst="upDownArrow">
            <a:avLst/>
          </a:prstGeom>
          <a:solidFill>
            <a:srgbClr val="8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3790950" y="2743200"/>
            <a:ext cx="796180" cy="829391"/>
          </a:xfrm>
          <a:prstGeom prst="ellipse">
            <a:avLst/>
          </a:prstGeom>
          <a:blipFill rotWithShape="0">
            <a:blip r:embed="rId2"/>
            <a:stretch>
              <a:fillRect/>
            </a:stretch>
          </a:blipFill>
        </p:spPr>
        <p:style>
          <a:lnRef idx="1">
            <a:schemeClr val="accent3">
              <a:hueOff val="-170335"/>
              <a:satOff val="-3164"/>
              <a:lumOff val="2321"/>
              <a:alphaOff val="0"/>
            </a:schemeClr>
          </a:lnRef>
          <a:fillRef idx="2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cxnSp>
        <p:nvCxnSpPr>
          <p:cNvPr id="16" name="Прямая соединительная линия 15"/>
          <p:cNvCxnSpPr/>
          <p:nvPr/>
        </p:nvCxnSpPr>
        <p:spPr>
          <a:xfrm>
            <a:off x="50141" y="398949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9228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95300"/>
          </a:xfrm>
        </p:spPr>
        <p:txBody>
          <a:bodyPr>
            <a:normAutofit fontScale="90000"/>
          </a:bodyPr>
          <a:lstStyle/>
          <a:p>
            <a:r>
              <a:rPr lang="ru-RU" sz="2000" b="1" dirty="0">
                <a:solidFill>
                  <a:srgbClr val="0070C0"/>
                </a:solidFill>
              </a:rPr>
              <a:t>Критерий «Индекс социального  благополучия школы</a:t>
            </a:r>
            <a:r>
              <a:rPr lang="ru-RU" sz="2000" b="1" dirty="0" smtClean="0">
                <a:solidFill>
                  <a:srgbClr val="0070C0"/>
                </a:solidFill>
              </a:rPr>
              <a:t>»</a:t>
            </a:r>
            <a:br>
              <a:rPr lang="ru-RU" sz="2000" b="1" dirty="0" smtClean="0">
                <a:solidFill>
                  <a:srgbClr val="0070C0"/>
                </a:solidFill>
              </a:rPr>
            </a:br>
            <a:r>
              <a:rPr lang="ru-RU" sz="2000" b="1" dirty="0" smtClean="0">
                <a:solidFill>
                  <a:srgbClr val="0070C0"/>
                </a:solidFill>
              </a:rPr>
              <a:t>Показатели: 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5575" y="621512"/>
            <a:ext cx="4371975" cy="4413250"/>
          </a:xfr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200" b="1" u="sng" dirty="0">
                <a:solidFill>
                  <a:srgbClr val="860000"/>
                </a:solidFill>
              </a:rPr>
              <a:t>Характеристика контингента</a:t>
            </a:r>
            <a:endParaRPr lang="ru-RU" sz="1200" b="1" dirty="0">
              <a:solidFill>
                <a:srgbClr val="860000"/>
              </a:solidFill>
            </a:endParaRPr>
          </a:p>
          <a:p>
            <a:pPr lvl="0">
              <a:spcBef>
                <a:spcPts val="0"/>
              </a:spcBef>
            </a:pPr>
            <a:r>
              <a:rPr lang="ru-RU" sz="1200" dirty="0"/>
              <a:t>Количество обучающихся в общеобразовательных организациях.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Доля обучающихся с задержкой психического развития.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Доля обучающихся с умственной отсталостью.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Доля обучающихся с ограниченными возможностями здоровья (за исключением ЗПР и УО).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Доля обучающихся, для которых русский язык не является родным.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Доля обучающихся, состоящих на </a:t>
            </a:r>
            <a:r>
              <a:rPr lang="ru-RU" sz="1200" dirty="0" err="1"/>
              <a:t>внутришкольном</a:t>
            </a:r>
            <a:r>
              <a:rPr lang="ru-RU" sz="1200" dirty="0"/>
              <a:t> учете.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Доля обучающихся, состоящих на учете в ОДН (отдел по делам несовершеннолетних) органов внутренних дел.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Доля обучающихся, состоящих на учете в КДН и ЗП (комиссии по делам несовершеннолетних и защите их прав).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200" b="1" u="sng" dirty="0">
                <a:solidFill>
                  <a:srgbClr val="860000"/>
                </a:solidFill>
              </a:rPr>
              <a:t>Характеристика семей</a:t>
            </a:r>
            <a:endParaRPr lang="ru-RU" sz="1200" b="1" dirty="0">
              <a:solidFill>
                <a:srgbClr val="860000"/>
              </a:solidFill>
            </a:endParaRPr>
          </a:p>
          <a:p>
            <a:pPr lvl="0">
              <a:spcBef>
                <a:spcPts val="0"/>
              </a:spcBef>
            </a:pPr>
            <a:r>
              <a:rPr lang="ru-RU" sz="1200" dirty="0"/>
              <a:t>Доля обучающихся, воспитывающихся в многодетных семьях.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Доля обучающихся, воспитывающихся в неполных семьях.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Доля обучающихся, воспитывающихся в малоимущих семьях.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Доля обучающихся, воспитывающихся в семьях, где оба родителя (единственный родитель, один из родителей) имеют высшее образование.</a:t>
            </a:r>
          </a:p>
          <a:p>
            <a:pPr>
              <a:spcBef>
                <a:spcPts val="0"/>
              </a:spcBef>
            </a:pPr>
            <a:endParaRPr lang="ru-RU" sz="12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16450" y="627862"/>
            <a:ext cx="4378325" cy="4413251"/>
          </a:xfr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200" b="1" u="sng" dirty="0">
                <a:solidFill>
                  <a:srgbClr val="860000"/>
                </a:solidFill>
              </a:rPr>
              <a:t>Характеристика кадрового состава</a:t>
            </a:r>
            <a:endParaRPr lang="ru-RU" sz="1200" b="1" dirty="0">
              <a:solidFill>
                <a:srgbClr val="860000"/>
              </a:solidFill>
            </a:endParaRPr>
          </a:p>
          <a:p>
            <a:pPr lvl="0">
              <a:spcBef>
                <a:spcPts val="0"/>
              </a:spcBef>
            </a:pPr>
            <a:r>
              <a:rPr lang="ru-RU" sz="1200" dirty="0"/>
              <a:t>Количество педагогических работников, работающих в ОО.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Количество учителей, работающих в ОО.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Доля внешних совместителей.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Количество обучающихся на одного учителя.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Количество обучающихся на педагога-психолога.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Количество обучающихся на социального педагога.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Количество обучающихся на педагога дополнительного образования.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Количество обучающихся на логопеда/дефектолога.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Доля педагогических работников, имеющих высшее педагогическое образование.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Доля педагогических работников, имеющих первую квалификационную категорию.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Доля педагогических работников, имеющих высшую квалификационную категорию.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Доля педагогических работников, достигших пенсионного возраста.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Доля молодых педагогических работников (до 35 лет), стаж работы которых не превышает 5 лет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200" b="1" u="sng" dirty="0">
                <a:solidFill>
                  <a:srgbClr val="860000"/>
                </a:solidFill>
              </a:rPr>
              <a:t>Другие характеристики</a:t>
            </a:r>
            <a:r>
              <a:rPr lang="ru-RU" sz="1200" u="sng" dirty="0"/>
              <a:t> </a:t>
            </a:r>
            <a:endParaRPr lang="ru-RU" sz="1200" dirty="0"/>
          </a:p>
          <a:p>
            <a:pPr lvl="0">
              <a:spcBef>
                <a:spcPts val="0"/>
              </a:spcBef>
            </a:pPr>
            <a:r>
              <a:rPr lang="ru-RU" sz="1200" dirty="0"/>
              <a:t>Отнесение школы к категории «малокомплектная  школа».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Расположение школы в сельской местности.</a:t>
            </a:r>
          </a:p>
          <a:p>
            <a:pPr lvl="0">
              <a:spcBef>
                <a:spcPts val="0"/>
              </a:spcBef>
            </a:pPr>
            <a:r>
              <a:rPr lang="ru-RU" sz="1200" dirty="0"/>
              <a:t>Наличие в школе подвоза обучающихся.</a:t>
            </a:r>
          </a:p>
          <a:p>
            <a:pPr>
              <a:spcBef>
                <a:spcPts val="0"/>
              </a:spcBef>
            </a:pPr>
            <a:endParaRPr lang="ru-RU" sz="1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D664D-CAF7-4520-BF3A-E06C23C607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76200" y="0"/>
            <a:ext cx="1644650" cy="5588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30200" y="64991"/>
            <a:ext cx="12827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ИСБШ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378701" y="9783"/>
            <a:ext cx="1765300" cy="5588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</a:rPr>
              <a:t>На что школа может влиять?</a:t>
            </a:r>
            <a:endParaRPr lang="ru-RU" sz="1200" b="1" dirty="0">
              <a:solidFill>
                <a:srgbClr val="002060"/>
              </a:solidFill>
            </a:endParaRPr>
          </a:p>
        </p:txBody>
      </p:sp>
      <p:sp>
        <p:nvSpPr>
          <p:cNvPr id="10" name="WordArt 3"/>
          <p:cNvSpPr>
            <a:spLocks noChangeArrowheads="1" noChangeShapeType="1" noTextEdit="1"/>
          </p:cNvSpPr>
          <p:nvPr/>
        </p:nvSpPr>
        <p:spPr bwMode="auto">
          <a:xfrm>
            <a:off x="8360106" y="1071416"/>
            <a:ext cx="653387" cy="775049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1310"/>
              </a:avLst>
            </a:prstTxWarp>
          </a:bodyPr>
          <a:lstStyle/>
          <a:p>
            <a:pPr algn="ctr"/>
            <a:r>
              <a:rPr lang="ru-RU" sz="2700" kern="10" dirty="0">
                <a:solidFill>
                  <a:schemeClr val="accent1">
                    <a:lumMod val="75000"/>
                  </a:schemeClr>
                </a:solidFill>
                <a:effectLst>
                  <a:outerShdw dist="17819" dir="2700000" algn="ctr" rotWithShape="0">
                    <a:srgbClr val="C0C0C0">
                      <a:alpha val="80011"/>
                    </a:srgbClr>
                  </a:outerShdw>
                </a:effectLst>
                <a:latin typeface="Times New Roman"/>
                <a:cs typeface="Times New Roman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37413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458" y="1"/>
            <a:ext cx="8521692" cy="596900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rgbClr val="860000"/>
                </a:solidFill>
              </a:rPr>
              <a:t>Группа дополнительных (вариативных) показателей  для мониторинга </a:t>
            </a:r>
            <a:r>
              <a:rPr lang="ru-RU" sz="1800" b="1" dirty="0" smtClean="0">
                <a:solidFill>
                  <a:srgbClr val="860000"/>
                </a:solidFill>
              </a:rPr>
              <a:t>качества образования в школах</a:t>
            </a:r>
            <a:endParaRPr lang="ru-RU" sz="1800" b="1" dirty="0">
              <a:solidFill>
                <a:srgbClr val="86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7849" y="673198"/>
            <a:ext cx="3751550" cy="3141351"/>
          </a:xfrm>
          <a:solidFill>
            <a:schemeClr val="tx2">
              <a:lumMod val="20000"/>
              <a:lumOff val="80000"/>
            </a:schemeClr>
          </a:solidFill>
          <a:ln w="28575">
            <a:solidFill>
              <a:schemeClr val="tx2">
                <a:lumMod val="75000"/>
              </a:schemeClr>
            </a:solidFill>
          </a:ln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4800" b="1" u="sng" dirty="0">
                <a:solidFill>
                  <a:srgbClr val="002060"/>
                </a:solidFill>
              </a:rPr>
              <a:t>Группа дополнительных показателей </a:t>
            </a:r>
            <a:r>
              <a:rPr lang="ru-RU" sz="4800" b="1" dirty="0">
                <a:solidFill>
                  <a:srgbClr val="002060"/>
                </a:solidFill>
              </a:rPr>
              <a:t>для ШНОР:</a:t>
            </a:r>
          </a:p>
          <a:p>
            <a:pPr lvl="0"/>
            <a:r>
              <a:rPr lang="ru-RU" sz="4200" b="1" dirty="0"/>
              <a:t>Доля обучающихся, повысивших степень школьной мотивации. </a:t>
            </a:r>
          </a:p>
          <a:p>
            <a:pPr lvl="0"/>
            <a:r>
              <a:rPr lang="ru-RU" sz="4200" b="1" dirty="0"/>
              <a:t>Доля обучающихся, их родителей и педагогов, удовлетворенных качеством условий образования в ОО.</a:t>
            </a:r>
          </a:p>
          <a:p>
            <a:pPr lvl="0"/>
            <a:r>
              <a:rPr lang="ru-RU" sz="4200" b="1" dirty="0"/>
              <a:t>Доля обучающихся, занимающихся по дополнительным образовательным программам</a:t>
            </a:r>
          </a:p>
          <a:p>
            <a:pPr lvl="0"/>
            <a:r>
              <a:rPr lang="ru-RU" sz="4200" b="1" dirty="0"/>
              <a:t>Доля педагогов школ, включенных в активные формы взаимодействия  и саморазвития (профессиональные сообщества, конкурсное движение и др.) </a:t>
            </a:r>
          </a:p>
          <a:p>
            <a:pPr lvl="0"/>
            <a:r>
              <a:rPr lang="ru-RU" sz="4200" b="1" dirty="0"/>
              <a:t>Доля участников образовательных отношений, удовлетворенных материально-техническим обеспечением организации. </a:t>
            </a:r>
          </a:p>
          <a:p>
            <a:pPr lvl="0"/>
            <a:r>
              <a:rPr lang="ru-RU" sz="4200" b="1" dirty="0"/>
              <a:t>Доля образовательных программ с использованием дистанционных технологий в общем пакете программ ОО.</a:t>
            </a:r>
          </a:p>
          <a:p>
            <a:pPr lvl="0"/>
            <a:r>
              <a:rPr lang="ru-RU" sz="4200" b="1" dirty="0"/>
              <a:t>Доля обучающихся с образовательной </a:t>
            </a:r>
            <a:r>
              <a:rPr lang="ru-RU" sz="4200" b="1" dirty="0" err="1"/>
              <a:t>неуспешностью</a:t>
            </a:r>
            <a:r>
              <a:rPr lang="ru-RU" sz="4200" b="1" dirty="0"/>
              <a:t>,  которым оказана  адресная </a:t>
            </a:r>
            <a:r>
              <a:rPr lang="ru-RU" sz="4200" b="1" dirty="0" smtClean="0"/>
              <a:t>поддержка</a:t>
            </a:r>
            <a:endParaRPr lang="ru-RU" sz="42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978283" y="676183"/>
            <a:ext cx="5057775" cy="3713381"/>
          </a:xfrm>
          <a:solidFill>
            <a:schemeClr val="tx2">
              <a:lumMod val="20000"/>
              <a:lumOff val="80000"/>
            </a:schemeClr>
          </a:solidFill>
          <a:ln w="28575"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200" b="1" u="sng" dirty="0">
                <a:solidFill>
                  <a:srgbClr val="002060"/>
                </a:solidFill>
              </a:rPr>
              <a:t>Группа дополнительных показателей </a:t>
            </a:r>
            <a:r>
              <a:rPr lang="ru-RU" sz="1200" b="1" dirty="0">
                <a:solidFill>
                  <a:srgbClr val="002060"/>
                </a:solidFill>
              </a:rPr>
              <a:t>для ШНСУ: </a:t>
            </a:r>
          </a:p>
          <a:p>
            <a:pPr lvl="0"/>
            <a:r>
              <a:rPr lang="ru-RU" sz="1050" b="1" dirty="0"/>
              <a:t>Доля выпускников, получивших документы об образовании (обучении).</a:t>
            </a:r>
          </a:p>
          <a:p>
            <a:pPr lvl="0"/>
            <a:r>
              <a:rPr lang="ru-RU" sz="1050" b="1" dirty="0"/>
              <a:t>Доля обучающихся не аттестованных по итогам учебного года.</a:t>
            </a:r>
          </a:p>
          <a:p>
            <a:pPr lvl="0"/>
            <a:r>
              <a:rPr lang="ru-RU" sz="1050" b="1" dirty="0"/>
              <a:t>Доля обучающихся с образовательной </a:t>
            </a:r>
            <a:r>
              <a:rPr lang="ru-RU" sz="1050" b="1" dirty="0" err="1"/>
              <a:t>неуспешностью</a:t>
            </a:r>
            <a:r>
              <a:rPr lang="ru-RU" sz="1050" b="1" dirty="0"/>
              <a:t>, которым оказана адресная поддержка.</a:t>
            </a:r>
          </a:p>
          <a:p>
            <a:pPr lvl="0"/>
            <a:r>
              <a:rPr lang="ru-RU" sz="1050" b="1" dirty="0"/>
              <a:t>Доля обучающихся ОО, занимающихся по дополнительным образовательным программам.</a:t>
            </a:r>
          </a:p>
          <a:p>
            <a:pPr lvl="0"/>
            <a:r>
              <a:rPr lang="ru-RU" sz="1050" b="1" dirty="0"/>
              <a:t>Доля обучающихся, повысивших степень школьной мотивации. </a:t>
            </a:r>
          </a:p>
          <a:p>
            <a:pPr lvl="0"/>
            <a:r>
              <a:rPr lang="ru-RU" sz="1050" b="1" dirty="0"/>
              <a:t>Доля обучающихся, включенных в работу различных органов ученического самоуправления.</a:t>
            </a:r>
          </a:p>
          <a:p>
            <a:pPr lvl="0"/>
            <a:r>
              <a:rPr lang="ru-RU" sz="1050" b="1" dirty="0"/>
              <a:t>Укомплектованность школы педагогическим кадрами, в том числе специалистами (психолог, логопед, дефектологи, преподаватели дополнительного образования детей, социальные педагоги).</a:t>
            </a:r>
          </a:p>
          <a:p>
            <a:pPr lvl="0"/>
            <a:r>
              <a:rPr lang="ru-RU" sz="1050" b="1" dirty="0"/>
              <a:t>Доля обучающихся, их родителей и педагогов, удовлетворенных качеством условий образования в ОО.</a:t>
            </a:r>
          </a:p>
          <a:p>
            <a:pPr lvl="0"/>
            <a:r>
              <a:rPr lang="ru-RU" sz="1050" b="1" dirty="0"/>
              <a:t>Доля педагогов школ, включенных в активные формы взаимодействия  и саморазвития (профессиональные сообщества, конкурсное движение и др.) </a:t>
            </a:r>
          </a:p>
          <a:p>
            <a:r>
              <a:rPr lang="ru-RU" sz="1050" b="1" dirty="0"/>
              <a:t>Доля участников образовательных отношений, удовлетворенных материально-техническим обеспечением организации</a:t>
            </a:r>
            <a:r>
              <a:rPr lang="ru-RU" sz="1200" dirty="0"/>
              <a:t>. </a:t>
            </a:r>
            <a:endParaRPr lang="ru-RU" sz="12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34725" y="3920387"/>
            <a:ext cx="3568692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1200" b="1" u="sng" dirty="0">
                <a:solidFill>
                  <a:srgbClr val="860000"/>
                </a:solidFill>
                <a:latin typeface="+mn-lt"/>
                <a:ea typeface="Calibri" panose="020F0502020204030204" pitchFamily="34" charset="0"/>
              </a:rPr>
              <a:t>Группа показателей для оценки </a:t>
            </a:r>
            <a:r>
              <a:rPr lang="ru-RU" sz="1200" b="1" u="sng" dirty="0" err="1">
                <a:solidFill>
                  <a:srgbClr val="860000"/>
                </a:solidFill>
                <a:latin typeface="+mn-lt"/>
                <a:ea typeface="Calibri" panose="020F0502020204030204" pitchFamily="34" charset="0"/>
              </a:rPr>
              <a:t>метапредметных</a:t>
            </a:r>
            <a:r>
              <a:rPr lang="ru-RU" sz="1200" b="1" u="sng" dirty="0">
                <a:solidFill>
                  <a:srgbClr val="860000"/>
                </a:solidFill>
                <a:latin typeface="+mn-lt"/>
                <a:ea typeface="Calibri" panose="020F0502020204030204" pitchFamily="34" charset="0"/>
              </a:rPr>
              <a:t> и предметных компетенций педагогических работников </a:t>
            </a:r>
            <a:r>
              <a:rPr lang="ru-RU" sz="1200" b="1" u="sng" dirty="0" smtClean="0">
                <a:solidFill>
                  <a:srgbClr val="860000"/>
                </a:solidFill>
                <a:latin typeface="+mn-lt"/>
                <a:ea typeface="Calibri" panose="020F0502020204030204" pitchFamily="34" charset="0"/>
              </a:rPr>
              <a:t>школ:</a:t>
            </a:r>
            <a:endParaRPr lang="ru-RU" sz="1200" u="sng" dirty="0">
              <a:solidFill>
                <a:srgbClr val="860000"/>
              </a:solidFill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4725" y="4544450"/>
            <a:ext cx="6762741" cy="5170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40385" algn="l"/>
              </a:tabLst>
            </a:pPr>
            <a:r>
              <a:rPr lang="ru-RU" sz="12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ru-RU" sz="1200" b="1" dirty="0" smtClean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оля </a:t>
            </a:r>
            <a:r>
              <a:rPr lang="ru-RU" sz="12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педагогов </a:t>
            </a:r>
            <a:r>
              <a:rPr lang="ru-RU" sz="1200" b="1" dirty="0" smtClean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школ,  </a:t>
            </a:r>
            <a:r>
              <a:rPr lang="ru-RU" sz="12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демонстрирующих прирост по </a:t>
            </a:r>
            <a:r>
              <a:rPr lang="ru-RU" sz="1200" b="1" dirty="0" err="1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метапредметным</a:t>
            </a:r>
            <a:r>
              <a:rPr lang="ru-RU" sz="12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компетенциям;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40385" algn="l"/>
              </a:tabLst>
            </a:pPr>
            <a:r>
              <a:rPr lang="ru-RU" sz="12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ru-RU" sz="1200" b="1" dirty="0" smtClean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оля </a:t>
            </a:r>
            <a:r>
              <a:rPr lang="ru-RU" sz="12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педагогов </a:t>
            </a:r>
            <a:r>
              <a:rPr lang="ru-RU" sz="1200" b="1" dirty="0" smtClean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школ, </a:t>
            </a:r>
            <a:r>
              <a:rPr lang="ru-RU" sz="12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демонстрирующих прирост по предметным компетенциям.</a:t>
            </a:r>
            <a:endParaRPr lang="ru-RU" sz="1200" b="1" dirty="0">
              <a:solidFill>
                <a:srgbClr val="002060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Выгнутая влево стрелка 8"/>
          <p:cNvSpPr/>
          <p:nvPr/>
        </p:nvSpPr>
        <p:spPr>
          <a:xfrm rot="19921286">
            <a:off x="62870" y="4348245"/>
            <a:ext cx="543710" cy="839958"/>
          </a:xfrm>
          <a:prstGeom prst="curvedRightArrow">
            <a:avLst/>
          </a:prstGeom>
          <a:solidFill>
            <a:srgbClr val="8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1" name="Picture 2" descr="https://thumbs.dreamstime.com/z/d-morph-man-reading-book-render-65137063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07" b="9428"/>
          <a:stretch/>
        </p:blipFill>
        <p:spPr bwMode="auto">
          <a:xfrm>
            <a:off x="7813344" y="3904448"/>
            <a:ext cx="1272048" cy="1224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50800" y="578479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Выгнутая вверх стрелка 9"/>
          <p:cNvSpPr/>
          <p:nvPr/>
        </p:nvSpPr>
        <p:spPr>
          <a:xfrm rot="1920155">
            <a:off x="7689421" y="390671"/>
            <a:ext cx="1512274" cy="479986"/>
          </a:xfrm>
          <a:prstGeom prst="curvedDownArrow">
            <a:avLst/>
          </a:prstGeom>
          <a:solidFill>
            <a:srgbClr val="8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919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027" y="86710"/>
            <a:ext cx="8229600" cy="422174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Региональная программа поддержки ШНОР и ШНСУ </a:t>
            </a:r>
            <a:endParaRPr lang="ru-RU" sz="2800" b="1" dirty="0">
              <a:solidFill>
                <a:srgbClr val="8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D664D-CAF7-4520-BF3A-E06C23C607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6488" y="580444"/>
            <a:ext cx="8786194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002060"/>
                </a:solidFill>
                <a:latin typeface="+mn-lt"/>
              </a:rPr>
              <a:t>ЦЕЛЬ: </a:t>
            </a:r>
            <a:r>
              <a:rPr lang="ru-RU" sz="1200" b="1" dirty="0">
                <a:solidFill>
                  <a:srgbClr val="002060"/>
                </a:solidFill>
                <a:latin typeface="+mn-lt"/>
              </a:rPr>
              <a:t>Создание условий, направленных на повышение качества образования и уровня ресурсного обеспечения школ, имеющих стабильно низкие результаты обучения и школ, функционирующих в неблагоприятных социальных </a:t>
            </a:r>
            <a:r>
              <a:rPr lang="ru-RU" sz="1200" b="1" dirty="0" smtClean="0">
                <a:solidFill>
                  <a:srgbClr val="002060"/>
                </a:solidFill>
                <a:latin typeface="+mn-lt"/>
              </a:rPr>
              <a:t>условиях</a:t>
            </a:r>
            <a:endParaRPr lang="ru-RU" sz="12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93627" y="1042109"/>
            <a:ext cx="56772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МЕРОПРИЯТИЯ  ПРОГРАММЫ:</a:t>
            </a:r>
            <a:endParaRPr lang="ru-RU" sz="1600" b="1" dirty="0">
              <a:solidFill>
                <a:srgbClr val="8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14739410"/>
              </p:ext>
            </p:extLst>
          </p:nvPr>
        </p:nvGraphicFramePr>
        <p:xfrm>
          <a:off x="159026" y="1407381"/>
          <a:ext cx="8865703" cy="36337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6123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479"/>
            <a:ext cx="8229600" cy="435371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860000"/>
                </a:solidFill>
              </a:rPr>
              <a:t>Меры повышения образовательной результативности</a:t>
            </a:r>
            <a:endParaRPr lang="ru-RU" sz="2400" b="1" dirty="0">
              <a:solidFill>
                <a:srgbClr val="86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6878" y="630660"/>
            <a:ext cx="4193666" cy="391206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Педагогические стратегии</a:t>
            </a:r>
          </a:p>
          <a:p>
            <a:pPr marL="0" indent="0">
              <a:buNone/>
            </a:pP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D664D-CAF7-4520-BF3A-E06C23C607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0" y="532607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806573952"/>
              </p:ext>
            </p:extLst>
          </p:nvPr>
        </p:nvGraphicFramePr>
        <p:xfrm>
          <a:off x="1" y="995986"/>
          <a:ext cx="3354902" cy="24472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1074304925"/>
              </p:ext>
            </p:extLst>
          </p:nvPr>
        </p:nvGraphicFramePr>
        <p:xfrm>
          <a:off x="1270000" y="4230689"/>
          <a:ext cx="7639050" cy="8346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2" name="Скругленный прямоугольник 11"/>
          <p:cNvSpPr/>
          <p:nvPr/>
        </p:nvSpPr>
        <p:spPr>
          <a:xfrm rot="20154912">
            <a:off x="649972" y="3747171"/>
            <a:ext cx="1657350" cy="63383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Основания для выбора стратегии</a:t>
            </a:r>
            <a:endParaRPr lang="ru-RU" sz="1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06734" y="906449"/>
            <a:ext cx="156499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05871595"/>
              </p:ext>
            </p:extLst>
          </p:nvPr>
        </p:nvGraphicFramePr>
        <p:xfrm>
          <a:off x="3494759" y="649288"/>
          <a:ext cx="5680991" cy="34056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989230" y="2907677"/>
            <a:ext cx="2258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0070C0"/>
                </a:solidFill>
              </a:rPr>
              <a:t>И др. ...</a:t>
            </a:r>
            <a:endParaRPr lang="ru-RU" sz="1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021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Дмитрий\Desktop\jrsl-ger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61" y="80035"/>
            <a:ext cx="422701" cy="75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915566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699792" y="192220"/>
            <a:ext cx="4505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Время эффективного развития! </a:t>
            </a:r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2480" y="107097"/>
            <a:ext cx="721519" cy="701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907976" y="107097"/>
            <a:ext cx="10081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Департамент образования Ярославской области </a:t>
            </a:r>
            <a:endParaRPr lang="ru-RU" sz="1000" dirty="0"/>
          </a:p>
        </p:txBody>
      </p:sp>
      <p:pic>
        <p:nvPicPr>
          <p:cNvPr id="10" name="Picture 2" descr="C:\Users\ang\Desktop\26-11-2018_14-14-51\Press voll_3-0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61" y="1106421"/>
            <a:ext cx="3658059" cy="3819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4283968" y="1416259"/>
            <a:ext cx="4258301" cy="1886371"/>
          </a:xfrm>
          <a:effectLst/>
        </p:spPr>
        <p:txBody>
          <a:bodyPr>
            <a:noAutofit/>
          </a:bodyPr>
          <a:lstStyle/>
          <a:p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</a:t>
            </a:r>
            <a:r>
              <a:rPr lang="en-US" sz="28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ru-RU" sz="2800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337364" y="3055675"/>
            <a:ext cx="420490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Контактная информация:</a:t>
            </a:r>
          </a:p>
          <a:p>
            <a:r>
              <a:rPr lang="ru-RU" sz="1600" dirty="0"/>
              <a:t>Россия г. Ярославль, ул. Богдановича, 16</a:t>
            </a:r>
            <a:endParaRPr lang="en-US" sz="1600" dirty="0"/>
          </a:p>
          <a:p>
            <a:r>
              <a:rPr lang="ru-RU" sz="1600" dirty="0"/>
              <a:t>Тел.: +7 (4852) 23-06-82 </a:t>
            </a:r>
          </a:p>
          <a:p>
            <a:r>
              <a:rPr lang="ru-RU" sz="1600" dirty="0"/>
              <a:t>Сайт: www.iro.yar.ru</a:t>
            </a:r>
          </a:p>
          <a:p>
            <a:r>
              <a:rPr lang="ru-RU" sz="1600" dirty="0"/>
              <a:t>E-</a:t>
            </a:r>
            <a:r>
              <a:rPr lang="ru-RU" sz="1600" dirty="0" err="1"/>
              <a:t>mail</a:t>
            </a:r>
            <a:r>
              <a:rPr lang="ru-RU" sz="1600" dirty="0"/>
              <a:t>: </a:t>
            </a:r>
            <a:r>
              <a:rPr lang="de-DE" sz="1600" u="sng" dirty="0">
                <a:hlinkClick r:id="rId5"/>
              </a:rPr>
              <a:t>rectorat@iro.yar.ru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4316611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&gt;&lt;version val=&quot;16202&quot;/&gt;&lt;partner val=&quot;530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2&quot;/&gt;&lt;m_mruColor&gt;&lt;m_vecMRU length=&quot;2&quot;&gt;&lt;elem&gt;&lt;m_ppcolschidx val=&quot;0&quot;/&gt;&lt;m_rgb r=&quot;ff&quot; g=&quot;99&quot; b=&quot;0&quot;/&gt;&lt;/elem&gt;&lt;elem&gt;&lt;m_ppcolschidx val=&quot;0&quot;/&gt;&lt;m_rgb r=&quot;0&quot; g=&quot;80&quot; b=&quot;80&quot;/&gt;&lt;/elem&gt;&lt;/m_vecMRU&gt;&lt;/m_mruColor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,&lt;/m_chDecimalSymbol&gt;&lt;m_nGroupingDigits val=&quot;3&quot;/&gt;&lt;m_chGroupingSymbol&gt;.&lt;/m_chGroupingSymbol&gt;&lt;/m_precDefault&gt;&lt;/CDefaultPrec&gt;&lt;/root&gt;"/>
  <p:tag name="THINKCELLUNDODONOTDELETE" val="1238"/>
</p:tagLst>
</file>

<file path=ppt/theme/theme1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B4FFBA0ED7388418B435DAA3AFCEE7C" ma:contentTypeVersion="5" ma:contentTypeDescription="Создание документа." ma:contentTypeScope="" ma:versionID="20e6f15c70d26a55779f06a0dd9b5995">
  <xsd:schema xmlns:xsd="http://www.w3.org/2001/XMLSchema" xmlns:xs="http://www.w3.org/2001/XMLSchema" xmlns:p="http://schemas.microsoft.com/office/2006/metadata/properties" xmlns:ns2="f07adec3-9edc-4ba9-a947-c557adee0635" xmlns:ns3="bf387998-361a-4211-8acf-65231cde5cba" targetNamespace="http://schemas.microsoft.com/office/2006/metadata/properties" ma:root="true" ma:fieldsID="196038fb871006277e55b7952c423e65" ns2:_="" ns3:_="">
    <xsd:import namespace="f07adec3-9edc-4ba9-a947-c557adee0635"/>
    <xsd:import namespace="bf387998-361a-4211-8acf-65231cde5cba"/>
    <xsd:element name="properties">
      <xsd:complexType>
        <xsd:sequence>
          <xsd:element name="documentManagement">
            <xsd:complexType>
              <xsd:all>
                <xsd:element ref="ns2:DocDate" minOccurs="0"/>
                <xsd:element ref="ns2:Description" minOccurs="0"/>
                <xsd:element ref="ns3:docTyp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7adec3-9edc-4ba9-a947-c557adee0635" elementFormDefault="qualified">
    <xsd:import namespace="http://schemas.microsoft.com/office/2006/documentManagement/types"/>
    <xsd:import namespace="http://schemas.microsoft.com/office/infopath/2007/PartnerControls"/>
    <xsd:element name="DocDate" ma:index="2" nillable="true" ma:displayName="Дата документа" ma:format="DateOnly" ma:internalName="DocDate">
      <xsd:simpleType>
        <xsd:restriction base="dms:DateTime"/>
      </xsd:simpleType>
    </xsd:element>
    <xsd:element name="Description" ma:index="3" nillable="true" ma:displayName="Описание" ma:internalName="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387998-361a-4211-8acf-65231cde5cba" elementFormDefault="qualified">
    <xsd:import namespace="http://schemas.microsoft.com/office/2006/documentManagement/types"/>
    <xsd:import namespace="http://schemas.microsoft.com/office/infopath/2007/PartnerControls"/>
    <xsd:element name="docType" ma:index="10" nillable="true" ma:displayName="Тип документа" ma:list="{A20BBD65-6409-4692-B680-0D8EC82623CA}" ma:internalName="docType" ma:readOnly="false" ma:showField="Title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Тип контента"/>
        <xsd:element ref="dc:title" minOccurs="0" maxOccurs="1" ma:index="1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 xmlns="f07adec3-9edc-4ba9-a947-c557adee0635" xsi:nil="true"/>
    <DocDate xmlns="f07adec3-9edc-4ba9-a947-c557adee0635">2016-05-03T21:00:00+00:00</DocDate>
    <docType xmlns="bf387998-361a-4211-8acf-65231cde5cba">17</docType>
  </documentManagement>
</p:properties>
</file>

<file path=customXml/itemProps1.xml><?xml version="1.0" encoding="utf-8"?>
<ds:datastoreItem xmlns:ds="http://schemas.openxmlformats.org/officeDocument/2006/customXml" ds:itemID="{6E4C0B8C-A3C4-45A6-904D-315D9DC803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07adec3-9edc-4ba9-a947-c557adee0635"/>
    <ds:schemaRef ds:uri="bf387998-361a-4211-8acf-65231cde5c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749972B-3FEF-4919-A90D-C76D11A7D57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A1B1BB5-2DF2-4415-8137-D1E4E72ACE1F}">
  <ds:schemaRefs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bf387998-361a-4211-8acf-65231cde5cba"/>
    <ds:schemaRef ds:uri="f07adec3-9edc-4ba9-a947-c557adee0635"/>
    <ds:schemaRef ds:uri="http://purl.org/dc/terms/"/>
    <ds:schemaRef ds:uri="http://purl.org/dc/elements/1.1/"/>
    <ds:schemaRef ds:uri="http://www.w3.org/XML/1998/namespace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56951</TotalTime>
  <Words>1654</Words>
  <Application>Microsoft Office PowerPoint</Application>
  <PresentationFormat>Экран (16:9)</PresentationFormat>
  <Paragraphs>470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3_Тема Office</vt:lpstr>
      <vt:lpstr>Презентация PowerPoint</vt:lpstr>
      <vt:lpstr>Направления поддержки ШНОР и ШНСУ  (региональный и муниципальный уровни)</vt:lpstr>
      <vt:lpstr>Презентация PowerPoint</vt:lpstr>
      <vt:lpstr>Критерии и показатели оценки перехода школ в эффективный режим работы </vt:lpstr>
      <vt:lpstr>Критерий «Индекс социального  благополучия школы» Показатели: </vt:lpstr>
      <vt:lpstr>Группа дополнительных (вариативных) показателей  для мониторинга качества образования в школах</vt:lpstr>
      <vt:lpstr>Региональная программа поддержки ШНОР и ШНСУ </vt:lpstr>
      <vt:lpstr>Меры повышения образовательной результативности</vt:lpstr>
      <vt:lpstr>Спасибо за внимание!</vt:lpstr>
    </vt:vector>
  </TitlesOfParts>
  <Company>adm.local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гос регистрации док страт планирования в ГАСУ_29-04-2016</dc:title>
  <dc:creator>Krichmara</dc:creator>
  <cp:lastModifiedBy>Галина Валентиновна Куприянова</cp:lastModifiedBy>
  <cp:revision>2547</cp:revision>
  <cp:lastPrinted>2019-02-25T06:58:39Z</cp:lastPrinted>
  <dcterms:created xsi:type="dcterms:W3CDTF">2012-02-06T06:39:19Z</dcterms:created>
  <dcterms:modified xsi:type="dcterms:W3CDTF">2020-06-15T06:04:04Z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0x0101006B4FFBA0ED7388418B435DAA3AFCEE7C</vt:lpwstr>
  </property>
</Properties>
</file>