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65" r:id="rId3"/>
    <p:sldId id="269" r:id="rId4"/>
    <p:sldId id="266" r:id="rId5"/>
    <p:sldId id="267" r:id="rId6"/>
    <p:sldId id="268" r:id="rId7"/>
    <p:sldId id="258" r:id="rId8"/>
  </p:sldIdLst>
  <p:sldSz cx="12192000" cy="6858000"/>
  <p:notesSz cx="7010400" cy="9296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2D35"/>
    <a:srgbClr val="B9D4ED"/>
    <a:srgbClr val="A52C36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83842" autoAdjust="0"/>
  </p:normalViewPr>
  <p:slideViewPr>
    <p:cSldViewPr snapToGrid="0">
      <p:cViewPr varScale="1">
        <p:scale>
          <a:sx n="70" d="100"/>
          <a:sy n="70" d="100"/>
        </p:scale>
        <p:origin x="-1090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F992DD-3DD9-405A-BB64-B373A0E746DA}" type="doc">
      <dgm:prSet loTypeId="urn:microsoft.com/office/officeart/2005/8/layout/hProcess4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3B8A1062-1248-4870-A9CB-65EE7B6E3D42}">
      <dgm:prSet phldrT="[Текст]"/>
      <dgm:spPr/>
      <dgm:t>
        <a:bodyPr/>
        <a:lstStyle/>
        <a:p>
          <a:r>
            <a:rPr lang="ru-RU" dirty="0"/>
            <a:t>Ошибки</a:t>
          </a:r>
        </a:p>
      </dgm:t>
    </dgm:pt>
    <dgm:pt modelId="{3E18283A-E1B5-4722-B7EC-D4E2A88AEB5F}" type="parTrans" cxnId="{C2475214-0AB0-4538-8F94-FC19AB958E89}">
      <dgm:prSet/>
      <dgm:spPr/>
      <dgm:t>
        <a:bodyPr/>
        <a:lstStyle/>
        <a:p>
          <a:endParaRPr lang="ru-RU"/>
        </a:p>
      </dgm:t>
    </dgm:pt>
    <dgm:pt modelId="{66492668-BF75-4318-AB0B-62BF9B272967}" type="sibTrans" cxnId="{C2475214-0AB0-4538-8F94-FC19AB958E89}">
      <dgm:prSet/>
      <dgm:spPr/>
      <dgm:t>
        <a:bodyPr/>
        <a:lstStyle/>
        <a:p>
          <a:endParaRPr lang="ru-RU"/>
        </a:p>
      </dgm:t>
    </dgm:pt>
    <dgm:pt modelId="{4785AB02-2755-4164-B627-62996E398B27}">
      <dgm:prSet phldrT="[Текст]" custT="1"/>
      <dgm:spPr/>
      <dgm:t>
        <a:bodyPr/>
        <a:lstStyle/>
        <a:p>
          <a:r>
            <a:rPr lang="ru-RU" sz="2000" dirty="0"/>
            <a:t>Незнание текста литературного произведения</a:t>
          </a:r>
        </a:p>
      </dgm:t>
    </dgm:pt>
    <dgm:pt modelId="{9C22C80B-5F42-48FF-A1F4-838DE216A8AD}" type="parTrans" cxnId="{095FC683-EA3A-4CAB-9424-A5E3C34992F1}">
      <dgm:prSet/>
      <dgm:spPr/>
      <dgm:t>
        <a:bodyPr/>
        <a:lstStyle/>
        <a:p>
          <a:endParaRPr lang="ru-RU"/>
        </a:p>
      </dgm:t>
    </dgm:pt>
    <dgm:pt modelId="{1EFE74B7-2578-49FD-8193-066FA3AD47A2}" type="sibTrans" cxnId="{095FC683-EA3A-4CAB-9424-A5E3C34992F1}">
      <dgm:prSet/>
      <dgm:spPr/>
      <dgm:t>
        <a:bodyPr/>
        <a:lstStyle/>
        <a:p>
          <a:endParaRPr lang="ru-RU"/>
        </a:p>
      </dgm:t>
    </dgm:pt>
    <dgm:pt modelId="{D3D8AB25-463C-4922-BA36-6DAAEB9A61F1}">
      <dgm:prSet phldrT="[Текст]"/>
      <dgm:spPr/>
      <dgm:t>
        <a:bodyPr/>
        <a:lstStyle/>
        <a:p>
          <a:r>
            <a:rPr lang="ru-RU" dirty="0"/>
            <a:t>Причины</a:t>
          </a:r>
        </a:p>
      </dgm:t>
    </dgm:pt>
    <dgm:pt modelId="{86F1C6A1-E6D9-4A68-8667-56B6F64C41DA}" type="parTrans" cxnId="{0F340ADE-2653-492D-AB87-EBADF459B9A6}">
      <dgm:prSet/>
      <dgm:spPr/>
      <dgm:t>
        <a:bodyPr/>
        <a:lstStyle/>
        <a:p>
          <a:endParaRPr lang="ru-RU"/>
        </a:p>
      </dgm:t>
    </dgm:pt>
    <dgm:pt modelId="{F5BE9C3B-E01B-49DD-BE9D-0FEDBA04B759}" type="sibTrans" cxnId="{0F340ADE-2653-492D-AB87-EBADF459B9A6}">
      <dgm:prSet/>
      <dgm:spPr/>
      <dgm:t>
        <a:bodyPr/>
        <a:lstStyle/>
        <a:p>
          <a:endParaRPr lang="ru-RU"/>
        </a:p>
      </dgm:t>
    </dgm:pt>
    <dgm:pt modelId="{02C7A646-0782-46D9-812A-D04D7CFF8FC5}">
      <dgm:prSet phldrT="[Текст]" custT="1"/>
      <dgm:spPr/>
      <dgm:t>
        <a:bodyPr/>
        <a:lstStyle/>
        <a:p>
          <a:r>
            <a:rPr lang="ru-RU" sz="1800" dirty="0"/>
            <a:t>Освоение не текстов художественных произведений, а готовых интерпретаций</a:t>
          </a:r>
        </a:p>
      </dgm:t>
    </dgm:pt>
    <dgm:pt modelId="{EA0434CE-E9CB-4481-BC6B-F95A67DFFE8C}" type="parTrans" cxnId="{A14FECCB-DB70-472B-AFD1-DEECE7833FEB}">
      <dgm:prSet/>
      <dgm:spPr/>
      <dgm:t>
        <a:bodyPr/>
        <a:lstStyle/>
        <a:p>
          <a:endParaRPr lang="ru-RU"/>
        </a:p>
      </dgm:t>
    </dgm:pt>
    <dgm:pt modelId="{3D466647-0311-41DE-98CD-CCCA8B1612A3}" type="sibTrans" cxnId="{A14FECCB-DB70-472B-AFD1-DEECE7833FEB}">
      <dgm:prSet/>
      <dgm:spPr/>
      <dgm:t>
        <a:bodyPr/>
        <a:lstStyle/>
        <a:p>
          <a:endParaRPr lang="ru-RU"/>
        </a:p>
      </dgm:t>
    </dgm:pt>
    <dgm:pt modelId="{F85CE097-821E-4718-B62C-BF0D8933771E}">
      <dgm:prSet phldrT="[Текст]"/>
      <dgm:spPr/>
      <dgm:t>
        <a:bodyPr/>
        <a:lstStyle/>
        <a:p>
          <a:r>
            <a:rPr lang="ru-RU" dirty="0"/>
            <a:t>Решения</a:t>
          </a:r>
        </a:p>
      </dgm:t>
    </dgm:pt>
    <dgm:pt modelId="{63C2EEF9-75AE-44CF-8555-790A1A5DF1B4}" type="parTrans" cxnId="{09C56696-69F8-4F66-A9B7-A6D2F789DCD6}">
      <dgm:prSet/>
      <dgm:spPr/>
      <dgm:t>
        <a:bodyPr/>
        <a:lstStyle/>
        <a:p>
          <a:endParaRPr lang="ru-RU"/>
        </a:p>
      </dgm:t>
    </dgm:pt>
    <dgm:pt modelId="{D7827102-D300-4F96-86E5-1AB3279637D4}" type="sibTrans" cxnId="{09C56696-69F8-4F66-A9B7-A6D2F789DCD6}">
      <dgm:prSet/>
      <dgm:spPr/>
      <dgm:t>
        <a:bodyPr/>
        <a:lstStyle/>
        <a:p>
          <a:endParaRPr lang="ru-RU"/>
        </a:p>
      </dgm:t>
    </dgm:pt>
    <dgm:pt modelId="{9D551C18-E85A-42DF-8B1E-4024472D5FC3}">
      <dgm:prSet phldrT="[Текст]"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Использование на уроках литературы пятиминуток на знание литературных текстов (особое внимание к деталям ,которые при готовых интерпретациях опускаются)</a:t>
          </a:r>
        </a:p>
      </dgm:t>
    </dgm:pt>
    <dgm:pt modelId="{D9D16547-631A-4AAC-A6C4-F5DC82B92CC2}" type="parTrans" cxnId="{E6D5CCEE-F6FC-4311-8BD7-065BE296C411}">
      <dgm:prSet/>
      <dgm:spPr/>
      <dgm:t>
        <a:bodyPr/>
        <a:lstStyle/>
        <a:p>
          <a:endParaRPr lang="ru-RU"/>
        </a:p>
      </dgm:t>
    </dgm:pt>
    <dgm:pt modelId="{B42F28EA-F589-48C3-B0F0-E96082D2CFB3}" type="sibTrans" cxnId="{E6D5CCEE-F6FC-4311-8BD7-065BE296C411}">
      <dgm:prSet/>
      <dgm:spPr/>
      <dgm:t>
        <a:bodyPr/>
        <a:lstStyle/>
        <a:p>
          <a:endParaRPr lang="ru-RU"/>
        </a:p>
      </dgm:t>
    </dgm:pt>
    <dgm:pt modelId="{664A0BBF-E9E7-45D1-A73E-A8720C99AB1A}" type="pres">
      <dgm:prSet presAssocID="{EAF992DD-3DD9-405A-BB64-B373A0E746D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7010220-036A-4F6C-B500-8D845BF835F4}" type="pres">
      <dgm:prSet presAssocID="{EAF992DD-3DD9-405A-BB64-B373A0E746DA}" presName="tSp" presStyleCnt="0"/>
      <dgm:spPr/>
    </dgm:pt>
    <dgm:pt modelId="{40125FE3-7706-4E32-B00F-A2655337CB14}" type="pres">
      <dgm:prSet presAssocID="{EAF992DD-3DD9-405A-BB64-B373A0E746DA}" presName="bSp" presStyleCnt="0"/>
      <dgm:spPr/>
    </dgm:pt>
    <dgm:pt modelId="{5C8A9F78-3B1C-4252-82E8-D4A30F8908A4}" type="pres">
      <dgm:prSet presAssocID="{EAF992DD-3DD9-405A-BB64-B373A0E746DA}" presName="process" presStyleCnt="0"/>
      <dgm:spPr/>
    </dgm:pt>
    <dgm:pt modelId="{8E9BEA26-4925-4624-BCBE-EACDB056A814}" type="pres">
      <dgm:prSet presAssocID="{3B8A1062-1248-4870-A9CB-65EE7B6E3D42}" presName="composite1" presStyleCnt="0"/>
      <dgm:spPr/>
    </dgm:pt>
    <dgm:pt modelId="{26EA5FEA-BC48-496D-B381-34491C8F4282}" type="pres">
      <dgm:prSet presAssocID="{3B8A1062-1248-4870-A9CB-65EE7B6E3D42}" presName="dummyNode1" presStyleLbl="node1" presStyleIdx="0" presStyleCnt="3"/>
      <dgm:spPr/>
    </dgm:pt>
    <dgm:pt modelId="{55F1B0F3-470A-454F-891B-9A8CB9B7AA24}" type="pres">
      <dgm:prSet presAssocID="{3B8A1062-1248-4870-A9CB-65EE7B6E3D42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84CEDF-ACF0-47F9-A11C-B77532C31CB3}" type="pres">
      <dgm:prSet presAssocID="{3B8A1062-1248-4870-A9CB-65EE7B6E3D42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364BEE-16C0-44C4-BE45-E8F022477B44}" type="pres">
      <dgm:prSet presAssocID="{3B8A1062-1248-4870-A9CB-65EE7B6E3D42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01DE29-BF67-44E8-8C99-45F6B7410C32}" type="pres">
      <dgm:prSet presAssocID="{3B8A1062-1248-4870-A9CB-65EE7B6E3D42}" presName="connSite1" presStyleCnt="0"/>
      <dgm:spPr/>
    </dgm:pt>
    <dgm:pt modelId="{1D700EAE-4741-4376-8D68-2E1F7DB2E51B}" type="pres">
      <dgm:prSet presAssocID="{66492668-BF75-4318-AB0B-62BF9B272967}" presName="Name9" presStyleLbl="sibTrans2D1" presStyleIdx="0" presStyleCnt="2"/>
      <dgm:spPr/>
      <dgm:t>
        <a:bodyPr/>
        <a:lstStyle/>
        <a:p>
          <a:endParaRPr lang="ru-RU"/>
        </a:p>
      </dgm:t>
    </dgm:pt>
    <dgm:pt modelId="{6BAA0B06-B75E-4649-AB7F-57B5E6BB278D}" type="pres">
      <dgm:prSet presAssocID="{D3D8AB25-463C-4922-BA36-6DAAEB9A61F1}" presName="composite2" presStyleCnt="0"/>
      <dgm:spPr/>
    </dgm:pt>
    <dgm:pt modelId="{63305C67-1772-4BD4-9CAB-DF5BA02DCC1A}" type="pres">
      <dgm:prSet presAssocID="{D3D8AB25-463C-4922-BA36-6DAAEB9A61F1}" presName="dummyNode2" presStyleLbl="node1" presStyleIdx="0" presStyleCnt="3"/>
      <dgm:spPr/>
    </dgm:pt>
    <dgm:pt modelId="{0EAE4976-FED0-4E4F-AE9D-FA68A14A98CA}" type="pres">
      <dgm:prSet presAssocID="{D3D8AB25-463C-4922-BA36-6DAAEB9A61F1}" presName="childNode2" presStyleLbl="bgAcc1" presStyleIdx="1" presStyleCnt="3" custScaleY="136189" custLinFactNeighborX="899" custLinFactNeighborY="130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A1F03D-47AD-49E1-9807-0C6A2DCB597D}" type="pres">
      <dgm:prSet presAssocID="{D3D8AB25-463C-4922-BA36-6DAAEB9A61F1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C23FE6-9000-42ED-A124-57CBD377B50D}" type="pres">
      <dgm:prSet presAssocID="{D3D8AB25-463C-4922-BA36-6DAAEB9A61F1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8433EC-A02F-4631-BC2E-8D5D52B3195F}" type="pres">
      <dgm:prSet presAssocID="{D3D8AB25-463C-4922-BA36-6DAAEB9A61F1}" presName="connSite2" presStyleCnt="0"/>
      <dgm:spPr/>
    </dgm:pt>
    <dgm:pt modelId="{3A832B97-5672-47EA-A4E6-8FC964F81518}" type="pres">
      <dgm:prSet presAssocID="{F5BE9C3B-E01B-49DD-BE9D-0FEDBA04B759}" presName="Name18" presStyleLbl="sibTrans2D1" presStyleIdx="1" presStyleCnt="2"/>
      <dgm:spPr/>
      <dgm:t>
        <a:bodyPr/>
        <a:lstStyle/>
        <a:p>
          <a:endParaRPr lang="ru-RU"/>
        </a:p>
      </dgm:t>
    </dgm:pt>
    <dgm:pt modelId="{ED15905A-E36F-4399-A1C2-C615D9FE7A6D}" type="pres">
      <dgm:prSet presAssocID="{F85CE097-821E-4718-B62C-BF0D8933771E}" presName="composite1" presStyleCnt="0"/>
      <dgm:spPr/>
    </dgm:pt>
    <dgm:pt modelId="{5BF06758-16E6-4AB5-A375-95A4E1279A91}" type="pres">
      <dgm:prSet presAssocID="{F85CE097-821E-4718-B62C-BF0D8933771E}" presName="dummyNode1" presStyleLbl="node1" presStyleIdx="1" presStyleCnt="3"/>
      <dgm:spPr/>
    </dgm:pt>
    <dgm:pt modelId="{8A534957-4813-474E-A168-610FCE29D445}" type="pres">
      <dgm:prSet presAssocID="{F85CE097-821E-4718-B62C-BF0D8933771E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19A5E9-4F02-46ED-8530-A4015B1FF8FA}" type="pres">
      <dgm:prSet presAssocID="{F85CE097-821E-4718-B62C-BF0D8933771E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285AE0-2437-4D46-B939-233F6FE98F35}" type="pres">
      <dgm:prSet presAssocID="{F85CE097-821E-4718-B62C-BF0D8933771E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DCC742-406B-4880-8A8C-1F9D7049D440}" type="pres">
      <dgm:prSet presAssocID="{F85CE097-821E-4718-B62C-BF0D8933771E}" presName="connSite1" presStyleCnt="0"/>
      <dgm:spPr/>
    </dgm:pt>
  </dgm:ptLst>
  <dgm:cxnLst>
    <dgm:cxn modelId="{095FC683-EA3A-4CAB-9424-A5E3C34992F1}" srcId="{3B8A1062-1248-4870-A9CB-65EE7B6E3D42}" destId="{4785AB02-2755-4164-B627-62996E398B27}" srcOrd="0" destOrd="0" parTransId="{9C22C80B-5F42-48FF-A1F4-838DE216A8AD}" sibTransId="{1EFE74B7-2578-49FD-8193-066FA3AD47A2}"/>
    <dgm:cxn modelId="{C5548B90-EE58-43AB-9FB1-9623E8C1403B}" type="presOf" srcId="{D3D8AB25-463C-4922-BA36-6DAAEB9A61F1}" destId="{03C23FE6-9000-42ED-A124-57CBD377B50D}" srcOrd="0" destOrd="0" presId="urn:microsoft.com/office/officeart/2005/8/layout/hProcess4"/>
    <dgm:cxn modelId="{9DC5134E-29EC-40DF-94C4-7D2B50697274}" type="presOf" srcId="{EAF992DD-3DD9-405A-BB64-B373A0E746DA}" destId="{664A0BBF-E9E7-45D1-A73E-A8720C99AB1A}" srcOrd="0" destOrd="0" presId="urn:microsoft.com/office/officeart/2005/8/layout/hProcess4"/>
    <dgm:cxn modelId="{E6D5CCEE-F6FC-4311-8BD7-065BE296C411}" srcId="{F85CE097-821E-4718-B62C-BF0D8933771E}" destId="{9D551C18-E85A-42DF-8B1E-4024472D5FC3}" srcOrd="0" destOrd="0" parTransId="{D9D16547-631A-4AAC-A6C4-F5DC82B92CC2}" sibTransId="{B42F28EA-F589-48C3-B0F0-E96082D2CFB3}"/>
    <dgm:cxn modelId="{A14FECCB-DB70-472B-AFD1-DEECE7833FEB}" srcId="{D3D8AB25-463C-4922-BA36-6DAAEB9A61F1}" destId="{02C7A646-0782-46D9-812A-D04D7CFF8FC5}" srcOrd="0" destOrd="0" parTransId="{EA0434CE-E9CB-4481-BC6B-F95A67DFFE8C}" sibTransId="{3D466647-0311-41DE-98CD-CCCA8B1612A3}"/>
    <dgm:cxn modelId="{C2475214-0AB0-4538-8F94-FC19AB958E89}" srcId="{EAF992DD-3DD9-405A-BB64-B373A0E746DA}" destId="{3B8A1062-1248-4870-A9CB-65EE7B6E3D42}" srcOrd="0" destOrd="0" parTransId="{3E18283A-E1B5-4722-B7EC-D4E2A88AEB5F}" sibTransId="{66492668-BF75-4318-AB0B-62BF9B272967}"/>
    <dgm:cxn modelId="{560D3161-501F-444C-9DA3-683548851C1B}" type="presOf" srcId="{9D551C18-E85A-42DF-8B1E-4024472D5FC3}" destId="{8A534957-4813-474E-A168-610FCE29D445}" srcOrd="0" destOrd="0" presId="urn:microsoft.com/office/officeart/2005/8/layout/hProcess4"/>
    <dgm:cxn modelId="{F6D36254-B486-4782-850B-4AAB699BB506}" type="presOf" srcId="{4785AB02-2755-4164-B627-62996E398B27}" destId="{55F1B0F3-470A-454F-891B-9A8CB9B7AA24}" srcOrd="0" destOrd="0" presId="urn:microsoft.com/office/officeart/2005/8/layout/hProcess4"/>
    <dgm:cxn modelId="{DB87FFBF-B37F-4790-A87A-68597130D375}" type="presOf" srcId="{02C7A646-0782-46D9-812A-D04D7CFF8FC5}" destId="{0EAE4976-FED0-4E4F-AE9D-FA68A14A98CA}" srcOrd="0" destOrd="0" presId="urn:microsoft.com/office/officeart/2005/8/layout/hProcess4"/>
    <dgm:cxn modelId="{09C56696-69F8-4F66-A9B7-A6D2F789DCD6}" srcId="{EAF992DD-3DD9-405A-BB64-B373A0E746DA}" destId="{F85CE097-821E-4718-B62C-BF0D8933771E}" srcOrd="2" destOrd="0" parTransId="{63C2EEF9-75AE-44CF-8555-790A1A5DF1B4}" sibTransId="{D7827102-D300-4F96-86E5-1AB3279637D4}"/>
    <dgm:cxn modelId="{2F62AB81-9915-4E28-A4ED-0300AC4AC173}" type="presOf" srcId="{F85CE097-821E-4718-B62C-BF0D8933771E}" destId="{7C285AE0-2437-4D46-B939-233F6FE98F35}" srcOrd="0" destOrd="0" presId="urn:microsoft.com/office/officeart/2005/8/layout/hProcess4"/>
    <dgm:cxn modelId="{6CA290B4-834C-4B3D-9349-97F835B37591}" type="presOf" srcId="{66492668-BF75-4318-AB0B-62BF9B272967}" destId="{1D700EAE-4741-4376-8D68-2E1F7DB2E51B}" srcOrd="0" destOrd="0" presId="urn:microsoft.com/office/officeart/2005/8/layout/hProcess4"/>
    <dgm:cxn modelId="{FD048A1C-BC7B-4A45-B2DC-501CA62B3B08}" type="presOf" srcId="{3B8A1062-1248-4870-A9CB-65EE7B6E3D42}" destId="{BD364BEE-16C0-44C4-BE45-E8F022477B44}" srcOrd="0" destOrd="0" presId="urn:microsoft.com/office/officeart/2005/8/layout/hProcess4"/>
    <dgm:cxn modelId="{D8361C03-9A45-4F16-B3EE-B3DB62D70BD5}" type="presOf" srcId="{9D551C18-E85A-42DF-8B1E-4024472D5FC3}" destId="{BB19A5E9-4F02-46ED-8530-A4015B1FF8FA}" srcOrd="1" destOrd="0" presId="urn:microsoft.com/office/officeart/2005/8/layout/hProcess4"/>
    <dgm:cxn modelId="{0F340ADE-2653-492D-AB87-EBADF459B9A6}" srcId="{EAF992DD-3DD9-405A-BB64-B373A0E746DA}" destId="{D3D8AB25-463C-4922-BA36-6DAAEB9A61F1}" srcOrd="1" destOrd="0" parTransId="{86F1C6A1-E6D9-4A68-8667-56B6F64C41DA}" sibTransId="{F5BE9C3B-E01B-49DD-BE9D-0FEDBA04B759}"/>
    <dgm:cxn modelId="{942831D4-A7D3-4DA1-92A4-159D4AAC940B}" type="presOf" srcId="{02C7A646-0782-46D9-812A-D04D7CFF8FC5}" destId="{00A1F03D-47AD-49E1-9807-0C6A2DCB597D}" srcOrd="1" destOrd="0" presId="urn:microsoft.com/office/officeart/2005/8/layout/hProcess4"/>
    <dgm:cxn modelId="{96AFBB88-39A5-411E-8161-EE293B2696B9}" type="presOf" srcId="{4785AB02-2755-4164-B627-62996E398B27}" destId="{6D84CEDF-ACF0-47F9-A11C-B77532C31CB3}" srcOrd="1" destOrd="0" presId="urn:microsoft.com/office/officeart/2005/8/layout/hProcess4"/>
    <dgm:cxn modelId="{FEB7C9BE-081E-4FF7-BE62-80A5E2DF9C00}" type="presOf" srcId="{F5BE9C3B-E01B-49DD-BE9D-0FEDBA04B759}" destId="{3A832B97-5672-47EA-A4E6-8FC964F81518}" srcOrd="0" destOrd="0" presId="urn:microsoft.com/office/officeart/2005/8/layout/hProcess4"/>
    <dgm:cxn modelId="{1CE84DB5-DD77-4715-A9DD-CD8133FCE76D}" type="presParOf" srcId="{664A0BBF-E9E7-45D1-A73E-A8720C99AB1A}" destId="{57010220-036A-4F6C-B500-8D845BF835F4}" srcOrd="0" destOrd="0" presId="urn:microsoft.com/office/officeart/2005/8/layout/hProcess4"/>
    <dgm:cxn modelId="{8C764693-D0CF-484C-9C7F-E80806C9D376}" type="presParOf" srcId="{664A0BBF-E9E7-45D1-A73E-A8720C99AB1A}" destId="{40125FE3-7706-4E32-B00F-A2655337CB14}" srcOrd="1" destOrd="0" presId="urn:microsoft.com/office/officeart/2005/8/layout/hProcess4"/>
    <dgm:cxn modelId="{536AC8EA-3565-43F8-884A-FE8A8714EE0D}" type="presParOf" srcId="{664A0BBF-E9E7-45D1-A73E-A8720C99AB1A}" destId="{5C8A9F78-3B1C-4252-82E8-D4A30F8908A4}" srcOrd="2" destOrd="0" presId="urn:microsoft.com/office/officeart/2005/8/layout/hProcess4"/>
    <dgm:cxn modelId="{BA61BF97-11C6-4446-ACB7-DF4694A055B3}" type="presParOf" srcId="{5C8A9F78-3B1C-4252-82E8-D4A30F8908A4}" destId="{8E9BEA26-4925-4624-BCBE-EACDB056A814}" srcOrd="0" destOrd="0" presId="urn:microsoft.com/office/officeart/2005/8/layout/hProcess4"/>
    <dgm:cxn modelId="{B755E8F7-8180-4A14-B293-75E517C0A025}" type="presParOf" srcId="{8E9BEA26-4925-4624-BCBE-EACDB056A814}" destId="{26EA5FEA-BC48-496D-B381-34491C8F4282}" srcOrd="0" destOrd="0" presId="urn:microsoft.com/office/officeart/2005/8/layout/hProcess4"/>
    <dgm:cxn modelId="{FE45868F-D252-43D0-ADA5-22ACFC64618D}" type="presParOf" srcId="{8E9BEA26-4925-4624-BCBE-EACDB056A814}" destId="{55F1B0F3-470A-454F-891B-9A8CB9B7AA24}" srcOrd="1" destOrd="0" presId="urn:microsoft.com/office/officeart/2005/8/layout/hProcess4"/>
    <dgm:cxn modelId="{CFA3ACF3-AEAE-409C-AFC9-DDEF181B267A}" type="presParOf" srcId="{8E9BEA26-4925-4624-BCBE-EACDB056A814}" destId="{6D84CEDF-ACF0-47F9-A11C-B77532C31CB3}" srcOrd="2" destOrd="0" presId="urn:microsoft.com/office/officeart/2005/8/layout/hProcess4"/>
    <dgm:cxn modelId="{E7A6D8ED-817F-4406-BDA0-93155F509F27}" type="presParOf" srcId="{8E9BEA26-4925-4624-BCBE-EACDB056A814}" destId="{BD364BEE-16C0-44C4-BE45-E8F022477B44}" srcOrd="3" destOrd="0" presId="urn:microsoft.com/office/officeart/2005/8/layout/hProcess4"/>
    <dgm:cxn modelId="{51AA8870-1653-4807-A5F1-DB72D788C621}" type="presParOf" srcId="{8E9BEA26-4925-4624-BCBE-EACDB056A814}" destId="{A901DE29-BF67-44E8-8C99-45F6B7410C32}" srcOrd="4" destOrd="0" presId="urn:microsoft.com/office/officeart/2005/8/layout/hProcess4"/>
    <dgm:cxn modelId="{75E020A7-9FDF-4680-94B5-A4B4D419139A}" type="presParOf" srcId="{5C8A9F78-3B1C-4252-82E8-D4A30F8908A4}" destId="{1D700EAE-4741-4376-8D68-2E1F7DB2E51B}" srcOrd="1" destOrd="0" presId="urn:microsoft.com/office/officeart/2005/8/layout/hProcess4"/>
    <dgm:cxn modelId="{70CA3EA6-D286-4F80-98F4-B9967F5BAB8B}" type="presParOf" srcId="{5C8A9F78-3B1C-4252-82E8-D4A30F8908A4}" destId="{6BAA0B06-B75E-4649-AB7F-57B5E6BB278D}" srcOrd="2" destOrd="0" presId="urn:microsoft.com/office/officeart/2005/8/layout/hProcess4"/>
    <dgm:cxn modelId="{1D6AA5F3-AF19-4706-B0CA-D2D230249BFB}" type="presParOf" srcId="{6BAA0B06-B75E-4649-AB7F-57B5E6BB278D}" destId="{63305C67-1772-4BD4-9CAB-DF5BA02DCC1A}" srcOrd="0" destOrd="0" presId="urn:microsoft.com/office/officeart/2005/8/layout/hProcess4"/>
    <dgm:cxn modelId="{6A216791-DBFE-4BC5-93F5-CD8AD7810E27}" type="presParOf" srcId="{6BAA0B06-B75E-4649-AB7F-57B5E6BB278D}" destId="{0EAE4976-FED0-4E4F-AE9D-FA68A14A98CA}" srcOrd="1" destOrd="0" presId="urn:microsoft.com/office/officeart/2005/8/layout/hProcess4"/>
    <dgm:cxn modelId="{0ADEACD4-F25B-4C30-A42F-1680C3F4D987}" type="presParOf" srcId="{6BAA0B06-B75E-4649-AB7F-57B5E6BB278D}" destId="{00A1F03D-47AD-49E1-9807-0C6A2DCB597D}" srcOrd="2" destOrd="0" presId="urn:microsoft.com/office/officeart/2005/8/layout/hProcess4"/>
    <dgm:cxn modelId="{7AC0E010-B312-49BD-B31E-A13C1AD27739}" type="presParOf" srcId="{6BAA0B06-B75E-4649-AB7F-57B5E6BB278D}" destId="{03C23FE6-9000-42ED-A124-57CBD377B50D}" srcOrd="3" destOrd="0" presId="urn:microsoft.com/office/officeart/2005/8/layout/hProcess4"/>
    <dgm:cxn modelId="{CFEA4194-9C11-4E56-B1EC-A848356F8B56}" type="presParOf" srcId="{6BAA0B06-B75E-4649-AB7F-57B5E6BB278D}" destId="{EE8433EC-A02F-4631-BC2E-8D5D52B3195F}" srcOrd="4" destOrd="0" presId="urn:microsoft.com/office/officeart/2005/8/layout/hProcess4"/>
    <dgm:cxn modelId="{3E678A0E-0573-4A25-9B22-2E7E14DC6E4E}" type="presParOf" srcId="{5C8A9F78-3B1C-4252-82E8-D4A30F8908A4}" destId="{3A832B97-5672-47EA-A4E6-8FC964F81518}" srcOrd="3" destOrd="0" presId="urn:microsoft.com/office/officeart/2005/8/layout/hProcess4"/>
    <dgm:cxn modelId="{46450FE7-CBC4-4573-B895-2D4D14559BB6}" type="presParOf" srcId="{5C8A9F78-3B1C-4252-82E8-D4A30F8908A4}" destId="{ED15905A-E36F-4399-A1C2-C615D9FE7A6D}" srcOrd="4" destOrd="0" presId="urn:microsoft.com/office/officeart/2005/8/layout/hProcess4"/>
    <dgm:cxn modelId="{E4CB1F94-8C8C-472F-90E7-15C8D1A84DB5}" type="presParOf" srcId="{ED15905A-E36F-4399-A1C2-C615D9FE7A6D}" destId="{5BF06758-16E6-4AB5-A375-95A4E1279A91}" srcOrd="0" destOrd="0" presId="urn:microsoft.com/office/officeart/2005/8/layout/hProcess4"/>
    <dgm:cxn modelId="{B1A52E9A-E8AA-47E3-83EF-D53329B9B8DF}" type="presParOf" srcId="{ED15905A-E36F-4399-A1C2-C615D9FE7A6D}" destId="{8A534957-4813-474E-A168-610FCE29D445}" srcOrd="1" destOrd="0" presId="urn:microsoft.com/office/officeart/2005/8/layout/hProcess4"/>
    <dgm:cxn modelId="{C05E565F-0D4A-431E-8839-E109B8154826}" type="presParOf" srcId="{ED15905A-E36F-4399-A1C2-C615D9FE7A6D}" destId="{BB19A5E9-4F02-46ED-8530-A4015B1FF8FA}" srcOrd="2" destOrd="0" presId="urn:microsoft.com/office/officeart/2005/8/layout/hProcess4"/>
    <dgm:cxn modelId="{C1AD8894-FF76-4A71-BFE8-7A464F6C6898}" type="presParOf" srcId="{ED15905A-E36F-4399-A1C2-C615D9FE7A6D}" destId="{7C285AE0-2437-4D46-B939-233F6FE98F35}" srcOrd="3" destOrd="0" presId="urn:microsoft.com/office/officeart/2005/8/layout/hProcess4"/>
    <dgm:cxn modelId="{7BCB0686-86CC-434A-A94B-25468AD8AB45}" type="presParOf" srcId="{ED15905A-E36F-4399-A1C2-C615D9FE7A6D}" destId="{BBDCC742-406B-4880-8A8C-1F9D7049D440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F992DD-3DD9-405A-BB64-B373A0E746DA}" type="doc">
      <dgm:prSet loTypeId="urn:microsoft.com/office/officeart/2005/8/layout/hProcess4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3B8A1062-1248-4870-A9CB-65EE7B6E3D42}">
      <dgm:prSet phldrT="[Текст]"/>
      <dgm:spPr/>
      <dgm:t>
        <a:bodyPr/>
        <a:lstStyle/>
        <a:p>
          <a:r>
            <a:rPr lang="ru-RU" dirty="0"/>
            <a:t>Ошибки</a:t>
          </a:r>
        </a:p>
      </dgm:t>
    </dgm:pt>
    <dgm:pt modelId="{3E18283A-E1B5-4722-B7EC-D4E2A88AEB5F}" type="parTrans" cxnId="{C2475214-0AB0-4538-8F94-FC19AB958E89}">
      <dgm:prSet/>
      <dgm:spPr/>
      <dgm:t>
        <a:bodyPr/>
        <a:lstStyle/>
        <a:p>
          <a:endParaRPr lang="ru-RU"/>
        </a:p>
      </dgm:t>
    </dgm:pt>
    <dgm:pt modelId="{66492668-BF75-4318-AB0B-62BF9B272967}" type="sibTrans" cxnId="{C2475214-0AB0-4538-8F94-FC19AB958E89}">
      <dgm:prSet/>
      <dgm:spPr/>
      <dgm:t>
        <a:bodyPr/>
        <a:lstStyle/>
        <a:p>
          <a:endParaRPr lang="ru-RU"/>
        </a:p>
      </dgm:t>
    </dgm:pt>
    <dgm:pt modelId="{4785AB02-2755-4164-B627-62996E398B27}">
      <dgm:prSet phldrT="[Текст]" custT="1"/>
      <dgm:spPr/>
      <dgm:t>
        <a:bodyPr/>
        <a:lstStyle/>
        <a:p>
          <a:r>
            <a:rPr lang="ru-RU" sz="2000" dirty="0"/>
            <a:t>Трудным является формирование критериев для сопоставления</a:t>
          </a:r>
        </a:p>
      </dgm:t>
    </dgm:pt>
    <dgm:pt modelId="{9C22C80B-5F42-48FF-A1F4-838DE216A8AD}" type="parTrans" cxnId="{095FC683-EA3A-4CAB-9424-A5E3C34992F1}">
      <dgm:prSet/>
      <dgm:spPr/>
      <dgm:t>
        <a:bodyPr/>
        <a:lstStyle/>
        <a:p>
          <a:endParaRPr lang="ru-RU"/>
        </a:p>
      </dgm:t>
    </dgm:pt>
    <dgm:pt modelId="{1EFE74B7-2578-49FD-8193-066FA3AD47A2}" type="sibTrans" cxnId="{095FC683-EA3A-4CAB-9424-A5E3C34992F1}">
      <dgm:prSet/>
      <dgm:spPr/>
      <dgm:t>
        <a:bodyPr/>
        <a:lstStyle/>
        <a:p>
          <a:endParaRPr lang="ru-RU"/>
        </a:p>
      </dgm:t>
    </dgm:pt>
    <dgm:pt modelId="{D3D8AB25-463C-4922-BA36-6DAAEB9A61F1}">
      <dgm:prSet phldrT="[Текст]"/>
      <dgm:spPr/>
      <dgm:t>
        <a:bodyPr/>
        <a:lstStyle/>
        <a:p>
          <a:r>
            <a:rPr lang="ru-RU" dirty="0"/>
            <a:t>Причины</a:t>
          </a:r>
        </a:p>
      </dgm:t>
    </dgm:pt>
    <dgm:pt modelId="{86F1C6A1-E6D9-4A68-8667-56B6F64C41DA}" type="parTrans" cxnId="{0F340ADE-2653-492D-AB87-EBADF459B9A6}">
      <dgm:prSet/>
      <dgm:spPr/>
      <dgm:t>
        <a:bodyPr/>
        <a:lstStyle/>
        <a:p>
          <a:endParaRPr lang="ru-RU"/>
        </a:p>
      </dgm:t>
    </dgm:pt>
    <dgm:pt modelId="{F5BE9C3B-E01B-49DD-BE9D-0FEDBA04B759}" type="sibTrans" cxnId="{0F340ADE-2653-492D-AB87-EBADF459B9A6}">
      <dgm:prSet/>
      <dgm:spPr/>
      <dgm:t>
        <a:bodyPr/>
        <a:lstStyle/>
        <a:p>
          <a:endParaRPr lang="ru-RU"/>
        </a:p>
      </dgm:t>
    </dgm:pt>
    <dgm:pt modelId="{02C7A646-0782-46D9-812A-D04D7CFF8FC5}">
      <dgm:prSet phldrT="[Текст]" custT="1"/>
      <dgm:spPr/>
      <dgm:t>
        <a:bodyPr/>
        <a:lstStyle/>
        <a:p>
          <a:r>
            <a:rPr lang="ru-RU" sz="1800" dirty="0"/>
            <a:t>Освоение не текстов художественных произведений, а готовых интерпретаций</a:t>
          </a:r>
        </a:p>
      </dgm:t>
    </dgm:pt>
    <dgm:pt modelId="{EA0434CE-E9CB-4481-BC6B-F95A67DFFE8C}" type="parTrans" cxnId="{A14FECCB-DB70-472B-AFD1-DEECE7833FEB}">
      <dgm:prSet/>
      <dgm:spPr/>
      <dgm:t>
        <a:bodyPr/>
        <a:lstStyle/>
        <a:p>
          <a:endParaRPr lang="ru-RU"/>
        </a:p>
      </dgm:t>
    </dgm:pt>
    <dgm:pt modelId="{3D466647-0311-41DE-98CD-CCCA8B1612A3}" type="sibTrans" cxnId="{A14FECCB-DB70-472B-AFD1-DEECE7833FEB}">
      <dgm:prSet/>
      <dgm:spPr/>
      <dgm:t>
        <a:bodyPr/>
        <a:lstStyle/>
        <a:p>
          <a:endParaRPr lang="ru-RU"/>
        </a:p>
      </dgm:t>
    </dgm:pt>
    <dgm:pt modelId="{F85CE097-821E-4718-B62C-BF0D8933771E}">
      <dgm:prSet phldrT="[Текст]"/>
      <dgm:spPr/>
      <dgm:t>
        <a:bodyPr/>
        <a:lstStyle/>
        <a:p>
          <a:r>
            <a:rPr lang="ru-RU" dirty="0"/>
            <a:t>Решения</a:t>
          </a:r>
        </a:p>
      </dgm:t>
    </dgm:pt>
    <dgm:pt modelId="{63C2EEF9-75AE-44CF-8555-790A1A5DF1B4}" type="parTrans" cxnId="{09C56696-69F8-4F66-A9B7-A6D2F789DCD6}">
      <dgm:prSet/>
      <dgm:spPr/>
      <dgm:t>
        <a:bodyPr/>
        <a:lstStyle/>
        <a:p>
          <a:endParaRPr lang="ru-RU"/>
        </a:p>
      </dgm:t>
    </dgm:pt>
    <dgm:pt modelId="{D7827102-D300-4F96-86E5-1AB3279637D4}" type="sibTrans" cxnId="{09C56696-69F8-4F66-A9B7-A6D2F789DCD6}">
      <dgm:prSet/>
      <dgm:spPr/>
      <dgm:t>
        <a:bodyPr/>
        <a:lstStyle/>
        <a:p>
          <a:endParaRPr lang="ru-RU"/>
        </a:p>
      </dgm:t>
    </dgm:pt>
    <dgm:pt modelId="{9D551C18-E85A-42DF-8B1E-4024472D5FC3}">
      <dgm:prSet phldrT="[Текст]"/>
      <dgm:spPr/>
      <dgm:t>
        <a:bodyPr/>
        <a:lstStyle/>
        <a:p>
          <a:r>
            <a:rPr lang="ru-RU" dirty="0" smtClean="0"/>
            <a:t>Совершенствование навыков сопоставления текстов </a:t>
          </a:r>
          <a:endParaRPr lang="ru-RU" dirty="0">
            <a:solidFill>
              <a:srgbClr val="FF0000"/>
            </a:solidFill>
          </a:endParaRPr>
        </a:p>
      </dgm:t>
    </dgm:pt>
    <dgm:pt modelId="{D9D16547-631A-4AAC-A6C4-F5DC82B92CC2}" type="parTrans" cxnId="{E6D5CCEE-F6FC-4311-8BD7-065BE296C411}">
      <dgm:prSet/>
      <dgm:spPr/>
      <dgm:t>
        <a:bodyPr/>
        <a:lstStyle/>
        <a:p>
          <a:endParaRPr lang="ru-RU"/>
        </a:p>
      </dgm:t>
    </dgm:pt>
    <dgm:pt modelId="{B42F28EA-F589-48C3-B0F0-E96082D2CFB3}" type="sibTrans" cxnId="{E6D5CCEE-F6FC-4311-8BD7-065BE296C411}">
      <dgm:prSet/>
      <dgm:spPr/>
      <dgm:t>
        <a:bodyPr/>
        <a:lstStyle/>
        <a:p>
          <a:endParaRPr lang="ru-RU"/>
        </a:p>
      </dgm:t>
    </dgm:pt>
    <dgm:pt modelId="{664A0BBF-E9E7-45D1-A73E-A8720C99AB1A}" type="pres">
      <dgm:prSet presAssocID="{EAF992DD-3DD9-405A-BB64-B373A0E746D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7010220-036A-4F6C-B500-8D845BF835F4}" type="pres">
      <dgm:prSet presAssocID="{EAF992DD-3DD9-405A-BB64-B373A0E746DA}" presName="tSp" presStyleCnt="0"/>
      <dgm:spPr/>
    </dgm:pt>
    <dgm:pt modelId="{40125FE3-7706-4E32-B00F-A2655337CB14}" type="pres">
      <dgm:prSet presAssocID="{EAF992DD-3DD9-405A-BB64-B373A0E746DA}" presName="bSp" presStyleCnt="0"/>
      <dgm:spPr/>
    </dgm:pt>
    <dgm:pt modelId="{5C8A9F78-3B1C-4252-82E8-D4A30F8908A4}" type="pres">
      <dgm:prSet presAssocID="{EAF992DD-3DD9-405A-BB64-B373A0E746DA}" presName="process" presStyleCnt="0"/>
      <dgm:spPr/>
    </dgm:pt>
    <dgm:pt modelId="{8E9BEA26-4925-4624-BCBE-EACDB056A814}" type="pres">
      <dgm:prSet presAssocID="{3B8A1062-1248-4870-A9CB-65EE7B6E3D42}" presName="composite1" presStyleCnt="0"/>
      <dgm:spPr/>
    </dgm:pt>
    <dgm:pt modelId="{26EA5FEA-BC48-496D-B381-34491C8F4282}" type="pres">
      <dgm:prSet presAssocID="{3B8A1062-1248-4870-A9CB-65EE7B6E3D42}" presName="dummyNode1" presStyleLbl="node1" presStyleIdx="0" presStyleCnt="3"/>
      <dgm:spPr/>
    </dgm:pt>
    <dgm:pt modelId="{55F1B0F3-470A-454F-891B-9A8CB9B7AA24}" type="pres">
      <dgm:prSet presAssocID="{3B8A1062-1248-4870-A9CB-65EE7B6E3D42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84CEDF-ACF0-47F9-A11C-B77532C31CB3}" type="pres">
      <dgm:prSet presAssocID="{3B8A1062-1248-4870-A9CB-65EE7B6E3D42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364BEE-16C0-44C4-BE45-E8F022477B44}" type="pres">
      <dgm:prSet presAssocID="{3B8A1062-1248-4870-A9CB-65EE7B6E3D42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01DE29-BF67-44E8-8C99-45F6B7410C32}" type="pres">
      <dgm:prSet presAssocID="{3B8A1062-1248-4870-A9CB-65EE7B6E3D42}" presName="connSite1" presStyleCnt="0"/>
      <dgm:spPr/>
    </dgm:pt>
    <dgm:pt modelId="{1D700EAE-4741-4376-8D68-2E1F7DB2E51B}" type="pres">
      <dgm:prSet presAssocID="{66492668-BF75-4318-AB0B-62BF9B272967}" presName="Name9" presStyleLbl="sibTrans2D1" presStyleIdx="0" presStyleCnt="2"/>
      <dgm:spPr/>
      <dgm:t>
        <a:bodyPr/>
        <a:lstStyle/>
        <a:p>
          <a:endParaRPr lang="ru-RU"/>
        </a:p>
      </dgm:t>
    </dgm:pt>
    <dgm:pt modelId="{6BAA0B06-B75E-4649-AB7F-57B5E6BB278D}" type="pres">
      <dgm:prSet presAssocID="{D3D8AB25-463C-4922-BA36-6DAAEB9A61F1}" presName="composite2" presStyleCnt="0"/>
      <dgm:spPr/>
    </dgm:pt>
    <dgm:pt modelId="{63305C67-1772-4BD4-9CAB-DF5BA02DCC1A}" type="pres">
      <dgm:prSet presAssocID="{D3D8AB25-463C-4922-BA36-6DAAEB9A61F1}" presName="dummyNode2" presStyleLbl="node1" presStyleIdx="0" presStyleCnt="3"/>
      <dgm:spPr/>
    </dgm:pt>
    <dgm:pt modelId="{0EAE4976-FED0-4E4F-AE9D-FA68A14A98CA}" type="pres">
      <dgm:prSet presAssocID="{D3D8AB25-463C-4922-BA36-6DAAEB9A61F1}" presName="childNode2" presStyleLbl="bgAcc1" presStyleIdx="1" presStyleCnt="3" custScaleY="136189" custLinFactNeighborX="899" custLinFactNeighborY="130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A1F03D-47AD-49E1-9807-0C6A2DCB597D}" type="pres">
      <dgm:prSet presAssocID="{D3D8AB25-463C-4922-BA36-6DAAEB9A61F1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C23FE6-9000-42ED-A124-57CBD377B50D}" type="pres">
      <dgm:prSet presAssocID="{D3D8AB25-463C-4922-BA36-6DAAEB9A61F1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8433EC-A02F-4631-BC2E-8D5D52B3195F}" type="pres">
      <dgm:prSet presAssocID="{D3D8AB25-463C-4922-BA36-6DAAEB9A61F1}" presName="connSite2" presStyleCnt="0"/>
      <dgm:spPr/>
    </dgm:pt>
    <dgm:pt modelId="{3A832B97-5672-47EA-A4E6-8FC964F81518}" type="pres">
      <dgm:prSet presAssocID="{F5BE9C3B-E01B-49DD-BE9D-0FEDBA04B759}" presName="Name18" presStyleLbl="sibTrans2D1" presStyleIdx="1" presStyleCnt="2"/>
      <dgm:spPr/>
      <dgm:t>
        <a:bodyPr/>
        <a:lstStyle/>
        <a:p>
          <a:endParaRPr lang="ru-RU"/>
        </a:p>
      </dgm:t>
    </dgm:pt>
    <dgm:pt modelId="{ED15905A-E36F-4399-A1C2-C615D9FE7A6D}" type="pres">
      <dgm:prSet presAssocID="{F85CE097-821E-4718-B62C-BF0D8933771E}" presName="composite1" presStyleCnt="0"/>
      <dgm:spPr/>
    </dgm:pt>
    <dgm:pt modelId="{5BF06758-16E6-4AB5-A375-95A4E1279A91}" type="pres">
      <dgm:prSet presAssocID="{F85CE097-821E-4718-B62C-BF0D8933771E}" presName="dummyNode1" presStyleLbl="node1" presStyleIdx="1" presStyleCnt="3"/>
      <dgm:spPr/>
    </dgm:pt>
    <dgm:pt modelId="{8A534957-4813-474E-A168-610FCE29D445}" type="pres">
      <dgm:prSet presAssocID="{F85CE097-821E-4718-B62C-BF0D8933771E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19A5E9-4F02-46ED-8530-A4015B1FF8FA}" type="pres">
      <dgm:prSet presAssocID="{F85CE097-821E-4718-B62C-BF0D8933771E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285AE0-2437-4D46-B939-233F6FE98F35}" type="pres">
      <dgm:prSet presAssocID="{F85CE097-821E-4718-B62C-BF0D8933771E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DCC742-406B-4880-8A8C-1F9D7049D440}" type="pres">
      <dgm:prSet presAssocID="{F85CE097-821E-4718-B62C-BF0D8933771E}" presName="connSite1" presStyleCnt="0"/>
      <dgm:spPr/>
    </dgm:pt>
  </dgm:ptLst>
  <dgm:cxnLst>
    <dgm:cxn modelId="{0BF1DDBD-B6FA-4EB1-93B3-4877EE8B4511}" type="presOf" srcId="{66492668-BF75-4318-AB0B-62BF9B272967}" destId="{1D700EAE-4741-4376-8D68-2E1F7DB2E51B}" srcOrd="0" destOrd="0" presId="urn:microsoft.com/office/officeart/2005/8/layout/hProcess4"/>
    <dgm:cxn modelId="{C5CF8D4B-0203-4EA1-A5A5-B0F89B3E0845}" type="presOf" srcId="{F5BE9C3B-E01B-49DD-BE9D-0FEDBA04B759}" destId="{3A832B97-5672-47EA-A4E6-8FC964F81518}" srcOrd="0" destOrd="0" presId="urn:microsoft.com/office/officeart/2005/8/layout/hProcess4"/>
    <dgm:cxn modelId="{71E92E73-ECF9-43CE-BC43-777C34578977}" type="presOf" srcId="{F85CE097-821E-4718-B62C-BF0D8933771E}" destId="{7C285AE0-2437-4D46-B939-233F6FE98F35}" srcOrd="0" destOrd="0" presId="urn:microsoft.com/office/officeart/2005/8/layout/hProcess4"/>
    <dgm:cxn modelId="{845E4603-D37C-4E06-9B33-78C90632B063}" type="presOf" srcId="{9D551C18-E85A-42DF-8B1E-4024472D5FC3}" destId="{BB19A5E9-4F02-46ED-8530-A4015B1FF8FA}" srcOrd="1" destOrd="0" presId="urn:microsoft.com/office/officeart/2005/8/layout/hProcess4"/>
    <dgm:cxn modelId="{EE1DD2DD-0AAA-40A9-B01E-1E2B66C24283}" type="presOf" srcId="{3B8A1062-1248-4870-A9CB-65EE7B6E3D42}" destId="{BD364BEE-16C0-44C4-BE45-E8F022477B44}" srcOrd="0" destOrd="0" presId="urn:microsoft.com/office/officeart/2005/8/layout/hProcess4"/>
    <dgm:cxn modelId="{095FC683-EA3A-4CAB-9424-A5E3C34992F1}" srcId="{3B8A1062-1248-4870-A9CB-65EE7B6E3D42}" destId="{4785AB02-2755-4164-B627-62996E398B27}" srcOrd="0" destOrd="0" parTransId="{9C22C80B-5F42-48FF-A1F4-838DE216A8AD}" sibTransId="{1EFE74B7-2578-49FD-8193-066FA3AD47A2}"/>
    <dgm:cxn modelId="{DA6F1D75-BA05-4101-AAD1-26227A5EE9A7}" type="presOf" srcId="{D3D8AB25-463C-4922-BA36-6DAAEB9A61F1}" destId="{03C23FE6-9000-42ED-A124-57CBD377B50D}" srcOrd="0" destOrd="0" presId="urn:microsoft.com/office/officeart/2005/8/layout/hProcess4"/>
    <dgm:cxn modelId="{3FC513D9-C9D5-4B7D-8262-450DC2BE1368}" type="presOf" srcId="{EAF992DD-3DD9-405A-BB64-B373A0E746DA}" destId="{664A0BBF-E9E7-45D1-A73E-A8720C99AB1A}" srcOrd="0" destOrd="0" presId="urn:microsoft.com/office/officeart/2005/8/layout/hProcess4"/>
    <dgm:cxn modelId="{AE028A05-7DEB-4DB5-BB59-D18745D54007}" type="presOf" srcId="{4785AB02-2755-4164-B627-62996E398B27}" destId="{6D84CEDF-ACF0-47F9-A11C-B77532C31CB3}" srcOrd="1" destOrd="0" presId="urn:microsoft.com/office/officeart/2005/8/layout/hProcess4"/>
    <dgm:cxn modelId="{C2475214-0AB0-4538-8F94-FC19AB958E89}" srcId="{EAF992DD-3DD9-405A-BB64-B373A0E746DA}" destId="{3B8A1062-1248-4870-A9CB-65EE7B6E3D42}" srcOrd="0" destOrd="0" parTransId="{3E18283A-E1B5-4722-B7EC-D4E2A88AEB5F}" sibTransId="{66492668-BF75-4318-AB0B-62BF9B272967}"/>
    <dgm:cxn modelId="{AF1480FF-D605-4049-802A-78B1BBB7BFB9}" type="presOf" srcId="{02C7A646-0782-46D9-812A-D04D7CFF8FC5}" destId="{0EAE4976-FED0-4E4F-AE9D-FA68A14A98CA}" srcOrd="0" destOrd="0" presId="urn:microsoft.com/office/officeart/2005/8/layout/hProcess4"/>
    <dgm:cxn modelId="{0F340ADE-2653-492D-AB87-EBADF459B9A6}" srcId="{EAF992DD-3DD9-405A-BB64-B373A0E746DA}" destId="{D3D8AB25-463C-4922-BA36-6DAAEB9A61F1}" srcOrd="1" destOrd="0" parTransId="{86F1C6A1-E6D9-4A68-8667-56B6F64C41DA}" sibTransId="{F5BE9C3B-E01B-49DD-BE9D-0FEDBA04B759}"/>
    <dgm:cxn modelId="{B0662880-A4F5-42A1-B2FF-B4081F4B160F}" type="presOf" srcId="{9D551C18-E85A-42DF-8B1E-4024472D5FC3}" destId="{8A534957-4813-474E-A168-610FCE29D445}" srcOrd="0" destOrd="0" presId="urn:microsoft.com/office/officeart/2005/8/layout/hProcess4"/>
    <dgm:cxn modelId="{E6D5CCEE-F6FC-4311-8BD7-065BE296C411}" srcId="{F85CE097-821E-4718-B62C-BF0D8933771E}" destId="{9D551C18-E85A-42DF-8B1E-4024472D5FC3}" srcOrd="0" destOrd="0" parTransId="{D9D16547-631A-4AAC-A6C4-F5DC82B92CC2}" sibTransId="{B42F28EA-F589-48C3-B0F0-E96082D2CFB3}"/>
    <dgm:cxn modelId="{09C56696-69F8-4F66-A9B7-A6D2F789DCD6}" srcId="{EAF992DD-3DD9-405A-BB64-B373A0E746DA}" destId="{F85CE097-821E-4718-B62C-BF0D8933771E}" srcOrd="2" destOrd="0" parTransId="{63C2EEF9-75AE-44CF-8555-790A1A5DF1B4}" sibTransId="{D7827102-D300-4F96-86E5-1AB3279637D4}"/>
    <dgm:cxn modelId="{BDCC3D04-6C62-46B8-A9BE-60515C9DDE45}" type="presOf" srcId="{4785AB02-2755-4164-B627-62996E398B27}" destId="{55F1B0F3-470A-454F-891B-9A8CB9B7AA24}" srcOrd="0" destOrd="0" presId="urn:microsoft.com/office/officeart/2005/8/layout/hProcess4"/>
    <dgm:cxn modelId="{78013429-6974-4441-BEB7-7C44DEAA26BF}" type="presOf" srcId="{02C7A646-0782-46D9-812A-D04D7CFF8FC5}" destId="{00A1F03D-47AD-49E1-9807-0C6A2DCB597D}" srcOrd="1" destOrd="0" presId="urn:microsoft.com/office/officeart/2005/8/layout/hProcess4"/>
    <dgm:cxn modelId="{A14FECCB-DB70-472B-AFD1-DEECE7833FEB}" srcId="{D3D8AB25-463C-4922-BA36-6DAAEB9A61F1}" destId="{02C7A646-0782-46D9-812A-D04D7CFF8FC5}" srcOrd="0" destOrd="0" parTransId="{EA0434CE-E9CB-4481-BC6B-F95A67DFFE8C}" sibTransId="{3D466647-0311-41DE-98CD-CCCA8B1612A3}"/>
    <dgm:cxn modelId="{2921BD5C-15C3-41F3-B22B-D5938438CD4E}" type="presParOf" srcId="{664A0BBF-E9E7-45D1-A73E-A8720C99AB1A}" destId="{57010220-036A-4F6C-B500-8D845BF835F4}" srcOrd="0" destOrd="0" presId="urn:microsoft.com/office/officeart/2005/8/layout/hProcess4"/>
    <dgm:cxn modelId="{5E39E695-C7A8-414B-AB9B-C520AE651B3B}" type="presParOf" srcId="{664A0BBF-E9E7-45D1-A73E-A8720C99AB1A}" destId="{40125FE3-7706-4E32-B00F-A2655337CB14}" srcOrd="1" destOrd="0" presId="urn:microsoft.com/office/officeart/2005/8/layout/hProcess4"/>
    <dgm:cxn modelId="{AFD16927-BECA-4D54-B31A-28FB7532D151}" type="presParOf" srcId="{664A0BBF-E9E7-45D1-A73E-A8720C99AB1A}" destId="{5C8A9F78-3B1C-4252-82E8-D4A30F8908A4}" srcOrd="2" destOrd="0" presId="urn:microsoft.com/office/officeart/2005/8/layout/hProcess4"/>
    <dgm:cxn modelId="{07DB3898-22D2-4A9C-A5FE-84718499E660}" type="presParOf" srcId="{5C8A9F78-3B1C-4252-82E8-D4A30F8908A4}" destId="{8E9BEA26-4925-4624-BCBE-EACDB056A814}" srcOrd="0" destOrd="0" presId="urn:microsoft.com/office/officeart/2005/8/layout/hProcess4"/>
    <dgm:cxn modelId="{5DB8B6F0-386A-42C3-8120-2918E6F57A0A}" type="presParOf" srcId="{8E9BEA26-4925-4624-BCBE-EACDB056A814}" destId="{26EA5FEA-BC48-496D-B381-34491C8F4282}" srcOrd="0" destOrd="0" presId="urn:microsoft.com/office/officeart/2005/8/layout/hProcess4"/>
    <dgm:cxn modelId="{16D41736-7521-40B7-B79D-A923FB92FFDB}" type="presParOf" srcId="{8E9BEA26-4925-4624-BCBE-EACDB056A814}" destId="{55F1B0F3-470A-454F-891B-9A8CB9B7AA24}" srcOrd="1" destOrd="0" presId="urn:microsoft.com/office/officeart/2005/8/layout/hProcess4"/>
    <dgm:cxn modelId="{F8560171-1B91-4084-A34B-CA4BA9D0D584}" type="presParOf" srcId="{8E9BEA26-4925-4624-BCBE-EACDB056A814}" destId="{6D84CEDF-ACF0-47F9-A11C-B77532C31CB3}" srcOrd="2" destOrd="0" presId="urn:microsoft.com/office/officeart/2005/8/layout/hProcess4"/>
    <dgm:cxn modelId="{4758F997-CD0C-49EF-A21E-B0B2DB53B151}" type="presParOf" srcId="{8E9BEA26-4925-4624-BCBE-EACDB056A814}" destId="{BD364BEE-16C0-44C4-BE45-E8F022477B44}" srcOrd="3" destOrd="0" presId="urn:microsoft.com/office/officeart/2005/8/layout/hProcess4"/>
    <dgm:cxn modelId="{20044A9F-B2D4-4BBB-B142-2ACD340ADDDE}" type="presParOf" srcId="{8E9BEA26-4925-4624-BCBE-EACDB056A814}" destId="{A901DE29-BF67-44E8-8C99-45F6B7410C32}" srcOrd="4" destOrd="0" presId="urn:microsoft.com/office/officeart/2005/8/layout/hProcess4"/>
    <dgm:cxn modelId="{100EBC94-DD67-4B6C-9BDC-5FC0955F1BCC}" type="presParOf" srcId="{5C8A9F78-3B1C-4252-82E8-D4A30F8908A4}" destId="{1D700EAE-4741-4376-8D68-2E1F7DB2E51B}" srcOrd="1" destOrd="0" presId="urn:microsoft.com/office/officeart/2005/8/layout/hProcess4"/>
    <dgm:cxn modelId="{0B9788D6-320E-422C-AA3D-5C247D3B5CE9}" type="presParOf" srcId="{5C8A9F78-3B1C-4252-82E8-D4A30F8908A4}" destId="{6BAA0B06-B75E-4649-AB7F-57B5E6BB278D}" srcOrd="2" destOrd="0" presId="urn:microsoft.com/office/officeart/2005/8/layout/hProcess4"/>
    <dgm:cxn modelId="{7294339D-2A74-4C73-9FDD-659D3198AE32}" type="presParOf" srcId="{6BAA0B06-B75E-4649-AB7F-57B5E6BB278D}" destId="{63305C67-1772-4BD4-9CAB-DF5BA02DCC1A}" srcOrd="0" destOrd="0" presId="urn:microsoft.com/office/officeart/2005/8/layout/hProcess4"/>
    <dgm:cxn modelId="{ED07A12A-AEF1-425F-95E0-731735D2387B}" type="presParOf" srcId="{6BAA0B06-B75E-4649-AB7F-57B5E6BB278D}" destId="{0EAE4976-FED0-4E4F-AE9D-FA68A14A98CA}" srcOrd="1" destOrd="0" presId="urn:microsoft.com/office/officeart/2005/8/layout/hProcess4"/>
    <dgm:cxn modelId="{373A7593-E353-417C-BA4E-3B68236566B9}" type="presParOf" srcId="{6BAA0B06-B75E-4649-AB7F-57B5E6BB278D}" destId="{00A1F03D-47AD-49E1-9807-0C6A2DCB597D}" srcOrd="2" destOrd="0" presId="urn:microsoft.com/office/officeart/2005/8/layout/hProcess4"/>
    <dgm:cxn modelId="{EE573B2A-9F90-41CA-86CC-8158AA568037}" type="presParOf" srcId="{6BAA0B06-B75E-4649-AB7F-57B5E6BB278D}" destId="{03C23FE6-9000-42ED-A124-57CBD377B50D}" srcOrd="3" destOrd="0" presId="urn:microsoft.com/office/officeart/2005/8/layout/hProcess4"/>
    <dgm:cxn modelId="{AD2113EA-1B55-495A-B267-518DE66EBD87}" type="presParOf" srcId="{6BAA0B06-B75E-4649-AB7F-57B5E6BB278D}" destId="{EE8433EC-A02F-4631-BC2E-8D5D52B3195F}" srcOrd="4" destOrd="0" presId="urn:microsoft.com/office/officeart/2005/8/layout/hProcess4"/>
    <dgm:cxn modelId="{F6B085CD-C547-4611-98B1-7DCD60617AC8}" type="presParOf" srcId="{5C8A9F78-3B1C-4252-82E8-D4A30F8908A4}" destId="{3A832B97-5672-47EA-A4E6-8FC964F81518}" srcOrd="3" destOrd="0" presId="urn:microsoft.com/office/officeart/2005/8/layout/hProcess4"/>
    <dgm:cxn modelId="{7E9F5A1C-D3F1-4AD1-8503-F750DC56165B}" type="presParOf" srcId="{5C8A9F78-3B1C-4252-82E8-D4A30F8908A4}" destId="{ED15905A-E36F-4399-A1C2-C615D9FE7A6D}" srcOrd="4" destOrd="0" presId="urn:microsoft.com/office/officeart/2005/8/layout/hProcess4"/>
    <dgm:cxn modelId="{2056DA88-EFF3-4ED4-936B-9C652EFD01F4}" type="presParOf" srcId="{ED15905A-E36F-4399-A1C2-C615D9FE7A6D}" destId="{5BF06758-16E6-4AB5-A375-95A4E1279A91}" srcOrd="0" destOrd="0" presId="urn:microsoft.com/office/officeart/2005/8/layout/hProcess4"/>
    <dgm:cxn modelId="{DE8F9A02-494C-47BF-87D1-8EBD22D0198C}" type="presParOf" srcId="{ED15905A-E36F-4399-A1C2-C615D9FE7A6D}" destId="{8A534957-4813-474E-A168-610FCE29D445}" srcOrd="1" destOrd="0" presId="urn:microsoft.com/office/officeart/2005/8/layout/hProcess4"/>
    <dgm:cxn modelId="{37CAE8BD-2205-4219-8D83-A846EE10F25E}" type="presParOf" srcId="{ED15905A-E36F-4399-A1C2-C615D9FE7A6D}" destId="{BB19A5E9-4F02-46ED-8530-A4015B1FF8FA}" srcOrd="2" destOrd="0" presId="urn:microsoft.com/office/officeart/2005/8/layout/hProcess4"/>
    <dgm:cxn modelId="{5DCE5105-44A5-4DE8-A676-83529D5B8EAF}" type="presParOf" srcId="{ED15905A-E36F-4399-A1C2-C615D9FE7A6D}" destId="{7C285AE0-2437-4D46-B939-233F6FE98F35}" srcOrd="3" destOrd="0" presId="urn:microsoft.com/office/officeart/2005/8/layout/hProcess4"/>
    <dgm:cxn modelId="{B7F0E7A0-0A22-471B-90E8-2C937155692A}" type="presParOf" srcId="{ED15905A-E36F-4399-A1C2-C615D9FE7A6D}" destId="{BBDCC742-406B-4880-8A8C-1F9D7049D440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F992DD-3DD9-405A-BB64-B373A0E746DA}" type="doc">
      <dgm:prSet loTypeId="urn:microsoft.com/office/officeart/2005/8/layout/hProcess4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B8A1062-1248-4870-A9CB-65EE7B6E3D42}">
      <dgm:prSet phldrT="[Текст]"/>
      <dgm:spPr/>
      <dgm:t>
        <a:bodyPr/>
        <a:lstStyle/>
        <a:p>
          <a:r>
            <a:rPr lang="ru-RU" dirty="0"/>
            <a:t>Ошибки </a:t>
          </a:r>
        </a:p>
      </dgm:t>
    </dgm:pt>
    <dgm:pt modelId="{3E18283A-E1B5-4722-B7EC-D4E2A88AEB5F}" type="parTrans" cxnId="{C2475214-0AB0-4538-8F94-FC19AB958E89}">
      <dgm:prSet/>
      <dgm:spPr/>
      <dgm:t>
        <a:bodyPr/>
        <a:lstStyle/>
        <a:p>
          <a:endParaRPr lang="ru-RU"/>
        </a:p>
      </dgm:t>
    </dgm:pt>
    <dgm:pt modelId="{66492668-BF75-4318-AB0B-62BF9B272967}" type="sibTrans" cxnId="{C2475214-0AB0-4538-8F94-FC19AB958E89}">
      <dgm:prSet/>
      <dgm:spPr/>
      <dgm:t>
        <a:bodyPr/>
        <a:lstStyle/>
        <a:p>
          <a:endParaRPr lang="ru-RU"/>
        </a:p>
      </dgm:t>
    </dgm:pt>
    <dgm:pt modelId="{4785AB02-2755-4164-B627-62996E398B27}">
      <dgm:prSet phldrT="[Текст]" custT="1"/>
      <dgm:spPr/>
      <dgm:t>
        <a:bodyPr/>
        <a:lstStyle/>
        <a:p>
          <a:r>
            <a:rPr lang="ru-RU" sz="1800" dirty="0" err="1"/>
            <a:t>Неразличение</a:t>
          </a:r>
          <a:r>
            <a:rPr lang="ru-RU" sz="1800" dirty="0"/>
            <a:t> анализа и пересказа текста при аргументации ответа</a:t>
          </a:r>
        </a:p>
      </dgm:t>
    </dgm:pt>
    <dgm:pt modelId="{9C22C80B-5F42-48FF-A1F4-838DE216A8AD}" type="parTrans" cxnId="{095FC683-EA3A-4CAB-9424-A5E3C34992F1}">
      <dgm:prSet/>
      <dgm:spPr/>
      <dgm:t>
        <a:bodyPr/>
        <a:lstStyle/>
        <a:p>
          <a:endParaRPr lang="ru-RU"/>
        </a:p>
      </dgm:t>
    </dgm:pt>
    <dgm:pt modelId="{1EFE74B7-2578-49FD-8193-066FA3AD47A2}" type="sibTrans" cxnId="{095FC683-EA3A-4CAB-9424-A5E3C34992F1}">
      <dgm:prSet/>
      <dgm:spPr/>
      <dgm:t>
        <a:bodyPr/>
        <a:lstStyle/>
        <a:p>
          <a:endParaRPr lang="ru-RU"/>
        </a:p>
      </dgm:t>
    </dgm:pt>
    <dgm:pt modelId="{D3D8AB25-463C-4922-BA36-6DAAEB9A61F1}">
      <dgm:prSet phldrT="[Текст]"/>
      <dgm:spPr/>
      <dgm:t>
        <a:bodyPr/>
        <a:lstStyle/>
        <a:p>
          <a:r>
            <a:rPr lang="ru-RU" dirty="0"/>
            <a:t>Причины</a:t>
          </a:r>
        </a:p>
      </dgm:t>
    </dgm:pt>
    <dgm:pt modelId="{86F1C6A1-E6D9-4A68-8667-56B6F64C41DA}" type="parTrans" cxnId="{0F340ADE-2653-492D-AB87-EBADF459B9A6}">
      <dgm:prSet/>
      <dgm:spPr/>
      <dgm:t>
        <a:bodyPr/>
        <a:lstStyle/>
        <a:p>
          <a:endParaRPr lang="ru-RU"/>
        </a:p>
      </dgm:t>
    </dgm:pt>
    <dgm:pt modelId="{F5BE9C3B-E01B-49DD-BE9D-0FEDBA04B759}" type="sibTrans" cxnId="{0F340ADE-2653-492D-AB87-EBADF459B9A6}">
      <dgm:prSet/>
      <dgm:spPr/>
      <dgm:t>
        <a:bodyPr/>
        <a:lstStyle/>
        <a:p>
          <a:endParaRPr lang="ru-RU"/>
        </a:p>
      </dgm:t>
    </dgm:pt>
    <dgm:pt modelId="{02C7A646-0782-46D9-812A-D04D7CFF8FC5}">
      <dgm:prSet phldrT="[Текст]" custT="1"/>
      <dgm:spPr/>
      <dgm:t>
        <a:bodyPr/>
        <a:lstStyle/>
        <a:p>
          <a:r>
            <a:rPr lang="ru-RU" sz="1800" dirty="0"/>
            <a:t>Неумение вычленять самое необходимое для ответа.</a:t>
          </a:r>
        </a:p>
      </dgm:t>
    </dgm:pt>
    <dgm:pt modelId="{EA0434CE-E9CB-4481-BC6B-F95A67DFFE8C}" type="parTrans" cxnId="{A14FECCB-DB70-472B-AFD1-DEECE7833FEB}">
      <dgm:prSet/>
      <dgm:spPr/>
      <dgm:t>
        <a:bodyPr/>
        <a:lstStyle/>
        <a:p>
          <a:endParaRPr lang="ru-RU"/>
        </a:p>
      </dgm:t>
    </dgm:pt>
    <dgm:pt modelId="{3D466647-0311-41DE-98CD-CCCA8B1612A3}" type="sibTrans" cxnId="{A14FECCB-DB70-472B-AFD1-DEECE7833FEB}">
      <dgm:prSet/>
      <dgm:spPr/>
      <dgm:t>
        <a:bodyPr/>
        <a:lstStyle/>
        <a:p>
          <a:endParaRPr lang="ru-RU"/>
        </a:p>
      </dgm:t>
    </dgm:pt>
    <dgm:pt modelId="{F85CE097-821E-4718-B62C-BF0D8933771E}">
      <dgm:prSet phldrT="[Текст]"/>
      <dgm:spPr/>
      <dgm:t>
        <a:bodyPr/>
        <a:lstStyle/>
        <a:p>
          <a:r>
            <a:rPr lang="ru-RU" dirty="0"/>
            <a:t>Решения</a:t>
          </a:r>
        </a:p>
      </dgm:t>
    </dgm:pt>
    <dgm:pt modelId="{63C2EEF9-75AE-44CF-8555-790A1A5DF1B4}" type="parTrans" cxnId="{09C56696-69F8-4F66-A9B7-A6D2F789DCD6}">
      <dgm:prSet/>
      <dgm:spPr/>
      <dgm:t>
        <a:bodyPr/>
        <a:lstStyle/>
        <a:p>
          <a:endParaRPr lang="ru-RU"/>
        </a:p>
      </dgm:t>
    </dgm:pt>
    <dgm:pt modelId="{D7827102-D300-4F96-86E5-1AB3279637D4}" type="sibTrans" cxnId="{09C56696-69F8-4F66-A9B7-A6D2F789DCD6}">
      <dgm:prSet/>
      <dgm:spPr/>
      <dgm:t>
        <a:bodyPr/>
        <a:lstStyle/>
        <a:p>
          <a:endParaRPr lang="ru-RU"/>
        </a:p>
      </dgm:t>
    </dgm:pt>
    <dgm:pt modelId="{9D551C18-E85A-42DF-8B1E-4024472D5FC3}">
      <dgm:prSet phldrT="[Текст]" custT="1"/>
      <dgm:spPr/>
      <dgm:t>
        <a:bodyPr/>
        <a:lstStyle/>
        <a:p>
          <a:r>
            <a:rPr lang="ru-RU" sz="1600" dirty="0"/>
            <a:t>Совершенствование навыков анализа текста в его </a:t>
          </a:r>
          <a:r>
            <a:rPr lang="ru-RU" sz="1600" dirty="0" err="1"/>
            <a:t>родо</a:t>
          </a:r>
          <a:r>
            <a:rPr lang="ru-RU" sz="1600" dirty="0"/>
            <a:t>-жанровой специфике (как на знакомом, так и на новом материале)</a:t>
          </a:r>
        </a:p>
      </dgm:t>
    </dgm:pt>
    <dgm:pt modelId="{D9D16547-631A-4AAC-A6C4-F5DC82B92CC2}" type="parTrans" cxnId="{E6D5CCEE-F6FC-4311-8BD7-065BE296C411}">
      <dgm:prSet/>
      <dgm:spPr/>
      <dgm:t>
        <a:bodyPr/>
        <a:lstStyle/>
        <a:p>
          <a:endParaRPr lang="ru-RU"/>
        </a:p>
      </dgm:t>
    </dgm:pt>
    <dgm:pt modelId="{B42F28EA-F589-48C3-B0F0-E96082D2CFB3}" type="sibTrans" cxnId="{E6D5CCEE-F6FC-4311-8BD7-065BE296C411}">
      <dgm:prSet/>
      <dgm:spPr/>
      <dgm:t>
        <a:bodyPr/>
        <a:lstStyle/>
        <a:p>
          <a:endParaRPr lang="ru-RU"/>
        </a:p>
      </dgm:t>
    </dgm:pt>
    <dgm:pt modelId="{8FA90D05-E224-4C85-8644-0476E656EEC4}">
      <dgm:prSet phldrT="[Текст]" custT="1"/>
      <dgm:spPr/>
      <dgm:t>
        <a:bodyPr/>
        <a:lstStyle/>
        <a:p>
          <a:r>
            <a:rPr lang="ru-RU" sz="1800" dirty="0"/>
            <a:t>Совершенствование умения привлекать литературный материал для подтверждения своих суждений </a:t>
          </a:r>
        </a:p>
      </dgm:t>
    </dgm:pt>
    <dgm:pt modelId="{CD8CA8E3-1108-4063-9843-EE4D86828901}" type="parTrans" cxnId="{000381CE-E8A9-4D1D-BB39-743C0043820B}">
      <dgm:prSet/>
      <dgm:spPr/>
      <dgm:t>
        <a:bodyPr/>
        <a:lstStyle/>
        <a:p>
          <a:endParaRPr lang="ru-RU"/>
        </a:p>
      </dgm:t>
    </dgm:pt>
    <dgm:pt modelId="{39010290-4766-4C75-B7C7-7980CB444B88}" type="sibTrans" cxnId="{000381CE-E8A9-4D1D-BB39-743C0043820B}">
      <dgm:prSet/>
      <dgm:spPr/>
      <dgm:t>
        <a:bodyPr/>
        <a:lstStyle/>
        <a:p>
          <a:endParaRPr lang="ru-RU"/>
        </a:p>
      </dgm:t>
    </dgm:pt>
    <dgm:pt modelId="{5DBA686E-0A23-4B9B-A7C3-F5367A96FB45}">
      <dgm:prSet phldrT="[Текст]" custT="1"/>
      <dgm:spPr/>
      <dgm:t>
        <a:bodyPr/>
        <a:lstStyle/>
        <a:p>
          <a:r>
            <a:rPr lang="ru-RU" sz="1800" dirty="0"/>
            <a:t>Плохое знание текста литературного произведения.</a:t>
          </a:r>
        </a:p>
      </dgm:t>
    </dgm:pt>
    <dgm:pt modelId="{F13E1CE1-5385-45F9-B38E-BC5E76FFFA00}" type="parTrans" cxnId="{45C54069-A534-4DA5-AF8E-4EE192A12C11}">
      <dgm:prSet/>
      <dgm:spPr/>
      <dgm:t>
        <a:bodyPr/>
        <a:lstStyle/>
        <a:p>
          <a:endParaRPr lang="ru-RU"/>
        </a:p>
      </dgm:t>
    </dgm:pt>
    <dgm:pt modelId="{6D101458-0055-4622-8A11-1963CDF9AAD6}" type="sibTrans" cxnId="{45C54069-A534-4DA5-AF8E-4EE192A12C11}">
      <dgm:prSet/>
      <dgm:spPr/>
      <dgm:t>
        <a:bodyPr/>
        <a:lstStyle/>
        <a:p>
          <a:endParaRPr lang="ru-RU"/>
        </a:p>
      </dgm:t>
    </dgm:pt>
    <dgm:pt modelId="{6C946940-C89C-4C47-AA29-C3912F3A7551}">
      <dgm:prSet phldrT="[Текст]" custT="1"/>
      <dgm:spPr/>
      <dgm:t>
        <a:bodyPr/>
        <a:lstStyle/>
        <a:p>
          <a:endParaRPr lang="ru-RU" sz="1800" dirty="0"/>
        </a:p>
      </dgm:t>
    </dgm:pt>
    <dgm:pt modelId="{A65FDBEC-8EA7-466C-A1EB-8D10EC0A4739}" type="parTrans" cxnId="{305C9369-18A3-4E42-BA19-548F281B44CF}">
      <dgm:prSet/>
      <dgm:spPr/>
      <dgm:t>
        <a:bodyPr/>
        <a:lstStyle/>
        <a:p>
          <a:endParaRPr lang="ru-RU"/>
        </a:p>
      </dgm:t>
    </dgm:pt>
    <dgm:pt modelId="{2B0CFDC1-3D62-4456-B583-279717CCC5EB}" type="sibTrans" cxnId="{305C9369-18A3-4E42-BA19-548F281B44CF}">
      <dgm:prSet/>
      <dgm:spPr/>
      <dgm:t>
        <a:bodyPr/>
        <a:lstStyle/>
        <a:p>
          <a:endParaRPr lang="ru-RU"/>
        </a:p>
      </dgm:t>
    </dgm:pt>
    <dgm:pt modelId="{664A0BBF-E9E7-45D1-A73E-A8720C99AB1A}" type="pres">
      <dgm:prSet presAssocID="{EAF992DD-3DD9-405A-BB64-B373A0E746D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7010220-036A-4F6C-B500-8D845BF835F4}" type="pres">
      <dgm:prSet presAssocID="{EAF992DD-3DD9-405A-BB64-B373A0E746DA}" presName="tSp" presStyleCnt="0"/>
      <dgm:spPr/>
    </dgm:pt>
    <dgm:pt modelId="{40125FE3-7706-4E32-B00F-A2655337CB14}" type="pres">
      <dgm:prSet presAssocID="{EAF992DD-3DD9-405A-BB64-B373A0E746DA}" presName="bSp" presStyleCnt="0"/>
      <dgm:spPr/>
    </dgm:pt>
    <dgm:pt modelId="{5C8A9F78-3B1C-4252-82E8-D4A30F8908A4}" type="pres">
      <dgm:prSet presAssocID="{EAF992DD-3DD9-405A-BB64-B373A0E746DA}" presName="process" presStyleCnt="0"/>
      <dgm:spPr/>
    </dgm:pt>
    <dgm:pt modelId="{8E9BEA26-4925-4624-BCBE-EACDB056A814}" type="pres">
      <dgm:prSet presAssocID="{3B8A1062-1248-4870-A9CB-65EE7B6E3D42}" presName="composite1" presStyleCnt="0"/>
      <dgm:spPr/>
    </dgm:pt>
    <dgm:pt modelId="{26EA5FEA-BC48-496D-B381-34491C8F4282}" type="pres">
      <dgm:prSet presAssocID="{3B8A1062-1248-4870-A9CB-65EE7B6E3D42}" presName="dummyNode1" presStyleLbl="node1" presStyleIdx="0" presStyleCnt="3"/>
      <dgm:spPr/>
    </dgm:pt>
    <dgm:pt modelId="{55F1B0F3-470A-454F-891B-9A8CB9B7AA24}" type="pres">
      <dgm:prSet presAssocID="{3B8A1062-1248-4870-A9CB-65EE7B6E3D42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84CEDF-ACF0-47F9-A11C-B77532C31CB3}" type="pres">
      <dgm:prSet presAssocID="{3B8A1062-1248-4870-A9CB-65EE7B6E3D42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364BEE-16C0-44C4-BE45-E8F022477B44}" type="pres">
      <dgm:prSet presAssocID="{3B8A1062-1248-4870-A9CB-65EE7B6E3D42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01DE29-BF67-44E8-8C99-45F6B7410C32}" type="pres">
      <dgm:prSet presAssocID="{3B8A1062-1248-4870-A9CB-65EE7B6E3D42}" presName="connSite1" presStyleCnt="0"/>
      <dgm:spPr/>
    </dgm:pt>
    <dgm:pt modelId="{1D700EAE-4741-4376-8D68-2E1F7DB2E51B}" type="pres">
      <dgm:prSet presAssocID="{66492668-BF75-4318-AB0B-62BF9B272967}" presName="Name9" presStyleLbl="sibTrans2D1" presStyleIdx="0" presStyleCnt="2"/>
      <dgm:spPr/>
      <dgm:t>
        <a:bodyPr/>
        <a:lstStyle/>
        <a:p>
          <a:endParaRPr lang="ru-RU"/>
        </a:p>
      </dgm:t>
    </dgm:pt>
    <dgm:pt modelId="{6BAA0B06-B75E-4649-AB7F-57B5E6BB278D}" type="pres">
      <dgm:prSet presAssocID="{D3D8AB25-463C-4922-BA36-6DAAEB9A61F1}" presName="composite2" presStyleCnt="0"/>
      <dgm:spPr/>
    </dgm:pt>
    <dgm:pt modelId="{63305C67-1772-4BD4-9CAB-DF5BA02DCC1A}" type="pres">
      <dgm:prSet presAssocID="{D3D8AB25-463C-4922-BA36-6DAAEB9A61F1}" presName="dummyNode2" presStyleLbl="node1" presStyleIdx="0" presStyleCnt="3"/>
      <dgm:spPr/>
    </dgm:pt>
    <dgm:pt modelId="{0EAE4976-FED0-4E4F-AE9D-FA68A14A98CA}" type="pres">
      <dgm:prSet presAssocID="{D3D8AB25-463C-4922-BA36-6DAAEB9A61F1}" presName="childNode2" presStyleLbl="bgAcc1" presStyleIdx="1" presStyleCnt="3" custScaleY="166695" custLinFactNeighborX="2696" custLinFactNeighborY="49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A1F03D-47AD-49E1-9807-0C6A2DCB597D}" type="pres">
      <dgm:prSet presAssocID="{D3D8AB25-463C-4922-BA36-6DAAEB9A61F1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C23FE6-9000-42ED-A124-57CBD377B50D}" type="pres">
      <dgm:prSet presAssocID="{D3D8AB25-463C-4922-BA36-6DAAEB9A61F1}" presName="parentNode2" presStyleLbl="node1" presStyleIdx="1" presStyleCnt="3" custLinFactNeighborX="2022" custLinFactNeighborY="-3304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8433EC-A02F-4631-BC2E-8D5D52B3195F}" type="pres">
      <dgm:prSet presAssocID="{D3D8AB25-463C-4922-BA36-6DAAEB9A61F1}" presName="connSite2" presStyleCnt="0"/>
      <dgm:spPr/>
    </dgm:pt>
    <dgm:pt modelId="{3A832B97-5672-47EA-A4E6-8FC964F81518}" type="pres">
      <dgm:prSet presAssocID="{F5BE9C3B-E01B-49DD-BE9D-0FEDBA04B759}" presName="Name18" presStyleLbl="sibTrans2D1" presStyleIdx="1" presStyleCnt="2"/>
      <dgm:spPr/>
      <dgm:t>
        <a:bodyPr/>
        <a:lstStyle/>
        <a:p>
          <a:endParaRPr lang="ru-RU"/>
        </a:p>
      </dgm:t>
    </dgm:pt>
    <dgm:pt modelId="{ED15905A-E36F-4399-A1C2-C615D9FE7A6D}" type="pres">
      <dgm:prSet presAssocID="{F85CE097-821E-4718-B62C-BF0D8933771E}" presName="composite1" presStyleCnt="0"/>
      <dgm:spPr/>
    </dgm:pt>
    <dgm:pt modelId="{5BF06758-16E6-4AB5-A375-95A4E1279A91}" type="pres">
      <dgm:prSet presAssocID="{F85CE097-821E-4718-B62C-BF0D8933771E}" presName="dummyNode1" presStyleLbl="node1" presStyleIdx="1" presStyleCnt="3"/>
      <dgm:spPr/>
    </dgm:pt>
    <dgm:pt modelId="{8A534957-4813-474E-A168-610FCE29D445}" type="pres">
      <dgm:prSet presAssocID="{F85CE097-821E-4718-B62C-BF0D8933771E}" presName="childNode1" presStyleLbl="bgAcc1" presStyleIdx="2" presStyleCnt="3" custScaleY="1294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19A5E9-4F02-46ED-8530-A4015B1FF8FA}" type="pres">
      <dgm:prSet presAssocID="{F85CE097-821E-4718-B62C-BF0D8933771E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285AE0-2437-4D46-B939-233F6FE98F35}" type="pres">
      <dgm:prSet presAssocID="{F85CE097-821E-4718-B62C-BF0D8933771E}" presName="parentNode1" presStyleLbl="node1" presStyleIdx="2" presStyleCnt="3" custLinFactNeighborX="-563" custLinFactNeighborY="8360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DCC742-406B-4880-8A8C-1F9D7049D440}" type="pres">
      <dgm:prSet presAssocID="{F85CE097-821E-4718-B62C-BF0D8933771E}" presName="connSite1" presStyleCnt="0"/>
      <dgm:spPr/>
    </dgm:pt>
  </dgm:ptLst>
  <dgm:cxnLst>
    <dgm:cxn modelId="{F4B8ED1A-929C-45D5-8508-CE78F3DDDC46}" type="presOf" srcId="{5DBA686E-0A23-4B9B-A7C3-F5367A96FB45}" destId="{0EAE4976-FED0-4E4F-AE9D-FA68A14A98CA}" srcOrd="0" destOrd="1" presId="urn:microsoft.com/office/officeart/2005/8/layout/hProcess4"/>
    <dgm:cxn modelId="{09C4B110-FD7D-4289-A530-FE3F0C402A15}" type="presOf" srcId="{6C946940-C89C-4C47-AA29-C3912F3A7551}" destId="{00A1F03D-47AD-49E1-9807-0C6A2DCB597D}" srcOrd="1" destOrd="2" presId="urn:microsoft.com/office/officeart/2005/8/layout/hProcess4"/>
    <dgm:cxn modelId="{095FC683-EA3A-4CAB-9424-A5E3C34992F1}" srcId="{3B8A1062-1248-4870-A9CB-65EE7B6E3D42}" destId="{4785AB02-2755-4164-B627-62996E398B27}" srcOrd="0" destOrd="0" parTransId="{9C22C80B-5F42-48FF-A1F4-838DE216A8AD}" sibTransId="{1EFE74B7-2578-49FD-8193-066FA3AD47A2}"/>
    <dgm:cxn modelId="{000381CE-E8A9-4D1D-BB39-743C0043820B}" srcId="{F85CE097-821E-4718-B62C-BF0D8933771E}" destId="{8FA90D05-E224-4C85-8644-0476E656EEC4}" srcOrd="1" destOrd="0" parTransId="{CD8CA8E3-1108-4063-9843-EE4D86828901}" sibTransId="{39010290-4766-4C75-B7C7-7980CB444B88}"/>
    <dgm:cxn modelId="{6D6F223B-1044-4643-B662-DD72C1163FEB}" type="presOf" srcId="{D3D8AB25-463C-4922-BA36-6DAAEB9A61F1}" destId="{03C23FE6-9000-42ED-A124-57CBD377B50D}" srcOrd="0" destOrd="0" presId="urn:microsoft.com/office/officeart/2005/8/layout/hProcess4"/>
    <dgm:cxn modelId="{E8217876-2513-4741-BB22-A30264CF58F5}" type="presOf" srcId="{6C946940-C89C-4C47-AA29-C3912F3A7551}" destId="{0EAE4976-FED0-4E4F-AE9D-FA68A14A98CA}" srcOrd="0" destOrd="2" presId="urn:microsoft.com/office/officeart/2005/8/layout/hProcess4"/>
    <dgm:cxn modelId="{9F96A7CD-A2C9-4E7B-A628-758C8E226D90}" type="presOf" srcId="{66492668-BF75-4318-AB0B-62BF9B272967}" destId="{1D700EAE-4741-4376-8D68-2E1F7DB2E51B}" srcOrd="0" destOrd="0" presId="urn:microsoft.com/office/officeart/2005/8/layout/hProcess4"/>
    <dgm:cxn modelId="{73A889E6-2392-4EA4-AA6E-503BAF30431F}" type="presOf" srcId="{9D551C18-E85A-42DF-8B1E-4024472D5FC3}" destId="{8A534957-4813-474E-A168-610FCE29D445}" srcOrd="0" destOrd="0" presId="urn:microsoft.com/office/officeart/2005/8/layout/hProcess4"/>
    <dgm:cxn modelId="{7ABFB808-E0CC-4D48-8444-5007F229102B}" type="presOf" srcId="{02C7A646-0782-46D9-812A-D04D7CFF8FC5}" destId="{00A1F03D-47AD-49E1-9807-0C6A2DCB597D}" srcOrd="1" destOrd="0" presId="urn:microsoft.com/office/officeart/2005/8/layout/hProcess4"/>
    <dgm:cxn modelId="{491805B9-E18B-4C6F-AF6B-CB3CCC572F7F}" type="presOf" srcId="{EAF992DD-3DD9-405A-BB64-B373A0E746DA}" destId="{664A0BBF-E9E7-45D1-A73E-A8720C99AB1A}" srcOrd="0" destOrd="0" presId="urn:microsoft.com/office/officeart/2005/8/layout/hProcess4"/>
    <dgm:cxn modelId="{28022364-C648-47AE-BBE7-02695BAF85EF}" type="presOf" srcId="{4785AB02-2755-4164-B627-62996E398B27}" destId="{6D84CEDF-ACF0-47F9-A11C-B77532C31CB3}" srcOrd="1" destOrd="0" presId="urn:microsoft.com/office/officeart/2005/8/layout/hProcess4"/>
    <dgm:cxn modelId="{C2475214-0AB0-4538-8F94-FC19AB958E89}" srcId="{EAF992DD-3DD9-405A-BB64-B373A0E746DA}" destId="{3B8A1062-1248-4870-A9CB-65EE7B6E3D42}" srcOrd="0" destOrd="0" parTransId="{3E18283A-E1B5-4722-B7EC-D4E2A88AEB5F}" sibTransId="{66492668-BF75-4318-AB0B-62BF9B272967}"/>
    <dgm:cxn modelId="{0BB31F07-CE3B-44F0-982B-41020065B17F}" type="presOf" srcId="{02C7A646-0782-46D9-812A-D04D7CFF8FC5}" destId="{0EAE4976-FED0-4E4F-AE9D-FA68A14A98CA}" srcOrd="0" destOrd="0" presId="urn:microsoft.com/office/officeart/2005/8/layout/hProcess4"/>
    <dgm:cxn modelId="{34947E1C-BA87-4054-ACB5-DD0611D9BBC9}" type="presOf" srcId="{F85CE097-821E-4718-B62C-BF0D8933771E}" destId="{7C285AE0-2437-4D46-B939-233F6FE98F35}" srcOrd="0" destOrd="0" presId="urn:microsoft.com/office/officeart/2005/8/layout/hProcess4"/>
    <dgm:cxn modelId="{4A1E217D-CBA4-4CE6-A046-74D1B81D7752}" type="presOf" srcId="{8FA90D05-E224-4C85-8644-0476E656EEC4}" destId="{8A534957-4813-474E-A168-610FCE29D445}" srcOrd="0" destOrd="1" presId="urn:microsoft.com/office/officeart/2005/8/layout/hProcess4"/>
    <dgm:cxn modelId="{8AD55DF6-EEFD-4527-A735-EBDA5D333FA7}" type="presOf" srcId="{9D551C18-E85A-42DF-8B1E-4024472D5FC3}" destId="{BB19A5E9-4F02-46ED-8530-A4015B1FF8FA}" srcOrd="1" destOrd="0" presId="urn:microsoft.com/office/officeart/2005/8/layout/hProcess4"/>
    <dgm:cxn modelId="{09C56696-69F8-4F66-A9B7-A6D2F789DCD6}" srcId="{EAF992DD-3DD9-405A-BB64-B373A0E746DA}" destId="{F85CE097-821E-4718-B62C-BF0D8933771E}" srcOrd="2" destOrd="0" parTransId="{63C2EEF9-75AE-44CF-8555-790A1A5DF1B4}" sibTransId="{D7827102-D300-4F96-86E5-1AB3279637D4}"/>
    <dgm:cxn modelId="{305C9369-18A3-4E42-BA19-548F281B44CF}" srcId="{D3D8AB25-463C-4922-BA36-6DAAEB9A61F1}" destId="{6C946940-C89C-4C47-AA29-C3912F3A7551}" srcOrd="2" destOrd="0" parTransId="{A65FDBEC-8EA7-466C-A1EB-8D10EC0A4739}" sibTransId="{2B0CFDC1-3D62-4456-B583-279717CCC5EB}"/>
    <dgm:cxn modelId="{4912F2BE-B210-4A9D-B390-FC074314E253}" type="presOf" srcId="{3B8A1062-1248-4870-A9CB-65EE7B6E3D42}" destId="{BD364BEE-16C0-44C4-BE45-E8F022477B44}" srcOrd="0" destOrd="0" presId="urn:microsoft.com/office/officeart/2005/8/layout/hProcess4"/>
    <dgm:cxn modelId="{0F340ADE-2653-492D-AB87-EBADF459B9A6}" srcId="{EAF992DD-3DD9-405A-BB64-B373A0E746DA}" destId="{D3D8AB25-463C-4922-BA36-6DAAEB9A61F1}" srcOrd="1" destOrd="0" parTransId="{86F1C6A1-E6D9-4A68-8667-56B6F64C41DA}" sibTransId="{F5BE9C3B-E01B-49DD-BE9D-0FEDBA04B759}"/>
    <dgm:cxn modelId="{A14FECCB-DB70-472B-AFD1-DEECE7833FEB}" srcId="{D3D8AB25-463C-4922-BA36-6DAAEB9A61F1}" destId="{02C7A646-0782-46D9-812A-D04D7CFF8FC5}" srcOrd="0" destOrd="0" parTransId="{EA0434CE-E9CB-4481-BC6B-F95A67DFFE8C}" sibTransId="{3D466647-0311-41DE-98CD-CCCA8B1612A3}"/>
    <dgm:cxn modelId="{154F1A67-39DF-415E-977D-CC369B4CA96F}" type="presOf" srcId="{F5BE9C3B-E01B-49DD-BE9D-0FEDBA04B759}" destId="{3A832B97-5672-47EA-A4E6-8FC964F81518}" srcOrd="0" destOrd="0" presId="urn:microsoft.com/office/officeart/2005/8/layout/hProcess4"/>
    <dgm:cxn modelId="{E6D5CCEE-F6FC-4311-8BD7-065BE296C411}" srcId="{F85CE097-821E-4718-B62C-BF0D8933771E}" destId="{9D551C18-E85A-42DF-8B1E-4024472D5FC3}" srcOrd="0" destOrd="0" parTransId="{D9D16547-631A-4AAC-A6C4-F5DC82B92CC2}" sibTransId="{B42F28EA-F589-48C3-B0F0-E96082D2CFB3}"/>
    <dgm:cxn modelId="{32A67E75-2AEB-4816-A7CA-414E5283CAFB}" type="presOf" srcId="{4785AB02-2755-4164-B627-62996E398B27}" destId="{55F1B0F3-470A-454F-891B-9A8CB9B7AA24}" srcOrd="0" destOrd="0" presId="urn:microsoft.com/office/officeart/2005/8/layout/hProcess4"/>
    <dgm:cxn modelId="{45C54069-A534-4DA5-AF8E-4EE192A12C11}" srcId="{D3D8AB25-463C-4922-BA36-6DAAEB9A61F1}" destId="{5DBA686E-0A23-4B9B-A7C3-F5367A96FB45}" srcOrd="1" destOrd="0" parTransId="{F13E1CE1-5385-45F9-B38E-BC5E76FFFA00}" sibTransId="{6D101458-0055-4622-8A11-1963CDF9AAD6}"/>
    <dgm:cxn modelId="{80FB44FF-CFFD-414C-BFF6-B107F4E6FFC8}" type="presOf" srcId="{5DBA686E-0A23-4B9B-A7C3-F5367A96FB45}" destId="{00A1F03D-47AD-49E1-9807-0C6A2DCB597D}" srcOrd="1" destOrd="1" presId="urn:microsoft.com/office/officeart/2005/8/layout/hProcess4"/>
    <dgm:cxn modelId="{98891B75-0F02-4C69-B5D3-A1430F3BE735}" type="presOf" srcId="{8FA90D05-E224-4C85-8644-0476E656EEC4}" destId="{BB19A5E9-4F02-46ED-8530-A4015B1FF8FA}" srcOrd="1" destOrd="1" presId="urn:microsoft.com/office/officeart/2005/8/layout/hProcess4"/>
    <dgm:cxn modelId="{03928D90-8FC0-4BE9-9071-2AD03D0BF78A}" type="presParOf" srcId="{664A0BBF-E9E7-45D1-A73E-A8720C99AB1A}" destId="{57010220-036A-4F6C-B500-8D845BF835F4}" srcOrd="0" destOrd="0" presId="urn:microsoft.com/office/officeart/2005/8/layout/hProcess4"/>
    <dgm:cxn modelId="{4E762C22-F9E2-4A37-AA44-DFB8B2E7D1E8}" type="presParOf" srcId="{664A0BBF-E9E7-45D1-A73E-A8720C99AB1A}" destId="{40125FE3-7706-4E32-B00F-A2655337CB14}" srcOrd="1" destOrd="0" presId="urn:microsoft.com/office/officeart/2005/8/layout/hProcess4"/>
    <dgm:cxn modelId="{5FC343CF-4BA2-4312-A22A-38925CCEB8F2}" type="presParOf" srcId="{664A0BBF-E9E7-45D1-A73E-A8720C99AB1A}" destId="{5C8A9F78-3B1C-4252-82E8-D4A30F8908A4}" srcOrd="2" destOrd="0" presId="urn:microsoft.com/office/officeart/2005/8/layout/hProcess4"/>
    <dgm:cxn modelId="{8A277CC9-F942-4ADF-B61A-2A0E7839CCC2}" type="presParOf" srcId="{5C8A9F78-3B1C-4252-82E8-D4A30F8908A4}" destId="{8E9BEA26-4925-4624-BCBE-EACDB056A814}" srcOrd="0" destOrd="0" presId="urn:microsoft.com/office/officeart/2005/8/layout/hProcess4"/>
    <dgm:cxn modelId="{512B9C0F-C5B1-40F7-B99E-A6CC80F98AB6}" type="presParOf" srcId="{8E9BEA26-4925-4624-BCBE-EACDB056A814}" destId="{26EA5FEA-BC48-496D-B381-34491C8F4282}" srcOrd="0" destOrd="0" presId="urn:microsoft.com/office/officeart/2005/8/layout/hProcess4"/>
    <dgm:cxn modelId="{656121F5-4CD5-40EF-AF52-A74E60BD9C53}" type="presParOf" srcId="{8E9BEA26-4925-4624-BCBE-EACDB056A814}" destId="{55F1B0F3-470A-454F-891B-9A8CB9B7AA24}" srcOrd="1" destOrd="0" presId="urn:microsoft.com/office/officeart/2005/8/layout/hProcess4"/>
    <dgm:cxn modelId="{1F33E10B-9E48-4AEE-A530-1C2F156D72CC}" type="presParOf" srcId="{8E9BEA26-4925-4624-BCBE-EACDB056A814}" destId="{6D84CEDF-ACF0-47F9-A11C-B77532C31CB3}" srcOrd="2" destOrd="0" presId="urn:microsoft.com/office/officeart/2005/8/layout/hProcess4"/>
    <dgm:cxn modelId="{EA7DA8D0-743C-4200-9EA2-CA764A6C91C1}" type="presParOf" srcId="{8E9BEA26-4925-4624-BCBE-EACDB056A814}" destId="{BD364BEE-16C0-44C4-BE45-E8F022477B44}" srcOrd="3" destOrd="0" presId="urn:microsoft.com/office/officeart/2005/8/layout/hProcess4"/>
    <dgm:cxn modelId="{FCD99F77-962A-433B-86BB-62E69B816BA1}" type="presParOf" srcId="{8E9BEA26-4925-4624-BCBE-EACDB056A814}" destId="{A901DE29-BF67-44E8-8C99-45F6B7410C32}" srcOrd="4" destOrd="0" presId="urn:microsoft.com/office/officeart/2005/8/layout/hProcess4"/>
    <dgm:cxn modelId="{42D8B5C1-A71F-4794-B4CA-FF1A5900EB1D}" type="presParOf" srcId="{5C8A9F78-3B1C-4252-82E8-D4A30F8908A4}" destId="{1D700EAE-4741-4376-8D68-2E1F7DB2E51B}" srcOrd="1" destOrd="0" presId="urn:microsoft.com/office/officeart/2005/8/layout/hProcess4"/>
    <dgm:cxn modelId="{694E6C6A-5BD3-45CB-870D-9739BA161DBF}" type="presParOf" srcId="{5C8A9F78-3B1C-4252-82E8-D4A30F8908A4}" destId="{6BAA0B06-B75E-4649-AB7F-57B5E6BB278D}" srcOrd="2" destOrd="0" presId="urn:microsoft.com/office/officeart/2005/8/layout/hProcess4"/>
    <dgm:cxn modelId="{C88D96CD-5C8F-4641-9370-201008C5BC3E}" type="presParOf" srcId="{6BAA0B06-B75E-4649-AB7F-57B5E6BB278D}" destId="{63305C67-1772-4BD4-9CAB-DF5BA02DCC1A}" srcOrd="0" destOrd="0" presId="urn:microsoft.com/office/officeart/2005/8/layout/hProcess4"/>
    <dgm:cxn modelId="{25750561-45CC-47D3-B38E-1F657AD919BC}" type="presParOf" srcId="{6BAA0B06-B75E-4649-AB7F-57B5E6BB278D}" destId="{0EAE4976-FED0-4E4F-AE9D-FA68A14A98CA}" srcOrd="1" destOrd="0" presId="urn:microsoft.com/office/officeart/2005/8/layout/hProcess4"/>
    <dgm:cxn modelId="{1FF48B11-4F02-42A7-AF13-33378103E395}" type="presParOf" srcId="{6BAA0B06-B75E-4649-AB7F-57B5E6BB278D}" destId="{00A1F03D-47AD-49E1-9807-0C6A2DCB597D}" srcOrd="2" destOrd="0" presId="urn:microsoft.com/office/officeart/2005/8/layout/hProcess4"/>
    <dgm:cxn modelId="{C65B87CE-D360-49BC-AEFC-E8CD4B8661F6}" type="presParOf" srcId="{6BAA0B06-B75E-4649-AB7F-57B5E6BB278D}" destId="{03C23FE6-9000-42ED-A124-57CBD377B50D}" srcOrd="3" destOrd="0" presId="urn:microsoft.com/office/officeart/2005/8/layout/hProcess4"/>
    <dgm:cxn modelId="{E5D98EAE-0B7C-4D81-93B9-DD91B8DB080C}" type="presParOf" srcId="{6BAA0B06-B75E-4649-AB7F-57B5E6BB278D}" destId="{EE8433EC-A02F-4631-BC2E-8D5D52B3195F}" srcOrd="4" destOrd="0" presId="urn:microsoft.com/office/officeart/2005/8/layout/hProcess4"/>
    <dgm:cxn modelId="{5BB6A346-CD54-4A1E-80BC-4FFF4BD0668D}" type="presParOf" srcId="{5C8A9F78-3B1C-4252-82E8-D4A30F8908A4}" destId="{3A832B97-5672-47EA-A4E6-8FC964F81518}" srcOrd="3" destOrd="0" presId="urn:microsoft.com/office/officeart/2005/8/layout/hProcess4"/>
    <dgm:cxn modelId="{59931861-6F4A-4D1C-9F67-C751D1EA4A5C}" type="presParOf" srcId="{5C8A9F78-3B1C-4252-82E8-D4A30F8908A4}" destId="{ED15905A-E36F-4399-A1C2-C615D9FE7A6D}" srcOrd="4" destOrd="0" presId="urn:microsoft.com/office/officeart/2005/8/layout/hProcess4"/>
    <dgm:cxn modelId="{BAEFEFB0-9AC9-4BFE-850E-C67EC5999127}" type="presParOf" srcId="{ED15905A-E36F-4399-A1C2-C615D9FE7A6D}" destId="{5BF06758-16E6-4AB5-A375-95A4E1279A91}" srcOrd="0" destOrd="0" presId="urn:microsoft.com/office/officeart/2005/8/layout/hProcess4"/>
    <dgm:cxn modelId="{5D9B011C-4D22-4705-81B9-220B1C067D56}" type="presParOf" srcId="{ED15905A-E36F-4399-A1C2-C615D9FE7A6D}" destId="{8A534957-4813-474E-A168-610FCE29D445}" srcOrd="1" destOrd="0" presId="urn:microsoft.com/office/officeart/2005/8/layout/hProcess4"/>
    <dgm:cxn modelId="{52C9D636-5FAD-471B-9492-90CEC26A1215}" type="presParOf" srcId="{ED15905A-E36F-4399-A1C2-C615D9FE7A6D}" destId="{BB19A5E9-4F02-46ED-8530-A4015B1FF8FA}" srcOrd="2" destOrd="0" presId="urn:microsoft.com/office/officeart/2005/8/layout/hProcess4"/>
    <dgm:cxn modelId="{ADE1747A-B38C-4E9B-B797-211C12ADA0DA}" type="presParOf" srcId="{ED15905A-E36F-4399-A1C2-C615D9FE7A6D}" destId="{7C285AE0-2437-4D46-B939-233F6FE98F35}" srcOrd="3" destOrd="0" presId="urn:microsoft.com/office/officeart/2005/8/layout/hProcess4"/>
    <dgm:cxn modelId="{271B9FA0-B4C1-47E6-B947-3D1E1D03433E}" type="presParOf" srcId="{ED15905A-E36F-4399-A1C2-C615D9FE7A6D}" destId="{BBDCC742-406B-4880-8A8C-1F9D7049D440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AF992DD-3DD9-405A-BB64-B373A0E746DA}" type="doc">
      <dgm:prSet loTypeId="urn:microsoft.com/office/officeart/2005/8/layout/h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B8A1062-1248-4870-A9CB-65EE7B6E3D42}">
      <dgm:prSet phldrT="[Текст]"/>
      <dgm:spPr/>
      <dgm:t>
        <a:bodyPr/>
        <a:lstStyle/>
        <a:p>
          <a:r>
            <a:rPr lang="ru-RU" dirty="0"/>
            <a:t>Снижение</a:t>
          </a:r>
        </a:p>
      </dgm:t>
    </dgm:pt>
    <dgm:pt modelId="{3E18283A-E1B5-4722-B7EC-D4E2A88AEB5F}" type="parTrans" cxnId="{C2475214-0AB0-4538-8F94-FC19AB958E89}">
      <dgm:prSet/>
      <dgm:spPr/>
      <dgm:t>
        <a:bodyPr/>
        <a:lstStyle/>
        <a:p>
          <a:endParaRPr lang="ru-RU"/>
        </a:p>
      </dgm:t>
    </dgm:pt>
    <dgm:pt modelId="{66492668-BF75-4318-AB0B-62BF9B272967}" type="sibTrans" cxnId="{C2475214-0AB0-4538-8F94-FC19AB958E89}">
      <dgm:prSet/>
      <dgm:spPr/>
      <dgm:t>
        <a:bodyPr/>
        <a:lstStyle/>
        <a:p>
          <a:endParaRPr lang="ru-RU"/>
        </a:p>
      </dgm:t>
    </dgm:pt>
    <dgm:pt modelId="{4785AB02-2755-4164-B627-62996E398B27}">
      <dgm:prSet phldrT="[Текст]" custT="1"/>
      <dgm:spPr/>
      <dgm:t>
        <a:bodyPr/>
        <a:lstStyle/>
        <a:p>
          <a:r>
            <a:rPr lang="ru-RU" sz="1800" dirty="0"/>
            <a:t>Подмена темы, неточное ее понимание</a:t>
          </a:r>
        </a:p>
      </dgm:t>
    </dgm:pt>
    <dgm:pt modelId="{9C22C80B-5F42-48FF-A1F4-838DE216A8AD}" type="parTrans" cxnId="{095FC683-EA3A-4CAB-9424-A5E3C34992F1}">
      <dgm:prSet/>
      <dgm:spPr/>
      <dgm:t>
        <a:bodyPr/>
        <a:lstStyle/>
        <a:p>
          <a:endParaRPr lang="ru-RU"/>
        </a:p>
      </dgm:t>
    </dgm:pt>
    <dgm:pt modelId="{1EFE74B7-2578-49FD-8193-066FA3AD47A2}" type="sibTrans" cxnId="{095FC683-EA3A-4CAB-9424-A5E3C34992F1}">
      <dgm:prSet/>
      <dgm:spPr/>
      <dgm:t>
        <a:bodyPr/>
        <a:lstStyle/>
        <a:p>
          <a:endParaRPr lang="ru-RU"/>
        </a:p>
      </dgm:t>
    </dgm:pt>
    <dgm:pt modelId="{D3D8AB25-463C-4922-BA36-6DAAEB9A61F1}">
      <dgm:prSet phldrT="[Текст]"/>
      <dgm:spPr/>
      <dgm:t>
        <a:bodyPr/>
        <a:lstStyle/>
        <a:p>
          <a:r>
            <a:rPr lang="ru-RU" dirty="0"/>
            <a:t>Причины</a:t>
          </a:r>
        </a:p>
      </dgm:t>
    </dgm:pt>
    <dgm:pt modelId="{86F1C6A1-E6D9-4A68-8667-56B6F64C41DA}" type="parTrans" cxnId="{0F340ADE-2653-492D-AB87-EBADF459B9A6}">
      <dgm:prSet/>
      <dgm:spPr/>
      <dgm:t>
        <a:bodyPr/>
        <a:lstStyle/>
        <a:p>
          <a:endParaRPr lang="ru-RU"/>
        </a:p>
      </dgm:t>
    </dgm:pt>
    <dgm:pt modelId="{F5BE9C3B-E01B-49DD-BE9D-0FEDBA04B759}" type="sibTrans" cxnId="{0F340ADE-2653-492D-AB87-EBADF459B9A6}">
      <dgm:prSet/>
      <dgm:spPr/>
      <dgm:t>
        <a:bodyPr/>
        <a:lstStyle/>
        <a:p>
          <a:endParaRPr lang="ru-RU"/>
        </a:p>
      </dgm:t>
    </dgm:pt>
    <dgm:pt modelId="{02C7A646-0782-46D9-812A-D04D7CFF8FC5}">
      <dgm:prSet phldrT="[Текст]" custT="1"/>
      <dgm:spPr/>
      <dgm:t>
        <a:bodyPr/>
        <a:lstStyle/>
        <a:p>
          <a:r>
            <a:rPr lang="ru-RU" sz="1800" dirty="0"/>
            <a:t>Недостаточная сформированность собственно литературных навыков</a:t>
          </a:r>
        </a:p>
      </dgm:t>
    </dgm:pt>
    <dgm:pt modelId="{EA0434CE-E9CB-4481-BC6B-F95A67DFFE8C}" type="parTrans" cxnId="{A14FECCB-DB70-472B-AFD1-DEECE7833FEB}">
      <dgm:prSet/>
      <dgm:spPr/>
      <dgm:t>
        <a:bodyPr/>
        <a:lstStyle/>
        <a:p>
          <a:endParaRPr lang="ru-RU"/>
        </a:p>
      </dgm:t>
    </dgm:pt>
    <dgm:pt modelId="{3D466647-0311-41DE-98CD-CCCA8B1612A3}" type="sibTrans" cxnId="{A14FECCB-DB70-472B-AFD1-DEECE7833FEB}">
      <dgm:prSet/>
      <dgm:spPr/>
      <dgm:t>
        <a:bodyPr/>
        <a:lstStyle/>
        <a:p>
          <a:endParaRPr lang="ru-RU"/>
        </a:p>
      </dgm:t>
    </dgm:pt>
    <dgm:pt modelId="{F85CE097-821E-4718-B62C-BF0D8933771E}">
      <dgm:prSet phldrT="[Текст]"/>
      <dgm:spPr/>
      <dgm:t>
        <a:bodyPr/>
        <a:lstStyle/>
        <a:p>
          <a:r>
            <a:rPr lang="ru-RU" dirty="0"/>
            <a:t>Решения</a:t>
          </a:r>
        </a:p>
      </dgm:t>
    </dgm:pt>
    <dgm:pt modelId="{63C2EEF9-75AE-44CF-8555-790A1A5DF1B4}" type="parTrans" cxnId="{09C56696-69F8-4F66-A9B7-A6D2F789DCD6}">
      <dgm:prSet/>
      <dgm:spPr/>
      <dgm:t>
        <a:bodyPr/>
        <a:lstStyle/>
        <a:p>
          <a:endParaRPr lang="ru-RU"/>
        </a:p>
      </dgm:t>
    </dgm:pt>
    <dgm:pt modelId="{D7827102-D300-4F96-86E5-1AB3279637D4}" type="sibTrans" cxnId="{09C56696-69F8-4F66-A9B7-A6D2F789DCD6}">
      <dgm:prSet/>
      <dgm:spPr/>
      <dgm:t>
        <a:bodyPr/>
        <a:lstStyle/>
        <a:p>
          <a:endParaRPr lang="ru-RU"/>
        </a:p>
      </dgm:t>
    </dgm:pt>
    <dgm:pt modelId="{9D551C18-E85A-42DF-8B1E-4024472D5FC3}">
      <dgm:prSet phldrT="[Текст]" custT="1"/>
      <dgm:spPr/>
      <dgm:t>
        <a:bodyPr/>
        <a:lstStyle/>
        <a:p>
          <a:r>
            <a:rPr lang="ru-RU" sz="1600" dirty="0"/>
            <a:t>Работа над умением анализировать тему, ее ключевые слова. Работа над умением выбрать наиболее понятную и посильную для себя тему для сочинения</a:t>
          </a:r>
        </a:p>
      </dgm:t>
    </dgm:pt>
    <dgm:pt modelId="{D9D16547-631A-4AAC-A6C4-F5DC82B92CC2}" type="parTrans" cxnId="{E6D5CCEE-F6FC-4311-8BD7-065BE296C411}">
      <dgm:prSet/>
      <dgm:spPr/>
      <dgm:t>
        <a:bodyPr/>
        <a:lstStyle/>
        <a:p>
          <a:endParaRPr lang="ru-RU"/>
        </a:p>
      </dgm:t>
    </dgm:pt>
    <dgm:pt modelId="{B42F28EA-F589-48C3-B0F0-E96082D2CFB3}" type="sibTrans" cxnId="{E6D5CCEE-F6FC-4311-8BD7-065BE296C411}">
      <dgm:prSet/>
      <dgm:spPr/>
      <dgm:t>
        <a:bodyPr/>
        <a:lstStyle/>
        <a:p>
          <a:endParaRPr lang="ru-RU"/>
        </a:p>
      </dgm:t>
    </dgm:pt>
    <dgm:pt modelId="{9EF55CB1-104B-437A-A071-4A226A69D6B8}">
      <dgm:prSet phldrT="[Текст]" custT="1"/>
      <dgm:spPr/>
      <dgm:t>
        <a:bodyPr/>
        <a:lstStyle/>
        <a:p>
          <a:endParaRPr lang="ru-RU" sz="1600" dirty="0"/>
        </a:p>
      </dgm:t>
    </dgm:pt>
    <dgm:pt modelId="{C50BA3A3-5A68-4887-96C1-A0BD956C1C20}" type="parTrans" cxnId="{727743DF-65BB-468E-9A45-62836FFB398A}">
      <dgm:prSet/>
      <dgm:spPr/>
      <dgm:t>
        <a:bodyPr/>
        <a:lstStyle/>
        <a:p>
          <a:endParaRPr lang="ru-RU"/>
        </a:p>
      </dgm:t>
    </dgm:pt>
    <dgm:pt modelId="{3F8B1201-0813-48AA-AF57-2EA39DA62C02}" type="sibTrans" cxnId="{727743DF-65BB-468E-9A45-62836FFB398A}">
      <dgm:prSet/>
      <dgm:spPr/>
      <dgm:t>
        <a:bodyPr/>
        <a:lstStyle/>
        <a:p>
          <a:endParaRPr lang="ru-RU"/>
        </a:p>
      </dgm:t>
    </dgm:pt>
    <dgm:pt modelId="{49B975B3-9A86-443D-8B97-2C632441A0BD}">
      <dgm:prSet phldrT="[Текст]" custT="1"/>
      <dgm:spPr/>
      <dgm:t>
        <a:bodyPr/>
        <a:lstStyle/>
        <a:p>
          <a:endParaRPr lang="ru-RU" sz="1600" dirty="0"/>
        </a:p>
      </dgm:t>
    </dgm:pt>
    <dgm:pt modelId="{21BDF8E9-02E6-4AE7-8AAD-2F9499C2BBEF}" type="parTrans" cxnId="{B097DC95-D381-4963-BB5F-171AA41AB113}">
      <dgm:prSet/>
      <dgm:spPr/>
      <dgm:t>
        <a:bodyPr/>
        <a:lstStyle/>
        <a:p>
          <a:endParaRPr lang="ru-RU"/>
        </a:p>
      </dgm:t>
    </dgm:pt>
    <dgm:pt modelId="{F5E0FFE7-F250-4B5A-AC3B-71EEE0ACE9FE}" type="sibTrans" cxnId="{B097DC95-D381-4963-BB5F-171AA41AB113}">
      <dgm:prSet/>
      <dgm:spPr/>
      <dgm:t>
        <a:bodyPr/>
        <a:lstStyle/>
        <a:p>
          <a:endParaRPr lang="ru-RU"/>
        </a:p>
      </dgm:t>
    </dgm:pt>
    <dgm:pt modelId="{664A0BBF-E9E7-45D1-A73E-A8720C99AB1A}" type="pres">
      <dgm:prSet presAssocID="{EAF992DD-3DD9-405A-BB64-B373A0E746D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7010220-036A-4F6C-B500-8D845BF835F4}" type="pres">
      <dgm:prSet presAssocID="{EAF992DD-3DD9-405A-BB64-B373A0E746DA}" presName="tSp" presStyleCnt="0"/>
      <dgm:spPr/>
    </dgm:pt>
    <dgm:pt modelId="{40125FE3-7706-4E32-B00F-A2655337CB14}" type="pres">
      <dgm:prSet presAssocID="{EAF992DD-3DD9-405A-BB64-B373A0E746DA}" presName="bSp" presStyleCnt="0"/>
      <dgm:spPr/>
    </dgm:pt>
    <dgm:pt modelId="{5C8A9F78-3B1C-4252-82E8-D4A30F8908A4}" type="pres">
      <dgm:prSet presAssocID="{EAF992DD-3DD9-405A-BB64-B373A0E746DA}" presName="process" presStyleCnt="0"/>
      <dgm:spPr/>
    </dgm:pt>
    <dgm:pt modelId="{8E9BEA26-4925-4624-BCBE-EACDB056A814}" type="pres">
      <dgm:prSet presAssocID="{3B8A1062-1248-4870-A9CB-65EE7B6E3D42}" presName="composite1" presStyleCnt="0"/>
      <dgm:spPr/>
    </dgm:pt>
    <dgm:pt modelId="{26EA5FEA-BC48-496D-B381-34491C8F4282}" type="pres">
      <dgm:prSet presAssocID="{3B8A1062-1248-4870-A9CB-65EE7B6E3D42}" presName="dummyNode1" presStyleLbl="node1" presStyleIdx="0" presStyleCnt="3"/>
      <dgm:spPr/>
    </dgm:pt>
    <dgm:pt modelId="{55F1B0F3-470A-454F-891B-9A8CB9B7AA24}" type="pres">
      <dgm:prSet presAssocID="{3B8A1062-1248-4870-A9CB-65EE7B6E3D42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84CEDF-ACF0-47F9-A11C-B77532C31CB3}" type="pres">
      <dgm:prSet presAssocID="{3B8A1062-1248-4870-A9CB-65EE7B6E3D42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364BEE-16C0-44C4-BE45-E8F022477B44}" type="pres">
      <dgm:prSet presAssocID="{3B8A1062-1248-4870-A9CB-65EE7B6E3D42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01DE29-BF67-44E8-8C99-45F6B7410C32}" type="pres">
      <dgm:prSet presAssocID="{3B8A1062-1248-4870-A9CB-65EE7B6E3D42}" presName="connSite1" presStyleCnt="0"/>
      <dgm:spPr/>
    </dgm:pt>
    <dgm:pt modelId="{1D700EAE-4741-4376-8D68-2E1F7DB2E51B}" type="pres">
      <dgm:prSet presAssocID="{66492668-BF75-4318-AB0B-62BF9B272967}" presName="Name9" presStyleLbl="sibTrans2D1" presStyleIdx="0" presStyleCnt="2"/>
      <dgm:spPr/>
      <dgm:t>
        <a:bodyPr/>
        <a:lstStyle/>
        <a:p>
          <a:endParaRPr lang="ru-RU"/>
        </a:p>
      </dgm:t>
    </dgm:pt>
    <dgm:pt modelId="{6BAA0B06-B75E-4649-AB7F-57B5E6BB278D}" type="pres">
      <dgm:prSet presAssocID="{D3D8AB25-463C-4922-BA36-6DAAEB9A61F1}" presName="composite2" presStyleCnt="0"/>
      <dgm:spPr/>
    </dgm:pt>
    <dgm:pt modelId="{63305C67-1772-4BD4-9CAB-DF5BA02DCC1A}" type="pres">
      <dgm:prSet presAssocID="{D3D8AB25-463C-4922-BA36-6DAAEB9A61F1}" presName="dummyNode2" presStyleLbl="node1" presStyleIdx="0" presStyleCnt="3"/>
      <dgm:spPr/>
    </dgm:pt>
    <dgm:pt modelId="{0EAE4976-FED0-4E4F-AE9D-FA68A14A98CA}" type="pres">
      <dgm:prSet presAssocID="{D3D8AB25-463C-4922-BA36-6DAAEB9A61F1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A1F03D-47AD-49E1-9807-0C6A2DCB597D}" type="pres">
      <dgm:prSet presAssocID="{D3D8AB25-463C-4922-BA36-6DAAEB9A61F1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C23FE6-9000-42ED-A124-57CBD377B50D}" type="pres">
      <dgm:prSet presAssocID="{D3D8AB25-463C-4922-BA36-6DAAEB9A61F1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8433EC-A02F-4631-BC2E-8D5D52B3195F}" type="pres">
      <dgm:prSet presAssocID="{D3D8AB25-463C-4922-BA36-6DAAEB9A61F1}" presName="connSite2" presStyleCnt="0"/>
      <dgm:spPr/>
    </dgm:pt>
    <dgm:pt modelId="{3A832B97-5672-47EA-A4E6-8FC964F81518}" type="pres">
      <dgm:prSet presAssocID="{F5BE9C3B-E01B-49DD-BE9D-0FEDBA04B759}" presName="Name18" presStyleLbl="sibTrans2D1" presStyleIdx="1" presStyleCnt="2"/>
      <dgm:spPr/>
      <dgm:t>
        <a:bodyPr/>
        <a:lstStyle/>
        <a:p>
          <a:endParaRPr lang="ru-RU"/>
        </a:p>
      </dgm:t>
    </dgm:pt>
    <dgm:pt modelId="{ED15905A-E36F-4399-A1C2-C615D9FE7A6D}" type="pres">
      <dgm:prSet presAssocID="{F85CE097-821E-4718-B62C-BF0D8933771E}" presName="composite1" presStyleCnt="0"/>
      <dgm:spPr/>
    </dgm:pt>
    <dgm:pt modelId="{5BF06758-16E6-4AB5-A375-95A4E1279A91}" type="pres">
      <dgm:prSet presAssocID="{F85CE097-821E-4718-B62C-BF0D8933771E}" presName="dummyNode1" presStyleLbl="node1" presStyleIdx="1" presStyleCnt="3"/>
      <dgm:spPr/>
    </dgm:pt>
    <dgm:pt modelId="{8A534957-4813-474E-A168-610FCE29D445}" type="pres">
      <dgm:prSet presAssocID="{F85CE097-821E-4718-B62C-BF0D8933771E}" presName="childNode1" presStyleLbl="bgAcc1" presStyleIdx="2" presStyleCnt="3" custScaleY="145995" custLinFactNeighborX="449" custLinFactNeighborY="98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19A5E9-4F02-46ED-8530-A4015B1FF8FA}" type="pres">
      <dgm:prSet presAssocID="{F85CE097-821E-4718-B62C-BF0D8933771E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285AE0-2437-4D46-B939-233F6FE98F35}" type="pres">
      <dgm:prSet presAssocID="{F85CE097-821E-4718-B62C-BF0D8933771E}" presName="parentNode1" presStyleLbl="node1" presStyleIdx="2" presStyleCnt="3" custScaleY="119809" custLinFactNeighborX="1516" custLinFactNeighborY="8389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DCC742-406B-4880-8A8C-1F9D7049D440}" type="pres">
      <dgm:prSet presAssocID="{F85CE097-821E-4718-B62C-BF0D8933771E}" presName="connSite1" presStyleCnt="0"/>
      <dgm:spPr/>
    </dgm:pt>
  </dgm:ptLst>
  <dgm:cxnLst>
    <dgm:cxn modelId="{095FC683-EA3A-4CAB-9424-A5E3C34992F1}" srcId="{3B8A1062-1248-4870-A9CB-65EE7B6E3D42}" destId="{4785AB02-2755-4164-B627-62996E398B27}" srcOrd="0" destOrd="0" parTransId="{9C22C80B-5F42-48FF-A1F4-838DE216A8AD}" sibTransId="{1EFE74B7-2578-49FD-8193-066FA3AD47A2}"/>
    <dgm:cxn modelId="{E496D7A5-5435-45C7-8295-916C19CEE6DB}" type="presOf" srcId="{9EF55CB1-104B-437A-A071-4A226A69D6B8}" destId="{BB19A5E9-4F02-46ED-8530-A4015B1FF8FA}" srcOrd="1" destOrd="2" presId="urn:microsoft.com/office/officeart/2005/8/layout/hProcess4"/>
    <dgm:cxn modelId="{BD64FB6B-40E1-4D55-92EC-B0720EE0334A}" type="presOf" srcId="{02C7A646-0782-46D9-812A-D04D7CFF8FC5}" destId="{0EAE4976-FED0-4E4F-AE9D-FA68A14A98CA}" srcOrd="0" destOrd="0" presId="urn:microsoft.com/office/officeart/2005/8/layout/hProcess4"/>
    <dgm:cxn modelId="{E24CF045-0C1A-4B64-9731-7B23945D21B0}" type="presOf" srcId="{9EF55CB1-104B-437A-A071-4A226A69D6B8}" destId="{8A534957-4813-474E-A168-610FCE29D445}" srcOrd="0" destOrd="2" presId="urn:microsoft.com/office/officeart/2005/8/layout/hProcess4"/>
    <dgm:cxn modelId="{C6709951-8AD2-45B2-A6C9-0D5C61B2D604}" type="presOf" srcId="{EAF992DD-3DD9-405A-BB64-B373A0E746DA}" destId="{664A0BBF-E9E7-45D1-A73E-A8720C99AB1A}" srcOrd="0" destOrd="0" presId="urn:microsoft.com/office/officeart/2005/8/layout/hProcess4"/>
    <dgm:cxn modelId="{81E2490E-95E3-46E1-9EA1-935B8DEFEE59}" type="presOf" srcId="{9D551C18-E85A-42DF-8B1E-4024472D5FC3}" destId="{BB19A5E9-4F02-46ED-8530-A4015B1FF8FA}" srcOrd="1" destOrd="0" presId="urn:microsoft.com/office/officeart/2005/8/layout/hProcess4"/>
    <dgm:cxn modelId="{572CCDA3-2EED-452B-AD5B-B8DDAE33F487}" type="presOf" srcId="{3B8A1062-1248-4870-A9CB-65EE7B6E3D42}" destId="{BD364BEE-16C0-44C4-BE45-E8F022477B44}" srcOrd="0" destOrd="0" presId="urn:microsoft.com/office/officeart/2005/8/layout/hProcess4"/>
    <dgm:cxn modelId="{597805FF-BBFC-4915-95C5-EA83A08D712F}" type="presOf" srcId="{02C7A646-0782-46D9-812A-D04D7CFF8FC5}" destId="{00A1F03D-47AD-49E1-9807-0C6A2DCB597D}" srcOrd="1" destOrd="0" presId="urn:microsoft.com/office/officeart/2005/8/layout/hProcess4"/>
    <dgm:cxn modelId="{C2475214-0AB0-4538-8F94-FC19AB958E89}" srcId="{EAF992DD-3DD9-405A-BB64-B373A0E746DA}" destId="{3B8A1062-1248-4870-A9CB-65EE7B6E3D42}" srcOrd="0" destOrd="0" parTransId="{3E18283A-E1B5-4722-B7EC-D4E2A88AEB5F}" sibTransId="{66492668-BF75-4318-AB0B-62BF9B272967}"/>
    <dgm:cxn modelId="{B097DC95-D381-4963-BB5F-171AA41AB113}" srcId="{F85CE097-821E-4718-B62C-BF0D8933771E}" destId="{49B975B3-9A86-443D-8B97-2C632441A0BD}" srcOrd="1" destOrd="0" parTransId="{21BDF8E9-02E6-4AE7-8AAD-2F9499C2BBEF}" sibTransId="{F5E0FFE7-F250-4B5A-AC3B-71EEE0ACE9FE}"/>
    <dgm:cxn modelId="{7B3CA454-6E9B-4AAE-A700-83147F562166}" type="presOf" srcId="{F85CE097-821E-4718-B62C-BF0D8933771E}" destId="{7C285AE0-2437-4D46-B939-233F6FE98F35}" srcOrd="0" destOrd="0" presId="urn:microsoft.com/office/officeart/2005/8/layout/hProcess4"/>
    <dgm:cxn modelId="{09C56696-69F8-4F66-A9B7-A6D2F789DCD6}" srcId="{EAF992DD-3DD9-405A-BB64-B373A0E746DA}" destId="{F85CE097-821E-4718-B62C-BF0D8933771E}" srcOrd="2" destOrd="0" parTransId="{63C2EEF9-75AE-44CF-8555-790A1A5DF1B4}" sibTransId="{D7827102-D300-4F96-86E5-1AB3279637D4}"/>
    <dgm:cxn modelId="{0C9AB45A-78C3-4F19-9F06-5C1546F59037}" type="presOf" srcId="{4785AB02-2755-4164-B627-62996E398B27}" destId="{55F1B0F3-470A-454F-891B-9A8CB9B7AA24}" srcOrd="0" destOrd="0" presId="urn:microsoft.com/office/officeart/2005/8/layout/hProcess4"/>
    <dgm:cxn modelId="{0F340ADE-2653-492D-AB87-EBADF459B9A6}" srcId="{EAF992DD-3DD9-405A-BB64-B373A0E746DA}" destId="{D3D8AB25-463C-4922-BA36-6DAAEB9A61F1}" srcOrd="1" destOrd="0" parTransId="{86F1C6A1-E6D9-4A68-8667-56B6F64C41DA}" sibTransId="{F5BE9C3B-E01B-49DD-BE9D-0FEDBA04B759}"/>
    <dgm:cxn modelId="{A14FECCB-DB70-472B-AFD1-DEECE7833FEB}" srcId="{D3D8AB25-463C-4922-BA36-6DAAEB9A61F1}" destId="{02C7A646-0782-46D9-812A-D04D7CFF8FC5}" srcOrd="0" destOrd="0" parTransId="{EA0434CE-E9CB-4481-BC6B-F95A67DFFE8C}" sibTransId="{3D466647-0311-41DE-98CD-CCCA8B1612A3}"/>
    <dgm:cxn modelId="{9871AA85-346C-4F3C-8E58-BE128B2793E3}" type="presOf" srcId="{9D551C18-E85A-42DF-8B1E-4024472D5FC3}" destId="{8A534957-4813-474E-A168-610FCE29D445}" srcOrd="0" destOrd="0" presId="urn:microsoft.com/office/officeart/2005/8/layout/hProcess4"/>
    <dgm:cxn modelId="{E6D5CCEE-F6FC-4311-8BD7-065BE296C411}" srcId="{F85CE097-821E-4718-B62C-BF0D8933771E}" destId="{9D551C18-E85A-42DF-8B1E-4024472D5FC3}" srcOrd="0" destOrd="0" parTransId="{D9D16547-631A-4AAC-A6C4-F5DC82B92CC2}" sibTransId="{B42F28EA-F589-48C3-B0F0-E96082D2CFB3}"/>
    <dgm:cxn modelId="{ADCB3EA6-1ECC-4E73-A946-2783FF2DC280}" type="presOf" srcId="{4785AB02-2755-4164-B627-62996E398B27}" destId="{6D84CEDF-ACF0-47F9-A11C-B77532C31CB3}" srcOrd="1" destOrd="0" presId="urn:microsoft.com/office/officeart/2005/8/layout/hProcess4"/>
    <dgm:cxn modelId="{22F463C8-C649-49D7-B31A-B942E5FD5D1B}" type="presOf" srcId="{F5BE9C3B-E01B-49DD-BE9D-0FEDBA04B759}" destId="{3A832B97-5672-47EA-A4E6-8FC964F81518}" srcOrd="0" destOrd="0" presId="urn:microsoft.com/office/officeart/2005/8/layout/hProcess4"/>
    <dgm:cxn modelId="{727743DF-65BB-468E-9A45-62836FFB398A}" srcId="{F85CE097-821E-4718-B62C-BF0D8933771E}" destId="{9EF55CB1-104B-437A-A071-4A226A69D6B8}" srcOrd="2" destOrd="0" parTransId="{C50BA3A3-5A68-4887-96C1-A0BD956C1C20}" sibTransId="{3F8B1201-0813-48AA-AF57-2EA39DA62C02}"/>
    <dgm:cxn modelId="{1EAE571A-7E0B-48C4-A4E9-6FD049FF6E74}" type="presOf" srcId="{49B975B3-9A86-443D-8B97-2C632441A0BD}" destId="{BB19A5E9-4F02-46ED-8530-A4015B1FF8FA}" srcOrd="1" destOrd="1" presId="urn:microsoft.com/office/officeart/2005/8/layout/hProcess4"/>
    <dgm:cxn modelId="{3FF743B0-F50A-4141-BE72-2FCBD8FBFB9C}" type="presOf" srcId="{66492668-BF75-4318-AB0B-62BF9B272967}" destId="{1D700EAE-4741-4376-8D68-2E1F7DB2E51B}" srcOrd="0" destOrd="0" presId="urn:microsoft.com/office/officeart/2005/8/layout/hProcess4"/>
    <dgm:cxn modelId="{BC50E4CF-2C90-4D9D-B5CF-5D4896AA9BE9}" type="presOf" srcId="{49B975B3-9A86-443D-8B97-2C632441A0BD}" destId="{8A534957-4813-474E-A168-610FCE29D445}" srcOrd="0" destOrd="1" presId="urn:microsoft.com/office/officeart/2005/8/layout/hProcess4"/>
    <dgm:cxn modelId="{389BC67E-F6F8-4C6C-BC10-2044675B4435}" type="presOf" srcId="{D3D8AB25-463C-4922-BA36-6DAAEB9A61F1}" destId="{03C23FE6-9000-42ED-A124-57CBD377B50D}" srcOrd="0" destOrd="0" presId="urn:microsoft.com/office/officeart/2005/8/layout/hProcess4"/>
    <dgm:cxn modelId="{68EB036E-0683-468B-BD86-7B66C2BD1258}" type="presParOf" srcId="{664A0BBF-E9E7-45D1-A73E-A8720C99AB1A}" destId="{57010220-036A-4F6C-B500-8D845BF835F4}" srcOrd="0" destOrd="0" presId="urn:microsoft.com/office/officeart/2005/8/layout/hProcess4"/>
    <dgm:cxn modelId="{D9040B09-FC65-4EC4-A989-CE94AA27C748}" type="presParOf" srcId="{664A0BBF-E9E7-45D1-A73E-A8720C99AB1A}" destId="{40125FE3-7706-4E32-B00F-A2655337CB14}" srcOrd="1" destOrd="0" presId="urn:microsoft.com/office/officeart/2005/8/layout/hProcess4"/>
    <dgm:cxn modelId="{435232C8-15CF-4B22-A3D3-0BEA23FEFF08}" type="presParOf" srcId="{664A0BBF-E9E7-45D1-A73E-A8720C99AB1A}" destId="{5C8A9F78-3B1C-4252-82E8-D4A30F8908A4}" srcOrd="2" destOrd="0" presId="urn:microsoft.com/office/officeart/2005/8/layout/hProcess4"/>
    <dgm:cxn modelId="{B5C199CC-86CE-458D-AE41-806C7DABE5CE}" type="presParOf" srcId="{5C8A9F78-3B1C-4252-82E8-D4A30F8908A4}" destId="{8E9BEA26-4925-4624-BCBE-EACDB056A814}" srcOrd="0" destOrd="0" presId="urn:microsoft.com/office/officeart/2005/8/layout/hProcess4"/>
    <dgm:cxn modelId="{5F72240C-6034-4083-BBC5-721922FF2DEB}" type="presParOf" srcId="{8E9BEA26-4925-4624-BCBE-EACDB056A814}" destId="{26EA5FEA-BC48-496D-B381-34491C8F4282}" srcOrd="0" destOrd="0" presId="urn:microsoft.com/office/officeart/2005/8/layout/hProcess4"/>
    <dgm:cxn modelId="{0E06DC55-847A-4000-9992-7E0CA14B0A60}" type="presParOf" srcId="{8E9BEA26-4925-4624-BCBE-EACDB056A814}" destId="{55F1B0F3-470A-454F-891B-9A8CB9B7AA24}" srcOrd="1" destOrd="0" presId="urn:microsoft.com/office/officeart/2005/8/layout/hProcess4"/>
    <dgm:cxn modelId="{EB2541D1-255A-4759-9E50-15CA6D0560E4}" type="presParOf" srcId="{8E9BEA26-4925-4624-BCBE-EACDB056A814}" destId="{6D84CEDF-ACF0-47F9-A11C-B77532C31CB3}" srcOrd="2" destOrd="0" presId="urn:microsoft.com/office/officeart/2005/8/layout/hProcess4"/>
    <dgm:cxn modelId="{33E941E1-779F-4E72-93A9-DB1CF18BA2F6}" type="presParOf" srcId="{8E9BEA26-4925-4624-BCBE-EACDB056A814}" destId="{BD364BEE-16C0-44C4-BE45-E8F022477B44}" srcOrd="3" destOrd="0" presId="urn:microsoft.com/office/officeart/2005/8/layout/hProcess4"/>
    <dgm:cxn modelId="{C475EC1B-A7D5-4725-9E9C-D80B3246BEA0}" type="presParOf" srcId="{8E9BEA26-4925-4624-BCBE-EACDB056A814}" destId="{A901DE29-BF67-44E8-8C99-45F6B7410C32}" srcOrd="4" destOrd="0" presId="urn:microsoft.com/office/officeart/2005/8/layout/hProcess4"/>
    <dgm:cxn modelId="{063DDD86-96D2-413B-8ED7-741FE3EA0389}" type="presParOf" srcId="{5C8A9F78-3B1C-4252-82E8-D4A30F8908A4}" destId="{1D700EAE-4741-4376-8D68-2E1F7DB2E51B}" srcOrd="1" destOrd="0" presId="urn:microsoft.com/office/officeart/2005/8/layout/hProcess4"/>
    <dgm:cxn modelId="{7976E8D2-4979-47B5-971A-4C613506C2E3}" type="presParOf" srcId="{5C8A9F78-3B1C-4252-82E8-D4A30F8908A4}" destId="{6BAA0B06-B75E-4649-AB7F-57B5E6BB278D}" srcOrd="2" destOrd="0" presId="urn:microsoft.com/office/officeart/2005/8/layout/hProcess4"/>
    <dgm:cxn modelId="{C295DCA7-EEB9-4ACD-BB5E-19C19B6FD044}" type="presParOf" srcId="{6BAA0B06-B75E-4649-AB7F-57B5E6BB278D}" destId="{63305C67-1772-4BD4-9CAB-DF5BA02DCC1A}" srcOrd="0" destOrd="0" presId="urn:microsoft.com/office/officeart/2005/8/layout/hProcess4"/>
    <dgm:cxn modelId="{F379FB80-D8CE-4BA1-8B1C-40D08AF5A0C9}" type="presParOf" srcId="{6BAA0B06-B75E-4649-AB7F-57B5E6BB278D}" destId="{0EAE4976-FED0-4E4F-AE9D-FA68A14A98CA}" srcOrd="1" destOrd="0" presId="urn:microsoft.com/office/officeart/2005/8/layout/hProcess4"/>
    <dgm:cxn modelId="{FDF119A0-B78C-4470-954A-58D9B14905AB}" type="presParOf" srcId="{6BAA0B06-B75E-4649-AB7F-57B5E6BB278D}" destId="{00A1F03D-47AD-49E1-9807-0C6A2DCB597D}" srcOrd="2" destOrd="0" presId="urn:microsoft.com/office/officeart/2005/8/layout/hProcess4"/>
    <dgm:cxn modelId="{1C244AA7-3380-44B2-9029-B659F4C2BD0C}" type="presParOf" srcId="{6BAA0B06-B75E-4649-AB7F-57B5E6BB278D}" destId="{03C23FE6-9000-42ED-A124-57CBD377B50D}" srcOrd="3" destOrd="0" presId="urn:microsoft.com/office/officeart/2005/8/layout/hProcess4"/>
    <dgm:cxn modelId="{D77A1839-CA6F-4858-8687-D8BDBE2215B9}" type="presParOf" srcId="{6BAA0B06-B75E-4649-AB7F-57B5E6BB278D}" destId="{EE8433EC-A02F-4631-BC2E-8D5D52B3195F}" srcOrd="4" destOrd="0" presId="urn:microsoft.com/office/officeart/2005/8/layout/hProcess4"/>
    <dgm:cxn modelId="{B2F859F0-1275-4B21-BC8F-A3364BA75670}" type="presParOf" srcId="{5C8A9F78-3B1C-4252-82E8-D4A30F8908A4}" destId="{3A832B97-5672-47EA-A4E6-8FC964F81518}" srcOrd="3" destOrd="0" presId="urn:microsoft.com/office/officeart/2005/8/layout/hProcess4"/>
    <dgm:cxn modelId="{8D23C12B-78E5-4A49-8972-65C12FDE0A4B}" type="presParOf" srcId="{5C8A9F78-3B1C-4252-82E8-D4A30F8908A4}" destId="{ED15905A-E36F-4399-A1C2-C615D9FE7A6D}" srcOrd="4" destOrd="0" presId="urn:microsoft.com/office/officeart/2005/8/layout/hProcess4"/>
    <dgm:cxn modelId="{38FED956-0653-4A75-AD24-B44204B5D615}" type="presParOf" srcId="{ED15905A-E36F-4399-A1C2-C615D9FE7A6D}" destId="{5BF06758-16E6-4AB5-A375-95A4E1279A91}" srcOrd="0" destOrd="0" presId="urn:microsoft.com/office/officeart/2005/8/layout/hProcess4"/>
    <dgm:cxn modelId="{637F2551-C225-43E1-94EB-C684D8E3ECF2}" type="presParOf" srcId="{ED15905A-E36F-4399-A1C2-C615D9FE7A6D}" destId="{8A534957-4813-474E-A168-610FCE29D445}" srcOrd="1" destOrd="0" presId="urn:microsoft.com/office/officeart/2005/8/layout/hProcess4"/>
    <dgm:cxn modelId="{42B5BED0-10CA-42D0-9676-C66DA0516B71}" type="presParOf" srcId="{ED15905A-E36F-4399-A1C2-C615D9FE7A6D}" destId="{BB19A5E9-4F02-46ED-8530-A4015B1FF8FA}" srcOrd="2" destOrd="0" presId="urn:microsoft.com/office/officeart/2005/8/layout/hProcess4"/>
    <dgm:cxn modelId="{20785D13-5246-4A45-BB17-58FFF7D2E590}" type="presParOf" srcId="{ED15905A-E36F-4399-A1C2-C615D9FE7A6D}" destId="{7C285AE0-2437-4D46-B939-233F6FE98F35}" srcOrd="3" destOrd="0" presId="urn:microsoft.com/office/officeart/2005/8/layout/hProcess4"/>
    <dgm:cxn modelId="{2BC04E5F-F53A-44B1-9DC9-3EE4787420A3}" type="presParOf" srcId="{ED15905A-E36F-4399-A1C2-C615D9FE7A6D}" destId="{BBDCC742-406B-4880-8A8C-1F9D7049D440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AF992DD-3DD9-405A-BB64-B373A0E746DA}" type="doc">
      <dgm:prSet loTypeId="urn:microsoft.com/office/officeart/2005/8/layout/h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B8A1062-1248-4870-A9CB-65EE7B6E3D42}">
      <dgm:prSet phldrT="[Текст]"/>
      <dgm:spPr/>
      <dgm:t>
        <a:bodyPr/>
        <a:lstStyle/>
        <a:p>
          <a:r>
            <a:rPr lang="ru-RU" dirty="0"/>
            <a:t>Проблемы</a:t>
          </a:r>
        </a:p>
      </dgm:t>
    </dgm:pt>
    <dgm:pt modelId="{3E18283A-E1B5-4722-B7EC-D4E2A88AEB5F}" type="parTrans" cxnId="{C2475214-0AB0-4538-8F94-FC19AB958E89}">
      <dgm:prSet/>
      <dgm:spPr/>
      <dgm:t>
        <a:bodyPr/>
        <a:lstStyle/>
        <a:p>
          <a:endParaRPr lang="ru-RU"/>
        </a:p>
      </dgm:t>
    </dgm:pt>
    <dgm:pt modelId="{66492668-BF75-4318-AB0B-62BF9B272967}" type="sibTrans" cxnId="{C2475214-0AB0-4538-8F94-FC19AB958E89}">
      <dgm:prSet/>
      <dgm:spPr/>
      <dgm:t>
        <a:bodyPr/>
        <a:lstStyle/>
        <a:p>
          <a:endParaRPr lang="ru-RU"/>
        </a:p>
      </dgm:t>
    </dgm:pt>
    <dgm:pt modelId="{4785AB02-2755-4164-B627-62996E398B27}">
      <dgm:prSet phldrT="[Текст]" custT="1"/>
      <dgm:spPr/>
      <dgm:t>
        <a:bodyPr/>
        <a:lstStyle/>
        <a:p>
          <a:r>
            <a:rPr lang="ru-RU" sz="1800" dirty="0"/>
            <a:t>Анализ и интерпретация литературного произведения (провальными являются любые темы, связанные с теорией комического, с жанровой спецификой произведения)</a:t>
          </a:r>
        </a:p>
      </dgm:t>
    </dgm:pt>
    <dgm:pt modelId="{9C22C80B-5F42-48FF-A1F4-838DE216A8AD}" type="parTrans" cxnId="{095FC683-EA3A-4CAB-9424-A5E3C34992F1}">
      <dgm:prSet/>
      <dgm:spPr/>
      <dgm:t>
        <a:bodyPr/>
        <a:lstStyle/>
        <a:p>
          <a:endParaRPr lang="ru-RU"/>
        </a:p>
      </dgm:t>
    </dgm:pt>
    <dgm:pt modelId="{1EFE74B7-2578-49FD-8193-066FA3AD47A2}" type="sibTrans" cxnId="{095FC683-EA3A-4CAB-9424-A5E3C34992F1}">
      <dgm:prSet/>
      <dgm:spPr/>
      <dgm:t>
        <a:bodyPr/>
        <a:lstStyle/>
        <a:p>
          <a:endParaRPr lang="ru-RU"/>
        </a:p>
      </dgm:t>
    </dgm:pt>
    <dgm:pt modelId="{D3D8AB25-463C-4922-BA36-6DAAEB9A61F1}">
      <dgm:prSet phldrT="[Текст]"/>
      <dgm:spPr/>
      <dgm:t>
        <a:bodyPr/>
        <a:lstStyle/>
        <a:p>
          <a:r>
            <a:rPr lang="ru-RU" dirty="0"/>
            <a:t>Причины</a:t>
          </a:r>
        </a:p>
      </dgm:t>
    </dgm:pt>
    <dgm:pt modelId="{86F1C6A1-E6D9-4A68-8667-56B6F64C41DA}" type="parTrans" cxnId="{0F340ADE-2653-492D-AB87-EBADF459B9A6}">
      <dgm:prSet/>
      <dgm:spPr/>
      <dgm:t>
        <a:bodyPr/>
        <a:lstStyle/>
        <a:p>
          <a:endParaRPr lang="ru-RU"/>
        </a:p>
      </dgm:t>
    </dgm:pt>
    <dgm:pt modelId="{F5BE9C3B-E01B-49DD-BE9D-0FEDBA04B759}" type="sibTrans" cxnId="{0F340ADE-2653-492D-AB87-EBADF459B9A6}">
      <dgm:prSet/>
      <dgm:spPr/>
      <dgm:t>
        <a:bodyPr/>
        <a:lstStyle/>
        <a:p>
          <a:endParaRPr lang="ru-RU"/>
        </a:p>
      </dgm:t>
    </dgm:pt>
    <dgm:pt modelId="{02C7A646-0782-46D9-812A-D04D7CFF8FC5}">
      <dgm:prSet phldrT="[Текст]" custT="1"/>
      <dgm:spPr/>
      <dgm:t>
        <a:bodyPr/>
        <a:lstStyle/>
        <a:p>
          <a:r>
            <a:rPr lang="ru-RU" dirty="0"/>
            <a:t>Недостаточная сформированность собственно литературных навыков</a:t>
          </a:r>
          <a:endParaRPr lang="ru-RU" sz="1800" dirty="0"/>
        </a:p>
      </dgm:t>
    </dgm:pt>
    <dgm:pt modelId="{EA0434CE-E9CB-4481-BC6B-F95A67DFFE8C}" type="parTrans" cxnId="{A14FECCB-DB70-472B-AFD1-DEECE7833FEB}">
      <dgm:prSet/>
      <dgm:spPr/>
      <dgm:t>
        <a:bodyPr/>
        <a:lstStyle/>
        <a:p>
          <a:endParaRPr lang="ru-RU"/>
        </a:p>
      </dgm:t>
    </dgm:pt>
    <dgm:pt modelId="{3D466647-0311-41DE-98CD-CCCA8B1612A3}" type="sibTrans" cxnId="{A14FECCB-DB70-472B-AFD1-DEECE7833FEB}">
      <dgm:prSet/>
      <dgm:spPr/>
      <dgm:t>
        <a:bodyPr/>
        <a:lstStyle/>
        <a:p>
          <a:endParaRPr lang="ru-RU"/>
        </a:p>
      </dgm:t>
    </dgm:pt>
    <dgm:pt modelId="{F85CE097-821E-4718-B62C-BF0D8933771E}">
      <dgm:prSet phldrT="[Текст]"/>
      <dgm:spPr/>
      <dgm:t>
        <a:bodyPr/>
        <a:lstStyle/>
        <a:p>
          <a:r>
            <a:rPr lang="ru-RU" dirty="0"/>
            <a:t>Решения</a:t>
          </a:r>
        </a:p>
      </dgm:t>
    </dgm:pt>
    <dgm:pt modelId="{63C2EEF9-75AE-44CF-8555-790A1A5DF1B4}" type="parTrans" cxnId="{09C56696-69F8-4F66-A9B7-A6D2F789DCD6}">
      <dgm:prSet/>
      <dgm:spPr/>
      <dgm:t>
        <a:bodyPr/>
        <a:lstStyle/>
        <a:p>
          <a:endParaRPr lang="ru-RU"/>
        </a:p>
      </dgm:t>
    </dgm:pt>
    <dgm:pt modelId="{D7827102-D300-4F96-86E5-1AB3279637D4}" type="sibTrans" cxnId="{09C56696-69F8-4F66-A9B7-A6D2F789DCD6}">
      <dgm:prSet/>
      <dgm:spPr/>
      <dgm:t>
        <a:bodyPr/>
        <a:lstStyle/>
        <a:p>
          <a:endParaRPr lang="ru-RU"/>
        </a:p>
      </dgm:t>
    </dgm:pt>
    <dgm:pt modelId="{9D551C18-E85A-42DF-8B1E-4024472D5FC3}">
      <dgm:prSet phldrT="[Текст]" custT="1"/>
      <dgm:spPr/>
      <dgm:t>
        <a:bodyPr/>
        <a:lstStyle/>
        <a:p>
          <a:r>
            <a:rPr lang="ru-RU" sz="1600" dirty="0"/>
            <a:t>Формирование умения анализировать произведение с учетом его </a:t>
          </a:r>
          <a:r>
            <a:rPr lang="ru-RU" sz="1600" dirty="0" err="1"/>
            <a:t>родо</a:t>
          </a:r>
          <a:r>
            <a:rPr lang="ru-RU" sz="1600" dirty="0"/>
            <a:t>-жанровой принадлежности (с использованием соответствующей терминологии)</a:t>
          </a:r>
        </a:p>
      </dgm:t>
    </dgm:pt>
    <dgm:pt modelId="{D9D16547-631A-4AAC-A6C4-F5DC82B92CC2}" type="parTrans" cxnId="{E6D5CCEE-F6FC-4311-8BD7-065BE296C411}">
      <dgm:prSet/>
      <dgm:spPr/>
      <dgm:t>
        <a:bodyPr/>
        <a:lstStyle/>
        <a:p>
          <a:endParaRPr lang="ru-RU"/>
        </a:p>
      </dgm:t>
    </dgm:pt>
    <dgm:pt modelId="{B42F28EA-F589-48C3-B0F0-E96082D2CFB3}" type="sibTrans" cxnId="{E6D5CCEE-F6FC-4311-8BD7-065BE296C411}">
      <dgm:prSet/>
      <dgm:spPr/>
      <dgm:t>
        <a:bodyPr/>
        <a:lstStyle/>
        <a:p>
          <a:endParaRPr lang="ru-RU"/>
        </a:p>
      </dgm:t>
    </dgm:pt>
    <dgm:pt modelId="{7C021E31-2481-43CF-90A3-CCCFB2F705C7}">
      <dgm:prSet phldrT="[Текст]" custT="1"/>
      <dgm:spPr/>
      <dgm:t>
        <a:bodyPr/>
        <a:lstStyle/>
        <a:p>
          <a:r>
            <a:rPr lang="ru-RU" sz="1600" dirty="0"/>
            <a:t>Проведение серии вебинаров для учителей «Анализ и интерпретация литературного произведения», проведение консультаций для обучающихся</a:t>
          </a:r>
        </a:p>
      </dgm:t>
    </dgm:pt>
    <dgm:pt modelId="{086C3724-7DD4-4AF8-BB63-CA50F2995E94}" type="parTrans" cxnId="{7134858D-CBB0-4E67-8CD0-7F8E70690280}">
      <dgm:prSet/>
      <dgm:spPr/>
      <dgm:t>
        <a:bodyPr/>
        <a:lstStyle/>
        <a:p>
          <a:endParaRPr lang="ru-RU"/>
        </a:p>
      </dgm:t>
    </dgm:pt>
    <dgm:pt modelId="{D7925093-E6D0-4565-A931-6B1D86CC4B97}" type="sibTrans" cxnId="{7134858D-CBB0-4E67-8CD0-7F8E70690280}">
      <dgm:prSet/>
      <dgm:spPr/>
      <dgm:t>
        <a:bodyPr/>
        <a:lstStyle/>
        <a:p>
          <a:endParaRPr lang="ru-RU"/>
        </a:p>
      </dgm:t>
    </dgm:pt>
    <dgm:pt modelId="{868AE8C8-4B5A-4356-AA1F-1EA783C42884}">
      <dgm:prSet phldrT="[Текст]" custT="1"/>
      <dgm:spPr/>
      <dgm:t>
        <a:bodyPr/>
        <a:lstStyle/>
        <a:p>
          <a:endParaRPr lang="ru-RU" sz="1600" dirty="0"/>
        </a:p>
      </dgm:t>
    </dgm:pt>
    <dgm:pt modelId="{6FEDA305-2E3C-4EDD-9180-A5F84E58ADB1}" type="parTrans" cxnId="{50707A0F-7972-4217-BABB-C17380F89038}">
      <dgm:prSet/>
      <dgm:spPr/>
    </dgm:pt>
    <dgm:pt modelId="{3286A86D-17A3-499B-BE9C-326A36FA163F}" type="sibTrans" cxnId="{50707A0F-7972-4217-BABB-C17380F89038}">
      <dgm:prSet/>
      <dgm:spPr/>
    </dgm:pt>
    <dgm:pt modelId="{664A0BBF-E9E7-45D1-A73E-A8720C99AB1A}" type="pres">
      <dgm:prSet presAssocID="{EAF992DD-3DD9-405A-BB64-B373A0E746D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7010220-036A-4F6C-B500-8D845BF835F4}" type="pres">
      <dgm:prSet presAssocID="{EAF992DD-3DD9-405A-BB64-B373A0E746DA}" presName="tSp" presStyleCnt="0"/>
      <dgm:spPr/>
    </dgm:pt>
    <dgm:pt modelId="{40125FE3-7706-4E32-B00F-A2655337CB14}" type="pres">
      <dgm:prSet presAssocID="{EAF992DD-3DD9-405A-BB64-B373A0E746DA}" presName="bSp" presStyleCnt="0"/>
      <dgm:spPr/>
    </dgm:pt>
    <dgm:pt modelId="{5C8A9F78-3B1C-4252-82E8-D4A30F8908A4}" type="pres">
      <dgm:prSet presAssocID="{EAF992DD-3DD9-405A-BB64-B373A0E746DA}" presName="process" presStyleCnt="0"/>
      <dgm:spPr/>
    </dgm:pt>
    <dgm:pt modelId="{8E9BEA26-4925-4624-BCBE-EACDB056A814}" type="pres">
      <dgm:prSet presAssocID="{3B8A1062-1248-4870-A9CB-65EE7B6E3D42}" presName="composite1" presStyleCnt="0"/>
      <dgm:spPr/>
    </dgm:pt>
    <dgm:pt modelId="{26EA5FEA-BC48-496D-B381-34491C8F4282}" type="pres">
      <dgm:prSet presAssocID="{3B8A1062-1248-4870-A9CB-65EE7B6E3D42}" presName="dummyNode1" presStyleLbl="node1" presStyleIdx="0" presStyleCnt="3"/>
      <dgm:spPr/>
    </dgm:pt>
    <dgm:pt modelId="{55F1B0F3-470A-454F-891B-9A8CB9B7AA24}" type="pres">
      <dgm:prSet presAssocID="{3B8A1062-1248-4870-A9CB-65EE7B6E3D42}" presName="childNode1" presStyleLbl="bgAcc1" presStyleIdx="0" presStyleCnt="3" custScaleY="1325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84CEDF-ACF0-47F9-A11C-B77532C31CB3}" type="pres">
      <dgm:prSet presAssocID="{3B8A1062-1248-4870-A9CB-65EE7B6E3D42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364BEE-16C0-44C4-BE45-E8F022477B44}" type="pres">
      <dgm:prSet presAssocID="{3B8A1062-1248-4870-A9CB-65EE7B6E3D42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01DE29-BF67-44E8-8C99-45F6B7410C32}" type="pres">
      <dgm:prSet presAssocID="{3B8A1062-1248-4870-A9CB-65EE7B6E3D42}" presName="connSite1" presStyleCnt="0"/>
      <dgm:spPr/>
    </dgm:pt>
    <dgm:pt modelId="{1D700EAE-4741-4376-8D68-2E1F7DB2E51B}" type="pres">
      <dgm:prSet presAssocID="{66492668-BF75-4318-AB0B-62BF9B272967}" presName="Name9" presStyleLbl="sibTrans2D1" presStyleIdx="0" presStyleCnt="2"/>
      <dgm:spPr/>
      <dgm:t>
        <a:bodyPr/>
        <a:lstStyle/>
        <a:p>
          <a:endParaRPr lang="ru-RU"/>
        </a:p>
      </dgm:t>
    </dgm:pt>
    <dgm:pt modelId="{6BAA0B06-B75E-4649-AB7F-57B5E6BB278D}" type="pres">
      <dgm:prSet presAssocID="{D3D8AB25-463C-4922-BA36-6DAAEB9A61F1}" presName="composite2" presStyleCnt="0"/>
      <dgm:spPr/>
    </dgm:pt>
    <dgm:pt modelId="{63305C67-1772-4BD4-9CAB-DF5BA02DCC1A}" type="pres">
      <dgm:prSet presAssocID="{D3D8AB25-463C-4922-BA36-6DAAEB9A61F1}" presName="dummyNode2" presStyleLbl="node1" presStyleIdx="0" presStyleCnt="3"/>
      <dgm:spPr/>
    </dgm:pt>
    <dgm:pt modelId="{0EAE4976-FED0-4E4F-AE9D-FA68A14A98CA}" type="pres">
      <dgm:prSet presAssocID="{D3D8AB25-463C-4922-BA36-6DAAEB9A61F1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A1F03D-47AD-49E1-9807-0C6A2DCB597D}" type="pres">
      <dgm:prSet presAssocID="{D3D8AB25-463C-4922-BA36-6DAAEB9A61F1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C23FE6-9000-42ED-A124-57CBD377B50D}" type="pres">
      <dgm:prSet presAssocID="{D3D8AB25-463C-4922-BA36-6DAAEB9A61F1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8433EC-A02F-4631-BC2E-8D5D52B3195F}" type="pres">
      <dgm:prSet presAssocID="{D3D8AB25-463C-4922-BA36-6DAAEB9A61F1}" presName="connSite2" presStyleCnt="0"/>
      <dgm:spPr/>
    </dgm:pt>
    <dgm:pt modelId="{3A832B97-5672-47EA-A4E6-8FC964F81518}" type="pres">
      <dgm:prSet presAssocID="{F5BE9C3B-E01B-49DD-BE9D-0FEDBA04B759}" presName="Name18" presStyleLbl="sibTrans2D1" presStyleIdx="1" presStyleCnt="2"/>
      <dgm:spPr/>
      <dgm:t>
        <a:bodyPr/>
        <a:lstStyle/>
        <a:p>
          <a:endParaRPr lang="ru-RU"/>
        </a:p>
      </dgm:t>
    </dgm:pt>
    <dgm:pt modelId="{ED15905A-E36F-4399-A1C2-C615D9FE7A6D}" type="pres">
      <dgm:prSet presAssocID="{F85CE097-821E-4718-B62C-BF0D8933771E}" presName="composite1" presStyleCnt="0"/>
      <dgm:spPr/>
    </dgm:pt>
    <dgm:pt modelId="{5BF06758-16E6-4AB5-A375-95A4E1279A91}" type="pres">
      <dgm:prSet presAssocID="{F85CE097-821E-4718-B62C-BF0D8933771E}" presName="dummyNode1" presStyleLbl="node1" presStyleIdx="1" presStyleCnt="3"/>
      <dgm:spPr/>
    </dgm:pt>
    <dgm:pt modelId="{8A534957-4813-474E-A168-610FCE29D445}" type="pres">
      <dgm:prSet presAssocID="{F85CE097-821E-4718-B62C-BF0D8933771E}" presName="childNode1" presStyleLbl="bgAcc1" presStyleIdx="2" presStyleCnt="3" custScaleY="145995" custLinFactNeighborX="449" custLinFactNeighborY="98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19A5E9-4F02-46ED-8530-A4015B1FF8FA}" type="pres">
      <dgm:prSet presAssocID="{F85CE097-821E-4718-B62C-BF0D8933771E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285AE0-2437-4D46-B939-233F6FE98F35}" type="pres">
      <dgm:prSet presAssocID="{F85CE097-821E-4718-B62C-BF0D8933771E}" presName="parentNode1" presStyleLbl="node1" presStyleIdx="2" presStyleCnt="3" custLinFactX="-12114" custLinFactNeighborX="-100000" custLinFactNeighborY="8672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DCC742-406B-4880-8A8C-1F9D7049D440}" type="pres">
      <dgm:prSet presAssocID="{F85CE097-821E-4718-B62C-BF0D8933771E}" presName="connSite1" presStyleCnt="0"/>
      <dgm:spPr/>
    </dgm:pt>
  </dgm:ptLst>
  <dgm:cxnLst>
    <dgm:cxn modelId="{7134858D-CBB0-4E67-8CD0-7F8E70690280}" srcId="{F85CE097-821E-4718-B62C-BF0D8933771E}" destId="{7C021E31-2481-43CF-90A3-CCCFB2F705C7}" srcOrd="1" destOrd="0" parTransId="{086C3724-7DD4-4AF8-BB63-CA50F2995E94}" sibTransId="{D7925093-E6D0-4565-A931-6B1D86CC4B97}"/>
    <dgm:cxn modelId="{21714339-BE46-42B7-9589-B3826307290E}" type="presOf" srcId="{02C7A646-0782-46D9-812A-D04D7CFF8FC5}" destId="{00A1F03D-47AD-49E1-9807-0C6A2DCB597D}" srcOrd="1" destOrd="0" presId="urn:microsoft.com/office/officeart/2005/8/layout/hProcess4"/>
    <dgm:cxn modelId="{095FC683-EA3A-4CAB-9424-A5E3C34992F1}" srcId="{3B8A1062-1248-4870-A9CB-65EE7B6E3D42}" destId="{4785AB02-2755-4164-B627-62996E398B27}" srcOrd="0" destOrd="0" parTransId="{9C22C80B-5F42-48FF-A1F4-838DE216A8AD}" sibTransId="{1EFE74B7-2578-49FD-8193-066FA3AD47A2}"/>
    <dgm:cxn modelId="{CE58D97B-A92A-47BB-810F-3D7C21D46774}" type="presOf" srcId="{F85CE097-821E-4718-B62C-BF0D8933771E}" destId="{7C285AE0-2437-4D46-B939-233F6FE98F35}" srcOrd="0" destOrd="0" presId="urn:microsoft.com/office/officeart/2005/8/layout/hProcess4"/>
    <dgm:cxn modelId="{371B3FD1-CEF3-40A9-AB07-A089C7201387}" type="presOf" srcId="{868AE8C8-4B5A-4356-AA1F-1EA783C42884}" destId="{BB19A5E9-4F02-46ED-8530-A4015B1FF8FA}" srcOrd="1" destOrd="2" presId="urn:microsoft.com/office/officeart/2005/8/layout/hProcess4"/>
    <dgm:cxn modelId="{C8CCA8AC-A23E-498A-A448-EF0D2173B8AE}" type="presOf" srcId="{9D551C18-E85A-42DF-8B1E-4024472D5FC3}" destId="{8A534957-4813-474E-A168-610FCE29D445}" srcOrd="0" destOrd="0" presId="urn:microsoft.com/office/officeart/2005/8/layout/hProcess4"/>
    <dgm:cxn modelId="{50707A0F-7972-4217-BABB-C17380F89038}" srcId="{F85CE097-821E-4718-B62C-BF0D8933771E}" destId="{868AE8C8-4B5A-4356-AA1F-1EA783C42884}" srcOrd="2" destOrd="0" parTransId="{6FEDA305-2E3C-4EDD-9180-A5F84E58ADB1}" sibTransId="{3286A86D-17A3-499B-BE9C-326A36FA163F}"/>
    <dgm:cxn modelId="{FA8B5725-BB22-4AD1-89CA-7437A673B91B}" type="presOf" srcId="{D3D8AB25-463C-4922-BA36-6DAAEB9A61F1}" destId="{03C23FE6-9000-42ED-A124-57CBD377B50D}" srcOrd="0" destOrd="0" presId="urn:microsoft.com/office/officeart/2005/8/layout/hProcess4"/>
    <dgm:cxn modelId="{454C9F68-80D5-4F43-B7B4-8FA5E91ED027}" type="presOf" srcId="{7C021E31-2481-43CF-90A3-CCCFB2F705C7}" destId="{8A534957-4813-474E-A168-610FCE29D445}" srcOrd="0" destOrd="1" presId="urn:microsoft.com/office/officeart/2005/8/layout/hProcess4"/>
    <dgm:cxn modelId="{D88C87E6-9E88-42B6-8F93-5C1310352B3D}" type="presOf" srcId="{868AE8C8-4B5A-4356-AA1F-1EA783C42884}" destId="{8A534957-4813-474E-A168-610FCE29D445}" srcOrd="0" destOrd="2" presId="urn:microsoft.com/office/officeart/2005/8/layout/hProcess4"/>
    <dgm:cxn modelId="{C2475214-0AB0-4538-8F94-FC19AB958E89}" srcId="{EAF992DD-3DD9-405A-BB64-B373A0E746DA}" destId="{3B8A1062-1248-4870-A9CB-65EE7B6E3D42}" srcOrd="0" destOrd="0" parTransId="{3E18283A-E1B5-4722-B7EC-D4E2A88AEB5F}" sibTransId="{66492668-BF75-4318-AB0B-62BF9B272967}"/>
    <dgm:cxn modelId="{4A695BAE-CB74-45DD-987F-8FAF8EA165E9}" type="presOf" srcId="{66492668-BF75-4318-AB0B-62BF9B272967}" destId="{1D700EAE-4741-4376-8D68-2E1F7DB2E51B}" srcOrd="0" destOrd="0" presId="urn:microsoft.com/office/officeart/2005/8/layout/hProcess4"/>
    <dgm:cxn modelId="{CE0D9A62-96EF-45D8-9FCA-DAB6250996DB}" type="presOf" srcId="{4785AB02-2755-4164-B627-62996E398B27}" destId="{55F1B0F3-470A-454F-891B-9A8CB9B7AA24}" srcOrd="0" destOrd="0" presId="urn:microsoft.com/office/officeart/2005/8/layout/hProcess4"/>
    <dgm:cxn modelId="{09C56696-69F8-4F66-A9B7-A6D2F789DCD6}" srcId="{EAF992DD-3DD9-405A-BB64-B373A0E746DA}" destId="{F85CE097-821E-4718-B62C-BF0D8933771E}" srcOrd="2" destOrd="0" parTransId="{63C2EEF9-75AE-44CF-8555-790A1A5DF1B4}" sibTransId="{D7827102-D300-4F96-86E5-1AB3279637D4}"/>
    <dgm:cxn modelId="{0F340ADE-2653-492D-AB87-EBADF459B9A6}" srcId="{EAF992DD-3DD9-405A-BB64-B373A0E746DA}" destId="{D3D8AB25-463C-4922-BA36-6DAAEB9A61F1}" srcOrd="1" destOrd="0" parTransId="{86F1C6A1-E6D9-4A68-8667-56B6F64C41DA}" sibTransId="{F5BE9C3B-E01B-49DD-BE9D-0FEDBA04B759}"/>
    <dgm:cxn modelId="{A14FECCB-DB70-472B-AFD1-DEECE7833FEB}" srcId="{D3D8AB25-463C-4922-BA36-6DAAEB9A61F1}" destId="{02C7A646-0782-46D9-812A-D04D7CFF8FC5}" srcOrd="0" destOrd="0" parTransId="{EA0434CE-E9CB-4481-BC6B-F95A67DFFE8C}" sibTransId="{3D466647-0311-41DE-98CD-CCCA8B1612A3}"/>
    <dgm:cxn modelId="{331CE16F-7E1C-4784-BA18-775EBCEADD38}" type="presOf" srcId="{3B8A1062-1248-4870-A9CB-65EE7B6E3D42}" destId="{BD364BEE-16C0-44C4-BE45-E8F022477B44}" srcOrd="0" destOrd="0" presId="urn:microsoft.com/office/officeart/2005/8/layout/hProcess4"/>
    <dgm:cxn modelId="{46198236-3E24-4AC7-8A10-A2590215098B}" type="presOf" srcId="{F5BE9C3B-E01B-49DD-BE9D-0FEDBA04B759}" destId="{3A832B97-5672-47EA-A4E6-8FC964F81518}" srcOrd="0" destOrd="0" presId="urn:microsoft.com/office/officeart/2005/8/layout/hProcess4"/>
    <dgm:cxn modelId="{21BC89CB-4813-4B21-B549-E46060596B1C}" type="presOf" srcId="{9D551C18-E85A-42DF-8B1E-4024472D5FC3}" destId="{BB19A5E9-4F02-46ED-8530-A4015B1FF8FA}" srcOrd="1" destOrd="0" presId="urn:microsoft.com/office/officeart/2005/8/layout/hProcess4"/>
    <dgm:cxn modelId="{D2078D6C-87A7-4B39-B093-E357E32AB939}" type="presOf" srcId="{7C021E31-2481-43CF-90A3-CCCFB2F705C7}" destId="{BB19A5E9-4F02-46ED-8530-A4015B1FF8FA}" srcOrd="1" destOrd="1" presId="urn:microsoft.com/office/officeart/2005/8/layout/hProcess4"/>
    <dgm:cxn modelId="{E6D5CCEE-F6FC-4311-8BD7-065BE296C411}" srcId="{F85CE097-821E-4718-B62C-BF0D8933771E}" destId="{9D551C18-E85A-42DF-8B1E-4024472D5FC3}" srcOrd="0" destOrd="0" parTransId="{D9D16547-631A-4AAC-A6C4-F5DC82B92CC2}" sibTransId="{B42F28EA-F589-48C3-B0F0-E96082D2CFB3}"/>
    <dgm:cxn modelId="{4D188B39-06DC-419B-8D19-0CA42948C723}" type="presOf" srcId="{02C7A646-0782-46D9-812A-D04D7CFF8FC5}" destId="{0EAE4976-FED0-4E4F-AE9D-FA68A14A98CA}" srcOrd="0" destOrd="0" presId="urn:microsoft.com/office/officeart/2005/8/layout/hProcess4"/>
    <dgm:cxn modelId="{7C97CE27-CE07-4277-8542-70997887ED4C}" type="presOf" srcId="{4785AB02-2755-4164-B627-62996E398B27}" destId="{6D84CEDF-ACF0-47F9-A11C-B77532C31CB3}" srcOrd="1" destOrd="0" presId="urn:microsoft.com/office/officeart/2005/8/layout/hProcess4"/>
    <dgm:cxn modelId="{CD1DC80C-70CC-424D-8DC0-BF3D199A60AC}" type="presOf" srcId="{EAF992DD-3DD9-405A-BB64-B373A0E746DA}" destId="{664A0BBF-E9E7-45D1-A73E-A8720C99AB1A}" srcOrd="0" destOrd="0" presId="urn:microsoft.com/office/officeart/2005/8/layout/hProcess4"/>
    <dgm:cxn modelId="{521840D2-271A-4050-876A-C3FEE6889BA1}" type="presParOf" srcId="{664A0BBF-E9E7-45D1-A73E-A8720C99AB1A}" destId="{57010220-036A-4F6C-B500-8D845BF835F4}" srcOrd="0" destOrd="0" presId="urn:microsoft.com/office/officeart/2005/8/layout/hProcess4"/>
    <dgm:cxn modelId="{BEA1C689-DFA8-4B16-94E6-C2F1DFC36CC5}" type="presParOf" srcId="{664A0BBF-E9E7-45D1-A73E-A8720C99AB1A}" destId="{40125FE3-7706-4E32-B00F-A2655337CB14}" srcOrd="1" destOrd="0" presId="urn:microsoft.com/office/officeart/2005/8/layout/hProcess4"/>
    <dgm:cxn modelId="{206C4DD8-0390-496A-BD4F-A02AC6EADAC3}" type="presParOf" srcId="{664A0BBF-E9E7-45D1-A73E-A8720C99AB1A}" destId="{5C8A9F78-3B1C-4252-82E8-D4A30F8908A4}" srcOrd="2" destOrd="0" presId="urn:microsoft.com/office/officeart/2005/8/layout/hProcess4"/>
    <dgm:cxn modelId="{74890CEF-19A2-4F85-8940-11B482B115C6}" type="presParOf" srcId="{5C8A9F78-3B1C-4252-82E8-D4A30F8908A4}" destId="{8E9BEA26-4925-4624-BCBE-EACDB056A814}" srcOrd="0" destOrd="0" presId="urn:microsoft.com/office/officeart/2005/8/layout/hProcess4"/>
    <dgm:cxn modelId="{0BE90E71-251E-483E-B34C-33ED6C5AD271}" type="presParOf" srcId="{8E9BEA26-4925-4624-BCBE-EACDB056A814}" destId="{26EA5FEA-BC48-496D-B381-34491C8F4282}" srcOrd="0" destOrd="0" presId="urn:microsoft.com/office/officeart/2005/8/layout/hProcess4"/>
    <dgm:cxn modelId="{59FF4737-E742-4358-A43C-21E1C34FD664}" type="presParOf" srcId="{8E9BEA26-4925-4624-BCBE-EACDB056A814}" destId="{55F1B0F3-470A-454F-891B-9A8CB9B7AA24}" srcOrd="1" destOrd="0" presId="urn:microsoft.com/office/officeart/2005/8/layout/hProcess4"/>
    <dgm:cxn modelId="{76A8B77F-1851-4237-86E4-396D8FD24C29}" type="presParOf" srcId="{8E9BEA26-4925-4624-BCBE-EACDB056A814}" destId="{6D84CEDF-ACF0-47F9-A11C-B77532C31CB3}" srcOrd="2" destOrd="0" presId="urn:microsoft.com/office/officeart/2005/8/layout/hProcess4"/>
    <dgm:cxn modelId="{E1456CF1-686C-44EE-9FED-733E6B00BD50}" type="presParOf" srcId="{8E9BEA26-4925-4624-BCBE-EACDB056A814}" destId="{BD364BEE-16C0-44C4-BE45-E8F022477B44}" srcOrd="3" destOrd="0" presId="urn:microsoft.com/office/officeart/2005/8/layout/hProcess4"/>
    <dgm:cxn modelId="{6ABC299B-8D2B-4409-84A4-CE61B938AA40}" type="presParOf" srcId="{8E9BEA26-4925-4624-BCBE-EACDB056A814}" destId="{A901DE29-BF67-44E8-8C99-45F6B7410C32}" srcOrd="4" destOrd="0" presId="urn:microsoft.com/office/officeart/2005/8/layout/hProcess4"/>
    <dgm:cxn modelId="{96CDD369-C66A-4A6C-9244-1F8CF670499B}" type="presParOf" srcId="{5C8A9F78-3B1C-4252-82E8-D4A30F8908A4}" destId="{1D700EAE-4741-4376-8D68-2E1F7DB2E51B}" srcOrd="1" destOrd="0" presId="urn:microsoft.com/office/officeart/2005/8/layout/hProcess4"/>
    <dgm:cxn modelId="{193F03F5-FA8C-4AD2-88BB-97D12EBBDEB2}" type="presParOf" srcId="{5C8A9F78-3B1C-4252-82E8-D4A30F8908A4}" destId="{6BAA0B06-B75E-4649-AB7F-57B5E6BB278D}" srcOrd="2" destOrd="0" presId="urn:microsoft.com/office/officeart/2005/8/layout/hProcess4"/>
    <dgm:cxn modelId="{C04562E4-0E06-43C4-A481-93F4A8E521C8}" type="presParOf" srcId="{6BAA0B06-B75E-4649-AB7F-57B5E6BB278D}" destId="{63305C67-1772-4BD4-9CAB-DF5BA02DCC1A}" srcOrd="0" destOrd="0" presId="urn:microsoft.com/office/officeart/2005/8/layout/hProcess4"/>
    <dgm:cxn modelId="{2DFFEC71-BF89-44A3-9E62-907A1A83B9C1}" type="presParOf" srcId="{6BAA0B06-B75E-4649-AB7F-57B5E6BB278D}" destId="{0EAE4976-FED0-4E4F-AE9D-FA68A14A98CA}" srcOrd="1" destOrd="0" presId="urn:microsoft.com/office/officeart/2005/8/layout/hProcess4"/>
    <dgm:cxn modelId="{48137C8F-CFE7-4D79-9577-761842E584CE}" type="presParOf" srcId="{6BAA0B06-B75E-4649-AB7F-57B5E6BB278D}" destId="{00A1F03D-47AD-49E1-9807-0C6A2DCB597D}" srcOrd="2" destOrd="0" presId="urn:microsoft.com/office/officeart/2005/8/layout/hProcess4"/>
    <dgm:cxn modelId="{C9063B56-E593-4947-9A39-83856C78DB33}" type="presParOf" srcId="{6BAA0B06-B75E-4649-AB7F-57B5E6BB278D}" destId="{03C23FE6-9000-42ED-A124-57CBD377B50D}" srcOrd="3" destOrd="0" presId="urn:microsoft.com/office/officeart/2005/8/layout/hProcess4"/>
    <dgm:cxn modelId="{A1CB26A4-8EE4-456E-B4F9-5659467E6203}" type="presParOf" srcId="{6BAA0B06-B75E-4649-AB7F-57B5E6BB278D}" destId="{EE8433EC-A02F-4631-BC2E-8D5D52B3195F}" srcOrd="4" destOrd="0" presId="urn:microsoft.com/office/officeart/2005/8/layout/hProcess4"/>
    <dgm:cxn modelId="{2C2A20B0-9FAD-41F4-BD7F-663678F364F2}" type="presParOf" srcId="{5C8A9F78-3B1C-4252-82E8-D4A30F8908A4}" destId="{3A832B97-5672-47EA-A4E6-8FC964F81518}" srcOrd="3" destOrd="0" presId="urn:microsoft.com/office/officeart/2005/8/layout/hProcess4"/>
    <dgm:cxn modelId="{CCBA16A1-7ED4-4C1A-8D49-498CFB719052}" type="presParOf" srcId="{5C8A9F78-3B1C-4252-82E8-D4A30F8908A4}" destId="{ED15905A-E36F-4399-A1C2-C615D9FE7A6D}" srcOrd="4" destOrd="0" presId="urn:microsoft.com/office/officeart/2005/8/layout/hProcess4"/>
    <dgm:cxn modelId="{66AB95D7-F7A8-4BA2-8751-C94041A6F855}" type="presParOf" srcId="{ED15905A-E36F-4399-A1C2-C615D9FE7A6D}" destId="{5BF06758-16E6-4AB5-A375-95A4E1279A91}" srcOrd="0" destOrd="0" presId="urn:microsoft.com/office/officeart/2005/8/layout/hProcess4"/>
    <dgm:cxn modelId="{A2655240-5974-4697-998E-D29B63A25E95}" type="presParOf" srcId="{ED15905A-E36F-4399-A1C2-C615D9FE7A6D}" destId="{8A534957-4813-474E-A168-610FCE29D445}" srcOrd="1" destOrd="0" presId="urn:microsoft.com/office/officeart/2005/8/layout/hProcess4"/>
    <dgm:cxn modelId="{075AE059-27A7-479E-811D-A513810F8EDE}" type="presParOf" srcId="{ED15905A-E36F-4399-A1C2-C615D9FE7A6D}" destId="{BB19A5E9-4F02-46ED-8530-A4015B1FF8FA}" srcOrd="2" destOrd="0" presId="urn:microsoft.com/office/officeart/2005/8/layout/hProcess4"/>
    <dgm:cxn modelId="{6C4694D6-9540-4C59-B9CF-4AA9D4E08FB1}" type="presParOf" srcId="{ED15905A-E36F-4399-A1C2-C615D9FE7A6D}" destId="{7C285AE0-2437-4D46-B939-233F6FE98F35}" srcOrd="3" destOrd="0" presId="urn:microsoft.com/office/officeart/2005/8/layout/hProcess4"/>
    <dgm:cxn modelId="{4E1AD226-B131-492D-9309-34575DCF2EAC}" type="presParOf" srcId="{ED15905A-E36F-4399-A1C2-C615D9FE7A6D}" destId="{BBDCC742-406B-4880-8A8C-1F9D7049D440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F1B0F3-470A-454F-891B-9A8CB9B7AA24}">
      <dsp:nvSpPr>
        <dsp:cNvPr id="0" name=""/>
        <dsp:cNvSpPr/>
      </dsp:nvSpPr>
      <dsp:spPr>
        <a:xfrm>
          <a:off x="487" y="1475105"/>
          <a:ext cx="2992827" cy="24684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/>
            <a:t>Незнание текста литературного произведения</a:t>
          </a:r>
        </a:p>
      </dsp:txBody>
      <dsp:txXfrm>
        <a:off x="57293" y="1531911"/>
        <a:ext cx="2879215" cy="1825889"/>
      </dsp:txXfrm>
    </dsp:sp>
    <dsp:sp modelId="{1D700EAE-4741-4376-8D68-2E1F7DB2E51B}">
      <dsp:nvSpPr>
        <dsp:cNvPr id="0" name=""/>
        <dsp:cNvSpPr/>
      </dsp:nvSpPr>
      <dsp:spPr>
        <a:xfrm>
          <a:off x="1756996" y="2174767"/>
          <a:ext cx="3378835" cy="3378835"/>
        </a:xfrm>
        <a:prstGeom prst="leftCircularArrow">
          <a:avLst>
            <a:gd name="adj1" fmla="val 3178"/>
            <a:gd name="adj2" fmla="val 391300"/>
            <a:gd name="adj3" fmla="val 2577322"/>
            <a:gd name="adj4" fmla="val 9435001"/>
            <a:gd name="adj5" fmla="val 3708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364BEE-16C0-44C4-BE45-E8F022477B44}">
      <dsp:nvSpPr>
        <dsp:cNvPr id="0" name=""/>
        <dsp:cNvSpPr/>
      </dsp:nvSpPr>
      <dsp:spPr>
        <a:xfrm>
          <a:off x="665559" y="3414606"/>
          <a:ext cx="2660291" cy="105791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/>
            <a:t>Ошибки</a:t>
          </a:r>
        </a:p>
      </dsp:txBody>
      <dsp:txXfrm>
        <a:off x="696544" y="3445591"/>
        <a:ext cx="2598321" cy="995940"/>
      </dsp:txXfrm>
    </dsp:sp>
    <dsp:sp modelId="{0EAE4976-FED0-4E4F-AE9D-FA68A14A98CA}">
      <dsp:nvSpPr>
        <dsp:cNvPr id="0" name=""/>
        <dsp:cNvSpPr/>
      </dsp:nvSpPr>
      <dsp:spPr>
        <a:xfrm>
          <a:off x="3864070" y="1347985"/>
          <a:ext cx="2992827" cy="33617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/>
            <a:t>Освоение не текстов художественных произведений, а готовых интерпретаций</a:t>
          </a:r>
        </a:p>
      </dsp:txBody>
      <dsp:txXfrm>
        <a:off x="3941434" y="2145728"/>
        <a:ext cx="2838099" cy="2486660"/>
      </dsp:txXfrm>
    </dsp:sp>
    <dsp:sp modelId="{3A832B97-5672-47EA-A4E6-8FC964F81518}">
      <dsp:nvSpPr>
        <dsp:cNvPr id="0" name=""/>
        <dsp:cNvSpPr/>
      </dsp:nvSpPr>
      <dsp:spPr>
        <a:xfrm>
          <a:off x="5488505" y="-51326"/>
          <a:ext cx="3707908" cy="3707908"/>
        </a:xfrm>
        <a:prstGeom prst="circularArrow">
          <a:avLst>
            <a:gd name="adj1" fmla="val 2896"/>
            <a:gd name="adj2" fmla="val 354213"/>
            <a:gd name="adj3" fmla="val 19473906"/>
            <a:gd name="adj4" fmla="val 12579140"/>
            <a:gd name="adj5" fmla="val 3379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C23FE6-9000-42ED-A124-57CBD377B50D}">
      <dsp:nvSpPr>
        <dsp:cNvPr id="0" name=""/>
        <dsp:cNvSpPr/>
      </dsp:nvSpPr>
      <dsp:spPr>
        <a:xfrm>
          <a:off x="4502237" y="942959"/>
          <a:ext cx="2660291" cy="1057910"/>
        </a:xfrm>
        <a:prstGeom prst="roundRect">
          <a:avLst>
            <a:gd name="adj" fmla="val 10000"/>
          </a:avLst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/>
            <a:t>Причины</a:t>
          </a:r>
        </a:p>
      </dsp:txBody>
      <dsp:txXfrm>
        <a:off x="4533222" y="973944"/>
        <a:ext cx="2598321" cy="995940"/>
      </dsp:txXfrm>
    </dsp:sp>
    <dsp:sp modelId="{8A534957-4813-474E-A168-610FCE29D445}">
      <dsp:nvSpPr>
        <dsp:cNvPr id="0" name=""/>
        <dsp:cNvSpPr/>
      </dsp:nvSpPr>
      <dsp:spPr>
        <a:xfrm>
          <a:off x="7673842" y="1475105"/>
          <a:ext cx="2992827" cy="24684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>
              <a:solidFill>
                <a:schemeClr val="tx1"/>
              </a:solidFill>
            </a:rPr>
            <a:t>Использование на уроках литературы пятиминуток на знание литературных текстов (особое внимание к деталям ,которые при готовых интерпретациях опускаются)</a:t>
          </a:r>
        </a:p>
      </dsp:txBody>
      <dsp:txXfrm>
        <a:off x="7730648" y="1531911"/>
        <a:ext cx="2879215" cy="1825889"/>
      </dsp:txXfrm>
    </dsp:sp>
    <dsp:sp modelId="{7C285AE0-2437-4D46-B939-233F6FE98F35}">
      <dsp:nvSpPr>
        <dsp:cNvPr id="0" name=""/>
        <dsp:cNvSpPr/>
      </dsp:nvSpPr>
      <dsp:spPr>
        <a:xfrm>
          <a:off x="8338915" y="3414606"/>
          <a:ext cx="2660291" cy="1057910"/>
        </a:xfrm>
        <a:prstGeom prst="roundRect">
          <a:avLst>
            <a:gd name="adj" fmla="val 1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/>
            <a:t>Решения</a:t>
          </a:r>
        </a:p>
      </dsp:txBody>
      <dsp:txXfrm>
        <a:off x="8369900" y="3445591"/>
        <a:ext cx="2598321" cy="9959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F1B0F3-470A-454F-891B-9A8CB9B7AA24}">
      <dsp:nvSpPr>
        <dsp:cNvPr id="0" name=""/>
        <dsp:cNvSpPr/>
      </dsp:nvSpPr>
      <dsp:spPr>
        <a:xfrm>
          <a:off x="487" y="1475105"/>
          <a:ext cx="2992827" cy="24684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43815" rIns="43815" bIns="43815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/>
            <a:t>Трудным является формирование критериев для сопоставления</a:t>
          </a:r>
        </a:p>
      </dsp:txBody>
      <dsp:txXfrm>
        <a:off x="57293" y="1531911"/>
        <a:ext cx="2879215" cy="1825889"/>
      </dsp:txXfrm>
    </dsp:sp>
    <dsp:sp modelId="{1D700EAE-4741-4376-8D68-2E1F7DB2E51B}">
      <dsp:nvSpPr>
        <dsp:cNvPr id="0" name=""/>
        <dsp:cNvSpPr/>
      </dsp:nvSpPr>
      <dsp:spPr>
        <a:xfrm>
          <a:off x="1756996" y="2174767"/>
          <a:ext cx="3378835" cy="3378835"/>
        </a:xfrm>
        <a:prstGeom prst="leftCircularArrow">
          <a:avLst>
            <a:gd name="adj1" fmla="val 3178"/>
            <a:gd name="adj2" fmla="val 391300"/>
            <a:gd name="adj3" fmla="val 2577322"/>
            <a:gd name="adj4" fmla="val 9435001"/>
            <a:gd name="adj5" fmla="val 3708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364BEE-16C0-44C4-BE45-E8F022477B44}">
      <dsp:nvSpPr>
        <dsp:cNvPr id="0" name=""/>
        <dsp:cNvSpPr/>
      </dsp:nvSpPr>
      <dsp:spPr>
        <a:xfrm>
          <a:off x="665559" y="3414606"/>
          <a:ext cx="2660291" cy="105791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/>
            <a:t>Ошибки</a:t>
          </a:r>
        </a:p>
      </dsp:txBody>
      <dsp:txXfrm>
        <a:off x="696544" y="3445591"/>
        <a:ext cx="2598321" cy="995940"/>
      </dsp:txXfrm>
    </dsp:sp>
    <dsp:sp modelId="{0EAE4976-FED0-4E4F-AE9D-FA68A14A98CA}">
      <dsp:nvSpPr>
        <dsp:cNvPr id="0" name=""/>
        <dsp:cNvSpPr/>
      </dsp:nvSpPr>
      <dsp:spPr>
        <a:xfrm>
          <a:off x="3864070" y="1347985"/>
          <a:ext cx="2992827" cy="33617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/>
            <a:t>Освоение не текстов художественных произведений, а готовых интерпретаций</a:t>
          </a:r>
        </a:p>
      </dsp:txBody>
      <dsp:txXfrm>
        <a:off x="3941434" y="2145728"/>
        <a:ext cx="2838099" cy="2486660"/>
      </dsp:txXfrm>
    </dsp:sp>
    <dsp:sp modelId="{3A832B97-5672-47EA-A4E6-8FC964F81518}">
      <dsp:nvSpPr>
        <dsp:cNvPr id="0" name=""/>
        <dsp:cNvSpPr/>
      </dsp:nvSpPr>
      <dsp:spPr>
        <a:xfrm>
          <a:off x="5488505" y="-51326"/>
          <a:ext cx="3707908" cy="3707908"/>
        </a:xfrm>
        <a:prstGeom prst="circularArrow">
          <a:avLst>
            <a:gd name="adj1" fmla="val 2896"/>
            <a:gd name="adj2" fmla="val 354213"/>
            <a:gd name="adj3" fmla="val 19473906"/>
            <a:gd name="adj4" fmla="val 12579140"/>
            <a:gd name="adj5" fmla="val 3379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C23FE6-9000-42ED-A124-57CBD377B50D}">
      <dsp:nvSpPr>
        <dsp:cNvPr id="0" name=""/>
        <dsp:cNvSpPr/>
      </dsp:nvSpPr>
      <dsp:spPr>
        <a:xfrm>
          <a:off x="4502237" y="942959"/>
          <a:ext cx="2660291" cy="1057910"/>
        </a:xfrm>
        <a:prstGeom prst="roundRect">
          <a:avLst>
            <a:gd name="adj" fmla="val 10000"/>
          </a:avLst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/>
            <a:t>Причины</a:t>
          </a:r>
        </a:p>
      </dsp:txBody>
      <dsp:txXfrm>
        <a:off x="4533222" y="973944"/>
        <a:ext cx="2598321" cy="995940"/>
      </dsp:txXfrm>
    </dsp:sp>
    <dsp:sp modelId="{8A534957-4813-474E-A168-610FCE29D445}">
      <dsp:nvSpPr>
        <dsp:cNvPr id="0" name=""/>
        <dsp:cNvSpPr/>
      </dsp:nvSpPr>
      <dsp:spPr>
        <a:xfrm>
          <a:off x="7673842" y="1475105"/>
          <a:ext cx="2992827" cy="24684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43815" rIns="43815" bIns="4381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Совершенствование навыков сопоставления текстов </a:t>
          </a:r>
          <a:endParaRPr lang="ru-RU" sz="2300" kern="1200" dirty="0">
            <a:solidFill>
              <a:srgbClr val="FF0000"/>
            </a:solidFill>
          </a:endParaRPr>
        </a:p>
      </dsp:txBody>
      <dsp:txXfrm>
        <a:off x="7730648" y="1531911"/>
        <a:ext cx="2879215" cy="1825889"/>
      </dsp:txXfrm>
    </dsp:sp>
    <dsp:sp modelId="{7C285AE0-2437-4D46-B939-233F6FE98F35}">
      <dsp:nvSpPr>
        <dsp:cNvPr id="0" name=""/>
        <dsp:cNvSpPr/>
      </dsp:nvSpPr>
      <dsp:spPr>
        <a:xfrm>
          <a:off x="8338915" y="3414606"/>
          <a:ext cx="2660291" cy="1057910"/>
        </a:xfrm>
        <a:prstGeom prst="roundRect">
          <a:avLst>
            <a:gd name="adj" fmla="val 1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/>
            <a:t>Решения</a:t>
          </a:r>
        </a:p>
      </dsp:txBody>
      <dsp:txXfrm>
        <a:off x="8369900" y="3445591"/>
        <a:ext cx="2598321" cy="9959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F1B0F3-470A-454F-891B-9A8CB9B7AA24}">
      <dsp:nvSpPr>
        <dsp:cNvPr id="0" name=""/>
        <dsp:cNvSpPr/>
      </dsp:nvSpPr>
      <dsp:spPr>
        <a:xfrm>
          <a:off x="487" y="1475105"/>
          <a:ext cx="2992827" cy="24684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err="1"/>
            <a:t>Неразличение</a:t>
          </a:r>
          <a:r>
            <a:rPr lang="ru-RU" sz="1800" kern="1200" dirty="0"/>
            <a:t> анализа и пересказа текста при аргументации ответа</a:t>
          </a:r>
        </a:p>
      </dsp:txBody>
      <dsp:txXfrm>
        <a:off x="57293" y="1531911"/>
        <a:ext cx="2879215" cy="1825889"/>
      </dsp:txXfrm>
    </dsp:sp>
    <dsp:sp modelId="{1D700EAE-4741-4376-8D68-2E1F7DB2E51B}">
      <dsp:nvSpPr>
        <dsp:cNvPr id="0" name=""/>
        <dsp:cNvSpPr/>
      </dsp:nvSpPr>
      <dsp:spPr>
        <a:xfrm>
          <a:off x="1707498" y="2041381"/>
          <a:ext cx="3421936" cy="3421936"/>
        </a:xfrm>
        <a:prstGeom prst="leftCircularArrow">
          <a:avLst>
            <a:gd name="adj1" fmla="val 3138"/>
            <a:gd name="adj2" fmla="val 386006"/>
            <a:gd name="adj3" fmla="val 2326182"/>
            <a:gd name="adj4" fmla="val 9189155"/>
            <a:gd name="adj5" fmla="val 3661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364BEE-16C0-44C4-BE45-E8F022477B44}">
      <dsp:nvSpPr>
        <dsp:cNvPr id="0" name=""/>
        <dsp:cNvSpPr/>
      </dsp:nvSpPr>
      <dsp:spPr>
        <a:xfrm>
          <a:off x="665559" y="3414606"/>
          <a:ext cx="2660291" cy="105791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/>
            <a:t>Ошибки </a:t>
          </a:r>
        </a:p>
      </dsp:txBody>
      <dsp:txXfrm>
        <a:off x="696544" y="3445591"/>
        <a:ext cx="2598321" cy="995940"/>
      </dsp:txXfrm>
    </dsp:sp>
    <dsp:sp modelId="{0EAE4976-FED0-4E4F-AE9D-FA68A14A98CA}">
      <dsp:nvSpPr>
        <dsp:cNvPr id="0" name=""/>
        <dsp:cNvSpPr/>
      </dsp:nvSpPr>
      <dsp:spPr>
        <a:xfrm>
          <a:off x="3917851" y="772964"/>
          <a:ext cx="2992827" cy="41147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/>
            <a:t>Неумение вычленять самое необходимое для ответа.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/>
            <a:t>Плохое знание текста литературного произведения.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/>
        </a:p>
      </dsp:txBody>
      <dsp:txXfrm>
        <a:off x="4005508" y="1742363"/>
        <a:ext cx="2817513" cy="3057738"/>
      </dsp:txXfrm>
    </dsp:sp>
    <dsp:sp modelId="{3A832B97-5672-47EA-A4E6-8FC964F81518}">
      <dsp:nvSpPr>
        <dsp:cNvPr id="0" name=""/>
        <dsp:cNvSpPr/>
      </dsp:nvSpPr>
      <dsp:spPr>
        <a:xfrm>
          <a:off x="5437073" y="-221811"/>
          <a:ext cx="3669297" cy="3669297"/>
        </a:xfrm>
        <a:prstGeom prst="circularArrow">
          <a:avLst>
            <a:gd name="adj1" fmla="val 2926"/>
            <a:gd name="adj2" fmla="val 358196"/>
            <a:gd name="adj3" fmla="val 19866412"/>
            <a:gd name="adj4" fmla="val 12975629"/>
            <a:gd name="adj5" fmla="val 3414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C23FE6-9000-42ED-A124-57CBD377B50D}">
      <dsp:nvSpPr>
        <dsp:cNvPr id="0" name=""/>
        <dsp:cNvSpPr/>
      </dsp:nvSpPr>
      <dsp:spPr>
        <a:xfrm>
          <a:off x="4556028" y="596521"/>
          <a:ext cx="2660291" cy="1057910"/>
        </a:xfrm>
        <a:prstGeom prst="roundRect">
          <a:avLst>
            <a:gd name="adj" fmla="val 10000"/>
          </a:avLst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/>
            <a:t>Причины</a:t>
          </a:r>
        </a:p>
      </dsp:txBody>
      <dsp:txXfrm>
        <a:off x="4587013" y="627506"/>
        <a:ext cx="2598321" cy="995940"/>
      </dsp:txXfrm>
    </dsp:sp>
    <dsp:sp modelId="{8A534957-4813-474E-A168-610FCE29D445}">
      <dsp:nvSpPr>
        <dsp:cNvPr id="0" name=""/>
        <dsp:cNvSpPr/>
      </dsp:nvSpPr>
      <dsp:spPr>
        <a:xfrm>
          <a:off x="7673842" y="1114368"/>
          <a:ext cx="2992827" cy="31951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/>
            <a:t>Совершенствование навыков анализа текста в его </a:t>
          </a:r>
          <a:r>
            <a:rPr lang="ru-RU" sz="1600" kern="1200" dirty="0" err="1"/>
            <a:t>родо</a:t>
          </a:r>
          <a:r>
            <a:rPr lang="ru-RU" sz="1600" kern="1200" dirty="0"/>
            <a:t>-жанровой специфике (как на знакомом, так и на новом материале)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/>
            <a:t>Совершенствование умения привлекать литературный материал для подтверждения своих суждений </a:t>
          </a:r>
        </a:p>
      </dsp:txBody>
      <dsp:txXfrm>
        <a:off x="7747371" y="1187897"/>
        <a:ext cx="2845769" cy="2363394"/>
      </dsp:txXfrm>
    </dsp:sp>
    <dsp:sp modelId="{7C285AE0-2437-4D46-B939-233F6FE98F35}">
      <dsp:nvSpPr>
        <dsp:cNvPr id="0" name=""/>
        <dsp:cNvSpPr/>
      </dsp:nvSpPr>
      <dsp:spPr>
        <a:xfrm>
          <a:off x="8323938" y="4301625"/>
          <a:ext cx="2660291" cy="1057910"/>
        </a:xfrm>
        <a:prstGeom prst="roundRect">
          <a:avLst>
            <a:gd name="adj" fmla="val 10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/>
            <a:t>Решения</a:t>
          </a:r>
        </a:p>
      </dsp:txBody>
      <dsp:txXfrm>
        <a:off x="8354923" y="4332610"/>
        <a:ext cx="2598321" cy="9959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F1B0F3-470A-454F-891B-9A8CB9B7AA24}">
      <dsp:nvSpPr>
        <dsp:cNvPr id="0" name=""/>
        <dsp:cNvSpPr/>
      </dsp:nvSpPr>
      <dsp:spPr>
        <a:xfrm>
          <a:off x="487" y="1475105"/>
          <a:ext cx="2992827" cy="24684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/>
            <a:t>Подмена темы, неточное ее понимание</a:t>
          </a:r>
        </a:p>
      </dsp:txBody>
      <dsp:txXfrm>
        <a:off x="57293" y="1531911"/>
        <a:ext cx="2879215" cy="1825889"/>
      </dsp:txXfrm>
    </dsp:sp>
    <dsp:sp modelId="{1D700EAE-4741-4376-8D68-2E1F7DB2E51B}">
      <dsp:nvSpPr>
        <dsp:cNvPr id="0" name=""/>
        <dsp:cNvSpPr/>
      </dsp:nvSpPr>
      <dsp:spPr>
        <a:xfrm>
          <a:off x="1677674" y="2046121"/>
          <a:ext cx="3325489" cy="3325489"/>
        </a:xfrm>
        <a:prstGeom prst="leftCircularArrow">
          <a:avLst>
            <a:gd name="adj1" fmla="val 3229"/>
            <a:gd name="adj2" fmla="val 398056"/>
            <a:gd name="adj3" fmla="val 2173567"/>
            <a:gd name="adj4" fmla="val 9024489"/>
            <a:gd name="adj5" fmla="val 3767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364BEE-16C0-44C4-BE45-E8F022477B44}">
      <dsp:nvSpPr>
        <dsp:cNvPr id="0" name=""/>
        <dsp:cNvSpPr/>
      </dsp:nvSpPr>
      <dsp:spPr>
        <a:xfrm>
          <a:off x="665559" y="3414606"/>
          <a:ext cx="2660291" cy="105791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915" tIns="54610" rIns="81915" bIns="5461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/>
            <a:t>Снижение</a:t>
          </a:r>
        </a:p>
      </dsp:txBody>
      <dsp:txXfrm>
        <a:off x="696544" y="3445591"/>
        <a:ext cx="2598321" cy="995940"/>
      </dsp:txXfrm>
    </dsp:sp>
    <dsp:sp modelId="{0EAE4976-FED0-4E4F-AE9D-FA68A14A98CA}">
      <dsp:nvSpPr>
        <dsp:cNvPr id="0" name=""/>
        <dsp:cNvSpPr/>
      </dsp:nvSpPr>
      <dsp:spPr>
        <a:xfrm>
          <a:off x="3837165" y="1475105"/>
          <a:ext cx="2992827" cy="24684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/>
            <a:t>Недостаточная сформированность собственно литературных навыков</a:t>
          </a:r>
        </a:p>
      </dsp:txBody>
      <dsp:txXfrm>
        <a:off x="3893971" y="2060866"/>
        <a:ext cx="2879215" cy="1825889"/>
      </dsp:txXfrm>
    </dsp:sp>
    <dsp:sp modelId="{3A832B97-5672-47EA-A4E6-8FC964F81518}">
      <dsp:nvSpPr>
        <dsp:cNvPr id="0" name=""/>
        <dsp:cNvSpPr/>
      </dsp:nvSpPr>
      <dsp:spPr>
        <a:xfrm>
          <a:off x="5427534" y="42999"/>
          <a:ext cx="3730998" cy="3730998"/>
        </a:xfrm>
        <a:prstGeom prst="circularArrow">
          <a:avLst>
            <a:gd name="adj1" fmla="val 2878"/>
            <a:gd name="adj2" fmla="val 351873"/>
            <a:gd name="adj3" fmla="val 19699838"/>
            <a:gd name="adj4" fmla="val 12802732"/>
            <a:gd name="adj5" fmla="val 3358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C23FE6-9000-42ED-A124-57CBD377B50D}">
      <dsp:nvSpPr>
        <dsp:cNvPr id="0" name=""/>
        <dsp:cNvSpPr/>
      </dsp:nvSpPr>
      <dsp:spPr>
        <a:xfrm>
          <a:off x="4502237" y="946150"/>
          <a:ext cx="2660291" cy="1057910"/>
        </a:xfrm>
        <a:prstGeom prst="roundRect">
          <a:avLst>
            <a:gd name="adj" fmla="val 1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915" tIns="54610" rIns="81915" bIns="5461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/>
            <a:t>Причины</a:t>
          </a:r>
        </a:p>
      </dsp:txBody>
      <dsp:txXfrm>
        <a:off x="4533222" y="977135"/>
        <a:ext cx="2598321" cy="995940"/>
      </dsp:txXfrm>
    </dsp:sp>
    <dsp:sp modelId="{8A534957-4813-474E-A168-610FCE29D445}">
      <dsp:nvSpPr>
        <dsp:cNvPr id="0" name=""/>
        <dsp:cNvSpPr/>
      </dsp:nvSpPr>
      <dsp:spPr>
        <a:xfrm>
          <a:off x="7687280" y="1116452"/>
          <a:ext cx="2992827" cy="36038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/>
            <a:t>Работа над умением анализировать тему, ее ключевые слова. Работа над умением выбрать наиболее понятную и посильную для себя тему для сочинения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/>
        </a:p>
      </dsp:txBody>
      <dsp:txXfrm>
        <a:off x="7770214" y="1199386"/>
        <a:ext cx="2826959" cy="2665707"/>
      </dsp:txXfrm>
    </dsp:sp>
    <dsp:sp modelId="{7C285AE0-2437-4D46-B939-233F6FE98F35}">
      <dsp:nvSpPr>
        <dsp:cNvPr id="0" name=""/>
        <dsp:cNvSpPr/>
      </dsp:nvSpPr>
      <dsp:spPr>
        <a:xfrm>
          <a:off x="8339402" y="4151195"/>
          <a:ext cx="2660291" cy="1267471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915" tIns="54610" rIns="81915" bIns="5461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/>
            <a:t>Решения</a:t>
          </a:r>
        </a:p>
      </dsp:txBody>
      <dsp:txXfrm>
        <a:off x="8376525" y="4188318"/>
        <a:ext cx="2586045" cy="119322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F1B0F3-470A-454F-891B-9A8CB9B7AA24}">
      <dsp:nvSpPr>
        <dsp:cNvPr id="0" name=""/>
        <dsp:cNvSpPr/>
      </dsp:nvSpPr>
      <dsp:spPr>
        <a:xfrm>
          <a:off x="487" y="1076086"/>
          <a:ext cx="2992827" cy="3272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/>
            <a:t>Анализ и интерпретация литературного произведения (провальными являются любые темы, связанные с теорией комического, с жанровой спецификой произведения)</a:t>
          </a:r>
        </a:p>
      </dsp:txBody>
      <dsp:txXfrm>
        <a:off x="75790" y="1151389"/>
        <a:ext cx="2842221" cy="2420436"/>
      </dsp:txXfrm>
    </dsp:sp>
    <dsp:sp modelId="{1D700EAE-4741-4376-8D68-2E1F7DB2E51B}">
      <dsp:nvSpPr>
        <dsp:cNvPr id="0" name=""/>
        <dsp:cNvSpPr/>
      </dsp:nvSpPr>
      <dsp:spPr>
        <a:xfrm>
          <a:off x="1676858" y="2047556"/>
          <a:ext cx="3325490" cy="3325490"/>
        </a:xfrm>
        <a:prstGeom prst="leftCircularArrow">
          <a:avLst>
            <a:gd name="adj1" fmla="val 3229"/>
            <a:gd name="adj2" fmla="val 398056"/>
            <a:gd name="adj3" fmla="val 2169897"/>
            <a:gd name="adj4" fmla="val 9020820"/>
            <a:gd name="adj5" fmla="val 3767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364BEE-16C0-44C4-BE45-E8F022477B44}">
      <dsp:nvSpPr>
        <dsp:cNvPr id="0" name=""/>
        <dsp:cNvSpPr/>
      </dsp:nvSpPr>
      <dsp:spPr>
        <a:xfrm>
          <a:off x="665559" y="3417477"/>
          <a:ext cx="2660291" cy="105791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80010" bIns="5334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/>
            <a:t>Проблемы</a:t>
          </a:r>
        </a:p>
      </dsp:txBody>
      <dsp:txXfrm>
        <a:off x="696544" y="3448462"/>
        <a:ext cx="2598321" cy="995940"/>
      </dsp:txXfrm>
    </dsp:sp>
    <dsp:sp modelId="{0EAE4976-FED0-4E4F-AE9D-FA68A14A98CA}">
      <dsp:nvSpPr>
        <dsp:cNvPr id="0" name=""/>
        <dsp:cNvSpPr/>
      </dsp:nvSpPr>
      <dsp:spPr>
        <a:xfrm>
          <a:off x="3837165" y="1475105"/>
          <a:ext cx="2992827" cy="24684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kern="1200" dirty="0"/>
            <a:t>Недостаточная сформированность собственно литературных навыков</a:t>
          </a:r>
          <a:endParaRPr lang="ru-RU" sz="1800" kern="1200" dirty="0"/>
        </a:p>
      </dsp:txBody>
      <dsp:txXfrm>
        <a:off x="3893971" y="2060866"/>
        <a:ext cx="2879215" cy="1825889"/>
      </dsp:txXfrm>
    </dsp:sp>
    <dsp:sp modelId="{3A832B97-5672-47EA-A4E6-8FC964F81518}">
      <dsp:nvSpPr>
        <dsp:cNvPr id="0" name=""/>
        <dsp:cNvSpPr/>
      </dsp:nvSpPr>
      <dsp:spPr>
        <a:xfrm>
          <a:off x="5416799" y="58155"/>
          <a:ext cx="3733712" cy="3733712"/>
        </a:xfrm>
        <a:prstGeom prst="circularArrow">
          <a:avLst>
            <a:gd name="adj1" fmla="val 2876"/>
            <a:gd name="adj2" fmla="val 351600"/>
            <a:gd name="adj3" fmla="val 19737324"/>
            <a:gd name="adj4" fmla="val 12839945"/>
            <a:gd name="adj5" fmla="val 3355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C23FE6-9000-42ED-A124-57CBD377B50D}">
      <dsp:nvSpPr>
        <dsp:cNvPr id="0" name=""/>
        <dsp:cNvSpPr/>
      </dsp:nvSpPr>
      <dsp:spPr>
        <a:xfrm>
          <a:off x="4502237" y="946150"/>
          <a:ext cx="2660291" cy="1057910"/>
        </a:xfrm>
        <a:prstGeom prst="roundRect">
          <a:avLst>
            <a:gd name="adj" fmla="val 1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80010" bIns="5334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/>
            <a:t>Причины</a:t>
          </a:r>
        </a:p>
      </dsp:txBody>
      <dsp:txXfrm>
        <a:off x="4533222" y="977135"/>
        <a:ext cx="2598321" cy="995940"/>
      </dsp:txXfrm>
    </dsp:sp>
    <dsp:sp modelId="{8A534957-4813-474E-A168-610FCE29D445}">
      <dsp:nvSpPr>
        <dsp:cNvPr id="0" name=""/>
        <dsp:cNvSpPr/>
      </dsp:nvSpPr>
      <dsp:spPr>
        <a:xfrm>
          <a:off x="7687280" y="1149478"/>
          <a:ext cx="2992827" cy="36038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/>
            <a:t>Формирование умения анализировать произведение с учетом его </a:t>
          </a:r>
          <a:r>
            <a:rPr lang="ru-RU" sz="1600" kern="1200" dirty="0" err="1"/>
            <a:t>родо</a:t>
          </a:r>
          <a:r>
            <a:rPr lang="ru-RU" sz="1600" kern="1200" dirty="0"/>
            <a:t>-жанровой принадлежности (с использованием соответствующей терминологии)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/>
            <a:t>Проведение серии вебинаров для учителей «Анализ и интерпретация литературного произведения», проведение консультаций для обучающихся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/>
        </a:p>
      </dsp:txBody>
      <dsp:txXfrm>
        <a:off x="7770214" y="1232412"/>
        <a:ext cx="2826959" cy="2665707"/>
      </dsp:txXfrm>
    </dsp:sp>
    <dsp:sp modelId="{7C285AE0-2437-4D46-B939-233F6FE98F35}">
      <dsp:nvSpPr>
        <dsp:cNvPr id="0" name=""/>
        <dsp:cNvSpPr/>
      </dsp:nvSpPr>
      <dsp:spPr>
        <a:xfrm>
          <a:off x="5356356" y="4332089"/>
          <a:ext cx="2660291" cy="1057910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80010" bIns="5334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/>
            <a:t>Решения</a:t>
          </a:r>
        </a:p>
      </dsp:txBody>
      <dsp:txXfrm>
        <a:off x="5387341" y="4363074"/>
        <a:ext cx="2598321" cy="9959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ru-RU" smtClean="0"/>
              <a:t>17.11.2021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E79A22C-9E8A-42C6-97E0-01D4C75F6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22456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ru-RU" smtClean="0"/>
              <a:t>17.11.2021</a:t>
            </a:r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6B73594-B89F-4A2D-9D4D-D2A4E18A1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76099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73594-B89F-4A2D-9D4D-D2A4E18A1311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17.11.2021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866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B73594-B89F-4A2D-9D4D-D2A4E18A1311}" type="slidenum">
              <a:rPr lang="ru-RU" smtClean="0"/>
              <a:t>4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ru-RU" smtClean="0"/>
              <a:t>17.11.2021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957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B73594-B89F-4A2D-9D4D-D2A4E18A1311}" type="slidenum">
              <a:rPr lang="ru-RU" smtClean="0"/>
              <a:t>5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ru-RU" smtClean="0"/>
              <a:t>17.11.2021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980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19.11.2021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9384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19.11.2021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2484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19.11.2021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332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19.11.2021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5291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19.11.2021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6052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19.11.2021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2125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19.11.2021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390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19.11.2021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191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19.11.2021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360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19.11.2021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7671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19.11.2021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2296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80D50-DE6C-4704-B7C3-588230F13566}" type="datetimeFigureOut">
              <a:rPr lang="ru-RU" smtClean="0"/>
              <a:t>19.11.2021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0338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iro.yar.ru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42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62" y="0"/>
            <a:ext cx="10238482" cy="1348353"/>
          </a:xfrm>
          <a:gradFill>
            <a:gsLst>
              <a:gs pos="0">
                <a:schemeClr val="bg1"/>
              </a:gs>
              <a:gs pos="62000">
                <a:schemeClr val="bg2"/>
              </a:gs>
              <a:gs pos="92000">
                <a:schemeClr val="bg2">
                  <a:lumMod val="90000"/>
                </a:schemeClr>
              </a:gs>
              <a:gs pos="100000">
                <a:schemeClr val="bg2">
                  <a:lumMod val="75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ru-RU" sz="21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автономное учреждение дополнительного профессионального образования Ярославской области</a:t>
            </a:r>
            <a: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развития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8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66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6600" b="1" dirty="0">
                <a:solidFill>
                  <a:srgbClr val="C00000"/>
                </a:solidFill>
              </a:rPr>
              <a:t>ЕГЭ по литературе-2021. </a:t>
            </a:r>
            <a:br>
              <a:rPr lang="ru-RU" sz="6600" b="1" dirty="0">
                <a:solidFill>
                  <a:srgbClr val="C00000"/>
                </a:solidFill>
              </a:rPr>
            </a:br>
            <a:r>
              <a:rPr lang="ru-RU" sz="6600" b="1" dirty="0">
                <a:solidFill>
                  <a:srgbClr val="C00000"/>
                </a:solidFill>
              </a:rPr>
              <a:t>Методическая поддержка</a:t>
            </a:r>
          </a:p>
          <a:p>
            <a:pPr marL="0" indent="0" algn="ctr">
              <a:buNone/>
            </a:pPr>
            <a:endParaRPr lang="ru-RU" sz="6600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059" y="96651"/>
            <a:ext cx="1366282" cy="136628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28378" y="5311588"/>
            <a:ext cx="97760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Киселева Наталья Витальевна</a:t>
            </a:r>
            <a:r>
              <a:rPr lang="ru-RU" dirty="0"/>
              <a:t>, доцент кафедры гуманитарных дисциплин ГАУ ДПО ЯО ИРО, кандидат культурологии</a:t>
            </a:r>
          </a:p>
          <a:p>
            <a:r>
              <a:rPr lang="ru-RU" b="1" dirty="0"/>
              <a:t>Лукьянчикова Наталья Владимировна</a:t>
            </a:r>
            <a:r>
              <a:rPr lang="ru-RU" dirty="0"/>
              <a:t>, доцент кафедры гуманитарных дисциплин ГАУ ДПО ЯО ИРО, кандидат филологических наук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70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666050664"/>
              </p:ext>
            </p:extLst>
          </p:nvPr>
        </p:nvGraphicFramePr>
        <p:xfrm>
          <a:off x="591671" y="1203760"/>
          <a:ext cx="1099969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>
          <a:xfrm>
            <a:off x="1768403" y="0"/>
            <a:ext cx="10238482" cy="847165"/>
          </a:xfrm>
          <a:prstGeom prst="rect">
            <a:avLst/>
          </a:prstGeom>
          <a:gradFill>
            <a:gsLst>
              <a:gs pos="0">
                <a:schemeClr val="bg1"/>
              </a:gs>
              <a:gs pos="62000">
                <a:schemeClr val="bg2"/>
              </a:gs>
              <a:gs pos="92000">
                <a:schemeClr val="bg2">
                  <a:lumMod val="90000"/>
                </a:schemeClr>
              </a:gs>
              <a:gs pos="100000">
                <a:schemeClr val="bg2">
                  <a:lumMod val="75000"/>
                </a:schemeClr>
              </a:gs>
            </a:gsLst>
            <a:lin ang="5400000" scaled="1"/>
          </a:gradFill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автономное учреждение дополнительного профессионального образования Ярославской области</a:t>
            </a:r>
            <a: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b="1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развития образования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6176" y="0"/>
            <a:ext cx="907259" cy="907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9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019160737"/>
              </p:ext>
            </p:extLst>
          </p:nvPr>
        </p:nvGraphicFramePr>
        <p:xfrm>
          <a:off x="591671" y="1203760"/>
          <a:ext cx="1099969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>
          <a:xfrm>
            <a:off x="1768403" y="0"/>
            <a:ext cx="10238482" cy="847165"/>
          </a:xfrm>
          <a:prstGeom prst="rect">
            <a:avLst/>
          </a:prstGeom>
          <a:gradFill>
            <a:gsLst>
              <a:gs pos="0">
                <a:schemeClr val="bg1"/>
              </a:gs>
              <a:gs pos="62000">
                <a:schemeClr val="bg2"/>
              </a:gs>
              <a:gs pos="92000">
                <a:schemeClr val="bg2">
                  <a:lumMod val="90000"/>
                </a:schemeClr>
              </a:gs>
              <a:gs pos="100000">
                <a:schemeClr val="bg2">
                  <a:lumMod val="75000"/>
                </a:schemeClr>
              </a:gs>
            </a:gsLst>
            <a:lin ang="5400000" scaled="1"/>
          </a:gradFill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автономное учреждение дополнительного профессионального образования Ярославской области</a:t>
            </a:r>
            <a: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b="1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развития образования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6176" y="0"/>
            <a:ext cx="907259" cy="907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21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115631711"/>
              </p:ext>
            </p:extLst>
          </p:nvPr>
        </p:nvGraphicFramePr>
        <p:xfrm>
          <a:off x="672352" y="1284442"/>
          <a:ext cx="1099969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>
          <a:xfrm>
            <a:off x="1768403" y="0"/>
            <a:ext cx="10238482" cy="847165"/>
          </a:xfrm>
          <a:prstGeom prst="rect">
            <a:avLst/>
          </a:prstGeom>
          <a:gradFill>
            <a:gsLst>
              <a:gs pos="0">
                <a:schemeClr val="bg1"/>
              </a:gs>
              <a:gs pos="62000">
                <a:schemeClr val="bg2"/>
              </a:gs>
              <a:gs pos="92000">
                <a:schemeClr val="bg2">
                  <a:lumMod val="90000"/>
                </a:schemeClr>
              </a:gs>
              <a:gs pos="100000">
                <a:schemeClr val="bg2">
                  <a:lumMod val="75000"/>
                </a:schemeClr>
              </a:gs>
            </a:gsLst>
            <a:lin ang="5400000" scaled="1"/>
          </a:gradFill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автономное учреждение дополнительного профессионального образования Ярославской области</a:t>
            </a:r>
            <a: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b="1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развития образования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6176" y="0"/>
            <a:ext cx="907259" cy="907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7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60101980"/>
              </p:ext>
            </p:extLst>
          </p:nvPr>
        </p:nvGraphicFramePr>
        <p:xfrm>
          <a:off x="789805" y="1199131"/>
          <a:ext cx="1099969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>
          <a:xfrm>
            <a:off x="1768403" y="0"/>
            <a:ext cx="10238482" cy="847165"/>
          </a:xfrm>
          <a:prstGeom prst="rect">
            <a:avLst/>
          </a:prstGeom>
          <a:gradFill>
            <a:gsLst>
              <a:gs pos="0">
                <a:schemeClr val="bg1"/>
              </a:gs>
              <a:gs pos="62000">
                <a:schemeClr val="bg2"/>
              </a:gs>
              <a:gs pos="92000">
                <a:schemeClr val="bg2">
                  <a:lumMod val="90000"/>
                </a:schemeClr>
              </a:gs>
              <a:gs pos="100000">
                <a:schemeClr val="bg2">
                  <a:lumMod val="75000"/>
                </a:schemeClr>
              </a:gs>
            </a:gsLst>
            <a:lin ang="5400000" scaled="1"/>
          </a:gradFill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автономное учреждение дополнительного профессионального образования Ярославской области</a:t>
            </a:r>
            <a: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b="1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развития образования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6176" y="0"/>
            <a:ext cx="907259" cy="907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95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517716203"/>
              </p:ext>
            </p:extLst>
          </p:nvPr>
        </p:nvGraphicFramePr>
        <p:xfrm>
          <a:off x="537882" y="1244101"/>
          <a:ext cx="1099969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>
          <a:xfrm>
            <a:off x="1768403" y="0"/>
            <a:ext cx="10238482" cy="847165"/>
          </a:xfrm>
          <a:prstGeom prst="rect">
            <a:avLst/>
          </a:prstGeom>
          <a:gradFill>
            <a:gsLst>
              <a:gs pos="0">
                <a:schemeClr val="bg1"/>
              </a:gs>
              <a:gs pos="62000">
                <a:schemeClr val="bg2"/>
              </a:gs>
              <a:gs pos="92000">
                <a:schemeClr val="bg2">
                  <a:lumMod val="90000"/>
                </a:schemeClr>
              </a:gs>
              <a:gs pos="100000">
                <a:schemeClr val="bg2">
                  <a:lumMod val="75000"/>
                </a:schemeClr>
              </a:gs>
            </a:gsLst>
            <a:lin ang="5400000" scaled="1"/>
          </a:gradFill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автономное учреждение дополнительного профессионального образования Ярославской области</a:t>
            </a:r>
            <a: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b="1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развития образования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6176" y="0"/>
            <a:ext cx="907259" cy="907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26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89805" y="2473886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Благодарю за внимание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30359" y="5090474"/>
            <a:ext cx="482023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A52C36"/>
                </a:solidFill>
              </a:rPr>
              <a:t>Контактная информация:</a:t>
            </a:r>
          </a:p>
          <a:p>
            <a:r>
              <a:rPr lang="ru-RU" sz="2000" b="1" dirty="0">
                <a:solidFill>
                  <a:srgbClr val="A52C36"/>
                </a:solidFill>
              </a:rPr>
              <a:t>Россия г. Ярославль, ул. Богдановича, 16 </a:t>
            </a:r>
          </a:p>
          <a:p>
            <a:r>
              <a:rPr lang="ru-RU" sz="2000" b="1" dirty="0">
                <a:solidFill>
                  <a:srgbClr val="A52C36"/>
                </a:solidFill>
              </a:rPr>
              <a:t>Тел.: +7 (4852) 21-06-83 </a:t>
            </a:r>
          </a:p>
          <a:p>
            <a:r>
              <a:rPr lang="ru-RU" sz="2000" b="1" dirty="0">
                <a:solidFill>
                  <a:srgbClr val="A52C36"/>
                </a:solidFill>
              </a:rPr>
              <a:t>Сайт: </a:t>
            </a:r>
            <a:r>
              <a:rPr lang="en-US" sz="2000" b="1" dirty="0">
                <a:solidFill>
                  <a:srgbClr val="A32D35"/>
                </a:solidFill>
                <a:hlinkClick r:id="rId2"/>
              </a:rPr>
              <a:t>www.iro.yar.ru</a:t>
            </a:r>
            <a:endParaRPr lang="en-US" sz="2000" b="1" dirty="0">
              <a:solidFill>
                <a:srgbClr val="A32D35"/>
              </a:solidFill>
            </a:endParaRPr>
          </a:p>
          <a:p>
            <a:r>
              <a:rPr lang="en-US" sz="2000" b="1" dirty="0">
                <a:solidFill>
                  <a:srgbClr val="A52C36"/>
                </a:solidFill>
              </a:rPr>
              <a:t>E-mail</a:t>
            </a:r>
            <a:r>
              <a:rPr lang="ru-RU" sz="2000" b="1" dirty="0">
                <a:solidFill>
                  <a:srgbClr val="A52C36"/>
                </a:solidFill>
              </a:rPr>
              <a:t>: </a:t>
            </a:r>
            <a:r>
              <a:rPr lang="en-US" sz="2000" b="1" dirty="0">
                <a:solidFill>
                  <a:srgbClr val="A52C36"/>
                </a:solidFill>
              </a:rPr>
              <a:t>rcnit@iro.yar.ru</a:t>
            </a:r>
            <a:endParaRPr lang="ru-RU" sz="2000" b="1" dirty="0">
              <a:solidFill>
                <a:srgbClr val="A52C36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768403" y="0"/>
            <a:ext cx="10238482" cy="847165"/>
          </a:xfrm>
          <a:prstGeom prst="rect">
            <a:avLst/>
          </a:prstGeom>
          <a:gradFill>
            <a:gsLst>
              <a:gs pos="0">
                <a:schemeClr val="bg1"/>
              </a:gs>
              <a:gs pos="62000">
                <a:schemeClr val="bg2"/>
              </a:gs>
              <a:gs pos="92000">
                <a:schemeClr val="bg2">
                  <a:lumMod val="90000"/>
                </a:schemeClr>
              </a:gs>
              <a:gs pos="100000">
                <a:schemeClr val="bg2">
                  <a:lumMod val="75000"/>
                </a:schemeClr>
              </a:gs>
            </a:gsLst>
            <a:lin ang="5400000" scaled="1"/>
          </a:gradFill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автономное учреждение дополнительного профессионального образования Ярославской области</a:t>
            </a:r>
            <a: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b="1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развития образования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176" y="0"/>
            <a:ext cx="907259" cy="907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94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335</Words>
  <Application>Microsoft Office PowerPoint</Application>
  <PresentationFormat>Произвольный</PresentationFormat>
  <Paragraphs>56</Paragraphs>
  <Slides>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Государственное автономное учреждение дополнительного профессионального образования Ярославской области  Институт развития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автономное учреждение дополнительного профессионального образования Ярославской области  Институт развития образования</dc:title>
  <dc:creator>Юлия Владимировна Суханова</dc:creator>
  <cp:lastModifiedBy>Галина Валентиновна Куприянова</cp:lastModifiedBy>
  <cp:revision>64</cp:revision>
  <cp:lastPrinted>2021-11-19T07:10:28Z</cp:lastPrinted>
  <dcterms:created xsi:type="dcterms:W3CDTF">2017-01-12T11:53:49Z</dcterms:created>
  <dcterms:modified xsi:type="dcterms:W3CDTF">2021-11-19T07:10:48Z</dcterms:modified>
  <cp:contentStatus/>
</cp:coreProperties>
</file>