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43" r:id="rId2"/>
    <p:sldId id="421" r:id="rId3"/>
    <p:sldId id="438" r:id="rId4"/>
    <p:sldId id="461" r:id="rId5"/>
    <p:sldId id="447" r:id="rId6"/>
    <p:sldId id="449" r:id="rId7"/>
    <p:sldId id="452" r:id="rId8"/>
    <p:sldId id="453" r:id="rId9"/>
    <p:sldId id="466" r:id="rId10"/>
    <p:sldId id="465" r:id="rId11"/>
    <p:sldId id="467" r:id="rId12"/>
    <p:sldId id="455" r:id="rId13"/>
    <p:sldId id="454" r:id="rId14"/>
    <p:sldId id="446" r:id="rId15"/>
    <p:sldId id="462" r:id="rId16"/>
    <p:sldId id="463" r:id="rId17"/>
    <p:sldId id="464" r:id="rId18"/>
    <p:sldId id="469" r:id="rId19"/>
    <p:sldId id="451" r:id="rId20"/>
    <p:sldId id="468" r:id="rId21"/>
    <p:sldId id="470" r:id="rId22"/>
    <p:sldId id="471" r:id="rId23"/>
    <p:sldId id="459" r:id="rId2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D2"/>
    <a:srgbClr val="990000"/>
    <a:srgbClr val="4A80C2"/>
    <a:srgbClr val="23A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2" autoAdjust="0"/>
    <p:restoredTop sz="84914" autoAdjust="0"/>
  </p:normalViewPr>
  <p:slideViewPr>
    <p:cSldViewPr>
      <p:cViewPr varScale="1">
        <p:scale>
          <a:sx n="98" d="100"/>
          <a:sy n="98" d="100"/>
        </p:scale>
        <p:origin x="22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047-4C67-BBC4-96F02E0C1F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B0-4CAC-957F-73EB1932C8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B0-4CAC-957F-73EB1932C8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B0-4CAC-957F-73EB1932C868}"/>
              </c:ext>
            </c:extLst>
          </c:dPt>
          <c:cat>
            <c:strRef>
              <c:f>Лист1!$A$2:$A$5</c:f>
              <c:strCache>
                <c:ptCount val="4"/>
                <c:pt idx="0">
                  <c:v>Другие</c:v>
                </c:pt>
                <c:pt idx="1">
                  <c:v>"Зона риска"</c:v>
                </c:pt>
                <c:pt idx="2">
                  <c:v>500+</c:v>
                </c:pt>
                <c:pt idx="3">
                  <c:v>"топ"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7.8</c:v>
                </c:pt>
                <c:pt idx="1">
                  <c:v>1.7</c:v>
                </c:pt>
                <c:pt idx="2">
                  <c:v>1.4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7-4C67-BBC4-96F02E0C1F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B0-4CAC-957F-73EB1932C8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2B0-4CAC-957F-73EB1932C8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2B0-4CAC-957F-73EB1932C8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2B0-4CAC-957F-73EB1932C868}"/>
              </c:ext>
            </c:extLst>
          </c:dPt>
          <c:cat>
            <c:strRef>
              <c:f>Лист1!$A$2:$A$5</c:f>
              <c:strCache>
                <c:ptCount val="4"/>
                <c:pt idx="0">
                  <c:v>Другие</c:v>
                </c:pt>
                <c:pt idx="1">
                  <c:v>"Зона риска"</c:v>
                </c:pt>
                <c:pt idx="2">
                  <c:v>500+</c:v>
                </c:pt>
                <c:pt idx="3">
                  <c:v>"топ"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47-4C67-BBC4-96F02E0C1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219181977252843"/>
          <c:y val="0.90196863885233414"/>
          <c:w val="0.51811625109361326"/>
          <c:h val="8.3126913910973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4C98C-2D2D-4376-A8F7-3BD8094133AD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47ECE0A-9323-43F2-8EEF-6F21139E9CCB}">
      <dgm:prSet phldrT="[Текст]"/>
      <dgm:spPr/>
      <dgm:t>
        <a:bodyPr/>
        <a:lstStyle/>
        <a:p>
          <a:r>
            <a:rPr lang="ru-RU" dirty="0" smtClean="0"/>
            <a:t>ИОМ</a:t>
          </a:r>
          <a:endParaRPr lang="ru-RU" dirty="0"/>
        </a:p>
      </dgm:t>
    </dgm:pt>
    <dgm:pt modelId="{5636214F-3BCF-4103-92B1-84B85E47B7C5}" type="parTrans" cxnId="{DD765074-F985-4BA1-AEDB-E1F6841294C3}">
      <dgm:prSet/>
      <dgm:spPr/>
      <dgm:t>
        <a:bodyPr/>
        <a:lstStyle/>
        <a:p>
          <a:endParaRPr lang="ru-RU"/>
        </a:p>
      </dgm:t>
    </dgm:pt>
    <dgm:pt modelId="{905C17B2-999A-4C02-9FA2-5291872FB1FC}" type="sibTrans" cxnId="{DD765074-F985-4BA1-AEDB-E1F6841294C3}">
      <dgm:prSet/>
      <dgm:spPr/>
      <dgm:t>
        <a:bodyPr/>
        <a:lstStyle/>
        <a:p>
          <a:endParaRPr lang="ru-RU"/>
        </a:p>
      </dgm:t>
    </dgm:pt>
    <dgm:pt modelId="{40C9063E-6ACB-41FE-979D-13789598FA5A}">
      <dgm:prSet phldrT="[Текст]" custT="1"/>
      <dgm:spPr/>
      <dgm:t>
        <a:bodyPr/>
        <a:lstStyle/>
        <a:p>
          <a:r>
            <a:rPr lang="ru-RU" sz="2400" dirty="0" smtClean="0"/>
            <a:t>Педагог</a:t>
          </a:r>
          <a:endParaRPr lang="ru-RU" sz="2400" dirty="0"/>
        </a:p>
      </dgm:t>
    </dgm:pt>
    <dgm:pt modelId="{A5006D1F-DE5D-44D8-93C9-0CCF93B35EFB}" type="parTrans" cxnId="{6B4752D9-1234-4F5C-8A89-3AF35AC12F7D}">
      <dgm:prSet/>
      <dgm:spPr/>
      <dgm:t>
        <a:bodyPr/>
        <a:lstStyle/>
        <a:p>
          <a:endParaRPr lang="ru-RU"/>
        </a:p>
      </dgm:t>
    </dgm:pt>
    <dgm:pt modelId="{80B1DEDA-5DE5-4040-A99B-CCC960A2BE9B}" type="sibTrans" cxnId="{6B4752D9-1234-4F5C-8A89-3AF35AC12F7D}">
      <dgm:prSet/>
      <dgm:spPr/>
      <dgm:t>
        <a:bodyPr/>
        <a:lstStyle/>
        <a:p>
          <a:endParaRPr lang="ru-RU"/>
        </a:p>
      </dgm:t>
    </dgm:pt>
    <dgm:pt modelId="{7067A4AD-B2C3-4C8F-B197-0C5695B30A96}">
      <dgm:prSet phldrT="[Текст]" custT="1"/>
      <dgm:spPr/>
      <dgm:t>
        <a:bodyPr/>
        <a:lstStyle/>
        <a:p>
          <a:r>
            <a:rPr lang="ru-RU" sz="1600" dirty="0" smtClean="0"/>
            <a:t>Руководитель ШМО</a:t>
          </a:r>
          <a:endParaRPr lang="ru-RU" sz="1600" dirty="0"/>
        </a:p>
      </dgm:t>
    </dgm:pt>
    <dgm:pt modelId="{A27FB4DD-920F-40F1-9AE7-26D5D358F0C1}" type="parTrans" cxnId="{8F004C6D-0595-4809-86D8-343C0C86B5A2}">
      <dgm:prSet/>
      <dgm:spPr/>
      <dgm:t>
        <a:bodyPr/>
        <a:lstStyle/>
        <a:p>
          <a:endParaRPr lang="ru-RU"/>
        </a:p>
      </dgm:t>
    </dgm:pt>
    <dgm:pt modelId="{75177131-154E-4A85-8CE0-68712C8F67AC}" type="sibTrans" cxnId="{8F004C6D-0595-4809-86D8-343C0C86B5A2}">
      <dgm:prSet/>
      <dgm:spPr/>
      <dgm:t>
        <a:bodyPr/>
        <a:lstStyle/>
        <a:p>
          <a:endParaRPr lang="ru-RU"/>
        </a:p>
      </dgm:t>
    </dgm:pt>
    <dgm:pt modelId="{51720D14-F8B8-448D-8138-3BDD7B2939CC}">
      <dgm:prSet phldrT="[Текст]" custT="1"/>
      <dgm:spPr/>
      <dgm:t>
        <a:bodyPr/>
        <a:lstStyle/>
        <a:p>
          <a:r>
            <a:rPr lang="ru-RU" sz="1600" dirty="0" smtClean="0"/>
            <a:t>Региональный методист</a:t>
          </a:r>
          <a:endParaRPr lang="ru-RU" sz="1600" dirty="0"/>
        </a:p>
      </dgm:t>
    </dgm:pt>
    <dgm:pt modelId="{77341330-80C3-47AA-A709-3AA069FEFC31}" type="parTrans" cxnId="{0985DFAD-B946-4796-87FA-1A2D27F3BB8E}">
      <dgm:prSet/>
      <dgm:spPr/>
      <dgm:t>
        <a:bodyPr/>
        <a:lstStyle/>
        <a:p>
          <a:endParaRPr lang="ru-RU"/>
        </a:p>
      </dgm:t>
    </dgm:pt>
    <dgm:pt modelId="{5FB06037-822C-4AAA-A343-9F25A9D07A4B}" type="sibTrans" cxnId="{0985DFAD-B946-4796-87FA-1A2D27F3BB8E}">
      <dgm:prSet/>
      <dgm:spPr/>
      <dgm:t>
        <a:bodyPr/>
        <a:lstStyle/>
        <a:p>
          <a:endParaRPr lang="ru-RU"/>
        </a:p>
      </dgm:t>
    </dgm:pt>
    <dgm:pt modelId="{B9433EC6-5374-4F41-A7A1-B7EA4D183A0A}">
      <dgm:prSet phldrT="[Текст]" custT="1"/>
      <dgm:spPr/>
      <dgm:t>
        <a:bodyPr/>
        <a:lstStyle/>
        <a:p>
          <a:r>
            <a:rPr lang="ru-RU" sz="1800" dirty="0" smtClean="0"/>
            <a:t>Заместитель директора</a:t>
          </a:r>
          <a:endParaRPr lang="ru-RU" sz="1800" dirty="0"/>
        </a:p>
      </dgm:t>
    </dgm:pt>
    <dgm:pt modelId="{0901C682-E88E-4596-BE1C-9833EFA642DF}" type="parTrans" cxnId="{7399C702-71D5-4598-B6CD-F59847CCCBD1}">
      <dgm:prSet/>
      <dgm:spPr/>
      <dgm:t>
        <a:bodyPr/>
        <a:lstStyle/>
        <a:p>
          <a:endParaRPr lang="ru-RU"/>
        </a:p>
      </dgm:t>
    </dgm:pt>
    <dgm:pt modelId="{4A226E76-3E05-470A-A466-9E27E20F71D3}" type="sibTrans" cxnId="{7399C702-71D5-4598-B6CD-F59847CCCBD1}">
      <dgm:prSet/>
      <dgm:spPr/>
      <dgm:t>
        <a:bodyPr/>
        <a:lstStyle/>
        <a:p>
          <a:endParaRPr lang="ru-RU"/>
        </a:p>
      </dgm:t>
    </dgm:pt>
    <dgm:pt modelId="{572291F6-731E-4218-84E6-4B73721D4E9A}" type="pres">
      <dgm:prSet presAssocID="{A1B4C98C-2D2D-4376-A8F7-3BD8094133A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7BE7C6-4D97-4BF1-9DCD-27F55B0F8245}" type="pres">
      <dgm:prSet presAssocID="{E47ECE0A-9323-43F2-8EEF-6F21139E9CCB}" presName="centerShape" presStyleLbl="node0" presStyleIdx="0" presStyleCnt="1"/>
      <dgm:spPr/>
      <dgm:t>
        <a:bodyPr/>
        <a:lstStyle/>
        <a:p>
          <a:endParaRPr lang="ru-RU"/>
        </a:p>
      </dgm:t>
    </dgm:pt>
    <dgm:pt modelId="{F91489EE-0880-4339-B55F-B5522B7498A4}" type="pres">
      <dgm:prSet presAssocID="{40C9063E-6ACB-41FE-979D-13789598FA5A}" presName="node" presStyleLbl="node1" presStyleIdx="0" presStyleCnt="4" custScaleX="136857" custScaleY="139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CF7D0-A8DA-4E1B-A1AD-A18182DAE1A1}" type="pres">
      <dgm:prSet presAssocID="{40C9063E-6ACB-41FE-979D-13789598FA5A}" presName="dummy" presStyleCnt="0"/>
      <dgm:spPr/>
    </dgm:pt>
    <dgm:pt modelId="{D47D101D-41EF-4AE8-B7FF-1270E04F77A7}" type="pres">
      <dgm:prSet presAssocID="{80B1DEDA-5DE5-4040-A99B-CCC960A2BE9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9C92224-DF0B-4D57-AAD0-70F382FCA86A}" type="pres">
      <dgm:prSet presAssocID="{7067A4AD-B2C3-4C8F-B197-0C5695B30A96}" presName="node" presStyleLbl="node1" presStyleIdx="1" presStyleCnt="4" custScaleX="140079" custScaleY="139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19B5A-A1E5-4B4D-9F6C-62565C376319}" type="pres">
      <dgm:prSet presAssocID="{7067A4AD-B2C3-4C8F-B197-0C5695B30A96}" presName="dummy" presStyleCnt="0"/>
      <dgm:spPr/>
    </dgm:pt>
    <dgm:pt modelId="{20D4211A-2AAF-4F49-B713-4EAD9F20B8E0}" type="pres">
      <dgm:prSet presAssocID="{75177131-154E-4A85-8CE0-68712C8F67A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9CEEFCA-5206-47CC-8685-6CC571A4E465}" type="pres">
      <dgm:prSet presAssocID="{51720D14-F8B8-448D-8138-3BDD7B2939CC}" presName="node" presStyleLbl="node1" presStyleIdx="2" presStyleCnt="4" custScaleX="144026" custScaleY="126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58B20-B337-43E6-89E4-05ABBB144149}" type="pres">
      <dgm:prSet presAssocID="{51720D14-F8B8-448D-8138-3BDD7B2939CC}" presName="dummy" presStyleCnt="0"/>
      <dgm:spPr/>
    </dgm:pt>
    <dgm:pt modelId="{15E207E6-46EF-4AA8-B23A-FECD7C8B2E39}" type="pres">
      <dgm:prSet presAssocID="{5FB06037-822C-4AAA-A343-9F25A9D07A4B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5328642-4223-4021-B278-7A811F57009F}" type="pres">
      <dgm:prSet presAssocID="{B9433EC6-5374-4F41-A7A1-B7EA4D183A0A}" presName="node" presStyleLbl="node1" presStyleIdx="3" presStyleCnt="4" custScaleX="144551" custScaleY="143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0BBFB-81A2-499C-8ED1-8E8BAAA21411}" type="pres">
      <dgm:prSet presAssocID="{B9433EC6-5374-4F41-A7A1-B7EA4D183A0A}" presName="dummy" presStyleCnt="0"/>
      <dgm:spPr/>
    </dgm:pt>
    <dgm:pt modelId="{1856B592-4985-4A89-91E0-0FC49BA99FF2}" type="pres">
      <dgm:prSet presAssocID="{4A226E76-3E05-470A-A466-9E27E20F71D3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6BADCFD-5931-4116-A243-8A2501DAE893}" type="presOf" srcId="{E47ECE0A-9323-43F2-8EEF-6F21139E9CCB}" destId="{E57BE7C6-4D97-4BF1-9DCD-27F55B0F8245}" srcOrd="0" destOrd="0" presId="urn:microsoft.com/office/officeart/2005/8/layout/radial6"/>
    <dgm:cxn modelId="{F055BE9F-D1E9-412B-BA78-3310444C8F60}" type="presOf" srcId="{7067A4AD-B2C3-4C8F-B197-0C5695B30A96}" destId="{79C92224-DF0B-4D57-AAD0-70F382FCA86A}" srcOrd="0" destOrd="0" presId="urn:microsoft.com/office/officeart/2005/8/layout/radial6"/>
    <dgm:cxn modelId="{CFE88892-2C49-41FA-9631-907014DBABF8}" type="presOf" srcId="{A1B4C98C-2D2D-4376-A8F7-3BD8094133AD}" destId="{572291F6-731E-4218-84E6-4B73721D4E9A}" srcOrd="0" destOrd="0" presId="urn:microsoft.com/office/officeart/2005/8/layout/radial6"/>
    <dgm:cxn modelId="{255A7054-B5DF-4412-8FEE-403834525E1A}" type="presOf" srcId="{51720D14-F8B8-448D-8138-3BDD7B2939CC}" destId="{29CEEFCA-5206-47CC-8685-6CC571A4E465}" srcOrd="0" destOrd="0" presId="urn:microsoft.com/office/officeart/2005/8/layout/radial6"/>
    <dgm:cxn modelId="{0985DFAD-B946-4796-87FA-1A2D27F3BB8E}" srcId="{E47ECE0A-9323-43F2-8EEF-6F21139E9CCB}" destId="{51720D14-F8B8-448D-8138-3BDD7B2939CC}" srcOrd="2" destOrd="0" parTransId="{77341330-80C3-47AA-A709-3AA069FEFC31}" sibTransId="{5FB06037-822C-4AAA-A343-9F25A9D07A4B}"/>
    <dgm:cxn modelId="{807D7831-1600-4ECE-9871-69ABE5D6E1B1}" type="presOf" srcId="{75177131-154E-4A85-8CE0-68712C8F67AC}" destId="{20D4211A-2AAF-4F49-B713-4EAD9F20B8E0}" srcOrd="0" destOrd="0" presId="urn:microsoft.com/office/officeart/2005/8/layout/radial6"/>
    <dgm:cxn modelId="{8F004C6D-0595-4809-86D8-343C0C86B5A2}" srcId="{E47ECE0A-9323-43F2-8EEF-6F21139E9CCB}" destId="{7067A4AD-B2C3-4C8F-B197-0C5695B30A96}" srcOrd="1" destOrd="0" parTransId="{A27FB4DD-920F-40F1-9AE7-26D5D358F0C1}" sibTransId="{75177131-154E-4A85-8CE0-68712C8F67AC}"/>
    <dgm:cxn modelId="{18686684-C764-4647-90EF-B9B6C280904A}" type="presOf" srcId="{4A226E76-3E05-470A-A466-9E27E20F71D3}" destId="{1856B592-4985-4A89-91E0-0FC49BA99FF2}" srcOrd="0" destOrd="0" presId="urn:microsoft.com/office/officeart/2005/8/layout/radial6"/>
    <dgm:cxn modelId="{91D96B0E-215D-40B5-A011-7C1CD5AC3BCA}" type="presOf" srcId="{5FB06037-822C-4AAA-A343-9F25A9D07A4B}" destId="{15E207E6-46EF-4AA8-B23A-FECD7C8B2E39}" srcOrd="0" destOrd="0" presId="urn:microsoft.com/office/officeart/2005/8/layout/radial6"/>
    <dgm:cxn modelId="{7399C702-71D5-4598-B6CD-F59847CCCBD1}" srcId="{E47ECE0A-9323-43F2-8EEF-6F21139E9CCB}" destId="{B9433EC6-5374-4F41-A7A1-B7EA4D183A0A}" srcOrd="3" destOrd="0" parTransId="{0901C682-E88E-4596-BE1C-9833EFA642DF}" sibTransId="{4A226E76-3E05-470A-A466-9E27E20F71D3}"/>
    <dgm:cxn modelId="{213C7547-FD41-4D0A-BE22-1B6735495B10}" type="presOf" srcId="{80B1DEDA-5DE5-4040-A99B-CCC960A2BE9B}" destId="{D47D101D-41EF-4AE8-B7FF-1270E04F77A7}" srcOrd="0" destOrd="0" presId="urn:microsoft.com/office/officeart/2005/8/layout/radial6"/>
    <dgm:cxn modelId="{19C528A6-4B36-4DB0-A72D-3C89D1CCF09A}" type="presOf" srcId="{B9433EC6-5374-4F41-A7A1-B7EA4D183A0A}" destId="{F5328642-4223-4021-B278-7A811F57009F}" srcOrd="0" destOrd="0" presId="urn:microsoft.com/office/officeart/2005/8/layout/radial6"/>
    <dgm:cxn modelId="{33142D3D-E8BD-40F4-82F3-59F73CED1B51}" type="presOf" srcId="{40C9063E-6ACB-41FE-979D-13789598FA5A}" destId="{F91489EE-0880-4339-B55F-B5522B7498A4}" srcOrd="0" destOrd="0" presId="urn:microsoft.com/office/officeart/2005/8/layout/radial6"/>
    <dgm:cxn modelId="{DD765074-F985-4BA1-AEDB-E1F6841294C3}" srcId="{A1B4C98C-2D2D-4376-A8F7-3BD8094133AD}" destId="{E47ECE0A-9323-43F2-8EEF-6F21139E9CCB}" srcOrd="0" destOrd="0" parTransId="{5636214F-3BCF-4103-92B1-84B85E47B7C5}" sibTransId="{905C17B2-999A-4C02-9FA2-5291872FB1FC}"/>
    <dgm:cxn modelId="{6B4752D9-1234-4F5C-8A89-3AF35AC12F7D}" srcId="{E47ECE0A-9323-43F2-8EEF-6F21139E9CCB}" destId="{40C9063E-6ACB-41FE-979D-13789598FA5A}" srcOrd="0" destOrd="0" parTransId="{A5006D1F-DE5D-44D8-93C9-0CCF93B35EFB}" sibTransId="{80B1DEDA-5DE5-4040-A99B-CCC960A2BE9B}"/>
    <dgm:cxn modelId="{F2A26AB0-BE1C-4F4A-850A-8AE7D0519E1C}" type="presParOf" srcId="{572291F6-731E-4218-84E6-4B73721D4E9A}" destId="{E57BE7C6-4D97-4BF1-9DCD-27F55B0F8245}" srcOrd="0" destOrd="0" presId="urn:microsoft.com/office/officeart/2005/8/layout/radial6"/>
    <dgm:cxn modelId="{B1AF2CBC-89A4-424C-A651-9CCD4E95B7A6}" type="presParOf" srcId="{572291F6-731E-4218-84E6-4B73721D4E9A}" destId="{F91489EE-0880-4339-B55F-B5522B7498A4}" srcOrd="1" destOrd="0" presId="urn:microsoft.com/office/officeart/2005/8/layout/radial6"/>
    <dgm:cxn modelId="{7E812773-D778-4749-97BC-2C7713BA7DE8}" type="presParOf" srcId="{572291F6-731E-4218-84E6-4B73721D4E9A}" destId="{FFBCF7D0-A8DA-4E1B-A1AD-A18182DAE1A1}" srcOrd="2" destOrd="0" presId="urn:microsoft.com/office/officeart/2005/8/layout/radial6"/>
    <dgm:cxn modelId="{601ACCFD-2290-4B04-B11F-96EEBAB893EE}" type="presParOf" srcId="{572291F6-731E-4218-84E6-4B73721D4E9A}" destId="{D47D101D-41EF-4AE8-B7FF-1270E04F77A7}" srcOrd="3" destOrd="0" presId="urn:microsoft.com/office/officeart/2005/8/layout/radial6"/>
    <dgm:cxn modelId="{F587506C-57BC-495C-A9B8-83A20FE4E776}" type="presParOf" srcId="{572291F6-731E-4218-84E6-4B73721D4E9A}" destId="{79C92224-DF0B-4D57-AAD0-70F382FCA86A}" srcOrd="4" destOrd="0" presId="urn:microsoft.com/office/officeart/2005/8/layout/radial6"/>
    <dgm:cxn modelId="{4B3135B2-D4FE-4748-A13D-92805CF78D7D}" type="presParOf" srcId="{572291F6-731E-4218-84E6-4B73721D4E9A}" destId="{02919B5A-A1E5-4B4D-9F6C-62565C376319}" srcOrd="5" destOrd="0" presId="urn:microsoft.com/office/officeart/2005/8/layout/radial6"/>
    <dgm:cxn modelId="{551FD105-3957-411D-918D-5ACBB44A5890}" type="presParOf" srcId="{572291F6-731E-4218-84E6-4B73721D4E9A}" destId="{20D4211A-2AAF-4F49-B713-4EAD9F20B8E0}" srcOrd="6" destOrd="0" presId="urn:microsoft.com/office/officeart/2005/8/layout/radial6"/>
    <dgm:cxn modelId="{60916974-6D8E-4D75-B79B-CA2E1FED666C}" type="presParOf" srcId="{572291F6-731E-4218-84E6-4B73721D4E9A}" destId="{29CEEFCA-5206-47CC-8685-6CC571A4E465}" srcOrd="7" destOrd="0" presId="urn:microsoft.com/office/officeart/2005/8/layout/radial6"/>
    <dgm:cxn modelId="{746AA248-3D27-4396-A5F9-1339AA017511}" type="presParOf" srcId="{572291F6-731E-4218-84E6-4B73721D4E9A}" destId="{97C58B20-B337-43E6-89E4-05ABBB144149}" srcOrd="8" destOrd="0" presId="urn:microsoft.com/office/officeart/2005/8/layout/radial6"/>
    <dgm:cxn modelId="{2DD3FDC2-5874-4FDD-B1CC-DF55DFE8CFC0}" type="presParOf" srcId="{572291F6-731E-4218-84E6-4B73721D4E9A}" destId="{15E207E6-46EF-4AA8-B23A-FECD7C8B2E39}" srcOrd="9" destOrd="0" presId="urn:microsoft.com/office/officeart/2005/8/layout/radial6"/>
    <dgm:cxn modelId="{57A13D2A-B711-45E4-B495-7279D7906A9A}" type="presParOf" srcId="{572291F6-731E-4218-84E6-4B73721D4E9A}" destId="{F5328642-4223-4021-B278-7A811F57009F}" srcOrd="10" destOrd="0" presId="urn:microsoft.com/office/officeart/2005/8/layout/radial6"/>
    <dgm:cxn modelId="{2ECF94A0-E3F7-41F4-BEC8-C38A7C5127F4}" type="presParOf" srcId="{572291F6-731E-4218-84E6-4B73721D4E9A}" destId="{BA20BBFB-81A2-499C-8ED1-8E8BAAA21411}" srcOrd="11" destOrd="0" presId="urn:microsoft.com/office/officeart/2005/8/layout/radial6"/>
    <dgm:cxn modelId="{AA6B0387-ACC6-4F60-A1F7-7FE9FA87B87D}" type="presParOf" srcId="{572291F6-731E-4218-84E6-4B73721D4E9A}" destId="{1856B592-4985-4A89-91E0-0FC49BA99FF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B3EC7F-90AD-44B7-984B-2FC7DC55B687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3F47225-699D-4617-8EC6-6612793AE45E}">
      <dgm:prSet phldrT="[Текст]"/>
      <dgm:spPr/>
      <dgm:t>
        <a:bodyPr/>
        <a:lstStyle/>
        <a:p>
          <a:r>
            <a:rPr lang="ru-RU" dirty="0" smtClean="0"/>
            <a:t>Диагностический этап</a:t>
          </a:r>
          <a:endParaRPr lang="ru-RU" dirty="0"/>
        </a:p>
      </dgm:t>
    </dgm:pt>
    <dgm:pt modelId="{B164AB10-3B44-45CA-8C51-6DB0C0A6F454}" type="parTrans" cxnId="{563954F8-1C91-4A0D-9467-B7E79B97C193}">
      <dgm:prSet/>
      <dgm:spPr/>
      <dgm:t>
        <a:bodyPr/>
        <a:lstStyle/>
        <a:p>
          <a:endParaRPr lang="ru-RU"/>
        </a:p>
      </dgm:t>
    </dgm:pt>
    <dgm:pt modelId="{28C433ED-C236-4EA3-B9F6-D8795829CA9E}" type="sibTrans" cxnId="{563954F8-1C91-4A0D-9467-B7E79B97C193}">
      <dgm:prSet/>
      <dgm:spPr/>
      <dgm:t>
        <a:bodyPr/>
        <a:lstStyle/>
        <a:p>
          <a:endParaRPr lang="ru-RU"/>
        </a:p>
      </dgm:t>
    </dgm:pt>
    <dgm:pt modelId="{056AEB03-18F7-4869-AEB4-DEFE491CF80B}">
      <dgm:prSet phldrT="[Текст]"/>
      <dgm:spPr/>
      <dgm:t>
        <a:bodyPr/>
        <a:lstStyle/>
        <a:p>
          <a:r>
            <a:rPr lang="ru-RU" dirty="0" smtClean="0"/>
            <a:t>Этап разработки ИОМ</a:t>
          </a:r>
          <a:endParaRPr lang="ru-RU" dirty="0"/>
        </a:p>
      </dgm:t>
    </dgm:pt>
    <dgm:pt modelId="{6C559DF9-EF7F-48BD-93A7-96EF5FE406C9}" type="parTrans" cxnId="{C3EAE0D4-2B99-4C96-A5C6-1DAD18A06213}">
      <dgm:prSet/>
      <dgm:spPr/>
      <dgm:t>
        <a:bodyPr/>
        <a:lstStyle/>
        <a:p>
          <a:endParaRPr lang="ru-RU"/>
        </a:p>
      </dgm:t>
    </dgm:pt>
    <dgm:pt modelId="{D1B1B17C-1DFD-46D6-B459-5ED91251AC6C}" type="sibTrans" cxnId="{C3EAE0D4-2B99-4C96-A5C6-1DAD18A06213}">
      <dgm:prSet/>
      <dgm:spPr/>
      <dgm:t>
        <a:bodyPr/>
        <a:lstStyle/>
        <a:p>
          <a:endParaRPr lang="ru-RU"/>
        </a:p>
      </dgm:t>
    </dgm:pt>
    <dgm:pt modelId="{9ADE46B7-C121-4D74-A74B-83EA09709AFA}">
      <dgm:prSet phldrT="[Текст]"/>
      <dgm:spPr/>
      <dgm:t>
        <a:bodyPr/>
        <a:lstStyle/>
        <a:p>
          <a:r>
            <a:rPr lang="ru-RU" dirty="0" smtClean="0"/>
            <a:t>Этап реализации ИОМ</a:t>
          </a:r>
          <a:endParaRPr lang="ru-RU" dirty="0"/>
        </a:p>
      </dgm:t>
    </dgm:pt>
    <dgm:pt modelId="{1D9C2110-66C9-4746-9EF3-9231DD407640}" type="parTrans" cxnId="{45E79093-4951-434B-BBC4-E497D1C0433E}">
      <dgm:prSet/>
      <dgm:spPr/>
      <dgm:t>
        <a:bodyPr/>
        <a:lstStyle/>
        <a:p>
          <a:endParaRPr lang="ru-RU"/>
        </a:p>
      </dgm:t>
    </dgm:pt>
    <dgm:pt modelId="{35C5A535-8C02-4AA9-96D1-708D387452A8}" type="sibTrans" cxnId="{45E79093-4951-434B-BBC4-E497D1C0433E}">
      <dgm:prSet/>
      <dgm:spPr/>
      <dgm:t>
        <a:bodyPr/>
        <a:lstStyle/>
        <a:p>
          <a:endParaRPr lang="ru-RU"/>
        </a:p>
      </dgm:t>
    </dgm:pt>
    <dgm:pt modelId="{34D2BF41-9189-4D63-BC8A-61778677B26C}">
      <dgm:prSet phldrT="[Текст]"/>
      <dgm:spPr/>
      <dgm:t>
        <a:bodyPr/>
        <a:lstStyle/>
        <a:p>
          <a:r>
            <a:rPr lang="ru-RU" smtClean="0"/>
            <a:t>Заключительный этап</a:t>
          </a:r>
          <a:endParaRPr lang="ru-RU" dirty="0"/>
        </a:p>
      </dgm:t>
    </dgm:pt>
    <dgm:pt modelId="{1C33EC10-AF9C-4620-B431-89980510AF80}" type="parTrans" cxnId="{1C170884-B410-41EE-A7D3-643E78835987}">
      <dgm:prSet/>
      <dgm:spPr/>
      <dgm:t>
        <a:bodyPr/>
        <a:lstStyle/>
        <a:p>
          <a:endParaRPr lang="ru-RU"/>
        </a:p>
      </dgm:t>
    </dgm:pt>
    <dgm:pt modelId="{5EE02D6B-DB39-4D6E-A30F-95A832CB818F}" type="sibTrans" cxnId="{1C170884-B410-41EE-A7D3-643E78835987}">
      <dgm:prSet/>
      <dgm:spPr/>
      <dgm:t>
        <a:bodyPr/>
        <a:lstStyle/>
        <a:p>
          <a:endParaRPr lang="ru-RU"/>
        </a:p>
      </dgm:t>
    </dgm:pt>
    <dgm:pt modelId="{E36E141C-3E56-48E8-BA98-37CD29A6A780}" type="pres">
      <dgm:prSet presAssocID="{ABB3EC7F-90AD-44B7-984B-2FC7DC55B68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99F44C4-4B8E-4F1A-A14A-6D4F342D830F}" type="pres">
      <dgm:prSet presAssocID="{53F47225-699D-4617-8EC6-6612793AE45E}" presName="compNode" presStyleCnt="0"/>
      <dgm:spPr/>
    </dgm:pt>
    <dgm:pt modelId="{749012E7-6F4E-40A4-9F7F-B49B049E588D}" type="pres">
      <dgm:prSet presAssocID="{53F47225-699D-4617-8EC6-6612793AE45E}" presName="dummyConnPt" presStyleCnt="0"/>
      <dgm:spPr/>
    </dgm:pt>
    <dgm:pt modelId="{1628C572-7369-4F45-BD3C-D703B4B42189}" type="pres">
      <dgm:prSet presAssocID="{53F47225-699D-4617-8EC6-6612793AE45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2E942-072E-460B-A1A5-D1D963F3CA14}" type="pres">
      <dgm:prSet presAssocID="{28C433ED-C236-4EA3-B9F6-D8795829CA9E}" presName="sibTrans" presStyleLbl="bgSibTrans2D1" presStyleIdx="0" presStyleCnt="3"/>
      <dgm:spPr/>
      <dgm:t>
        <a:bodyPr/>
        <a:lstStyle/>
        <a:p>
          <a:endParaRPr lang="ru-RU"/>
        </a:p>
      </dgm:t>
    </dgm:pt>
    <dgm:pt modelId="{172CD657-F198-40C9-93E8-B25DF5930872}" type="pres">
      <dgm:prSet presAssocID="{056AEB03-18F7-4869-AEB4-DEFE491CF80B}" presName="compNode" presStyleCnt="0"/>
      <dgm:spPr/>
    </dgm:pt>
    <dgm:pt modelId="{3DB8F59E-CD4D-4B53-8DB0-3A37BB8CD5D5}" type="pres">
      <dgm:prSet presAssocID="{056AEB03-18F7-4869-AEB4-DEFE491CF80B}" presName="dummyConnPt" presStyleCnt="0"/>
      <dgm:spPr/>
    </dgm:pt>
    <dgm:pt modelId="{9560C700-064D-472F-8C4C-C4783F649A54}" type="pres">
      <dgm:prSet presAssocID="{056AEB03-18F7-4869-AEB4-DEFE491CF80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7A985-A264-4F98-AEF5-2BB8B73AF9C4}" type="pres">
      <dgm:prSet presAssocID="{D1B1B17C-1DFD-46D6-B459-5ED91251AC6C}" presName="sibTrans" presStyleLbl="bgSibTrans2D1" presStyleIdx="1" presStyleCnt="3"/>
      <dgm:spPr/>
      <dgm:t>
        <a:bodyPr/>
        <a:lstStyle/>
        <a:p>
          <a:endParaRPr lang="ru-RU"/>
        </a:p>
      </dgm:t>
    </dgm:pt>
    <dgm:pt modelId="{1AFE661C-F52C-4CF1-BFC4-279B41C0352B}" type="pres">
      <dgm:prSet presAssocID="{9ADE46B7-C121-4D74-A74B-83EA09709AFA}" presName="compNode" presStyleCnt="0"/>
      <dgm:spPr/>
    </dgm:pt>
    <dgm:pt modelId="{0645AECF-04E3-4E59-B683-F44CFF3B64F4}" type="pres">
      <dgm:prSet presAssocID="{9ADE46B7-C121-4D74-A74B-83EA09709AFA}" presName="dummyConnPt" presStyleCnt="0"/>
      <dgm:spPr/>
    </dgm:pt>
    <dgm:pt modelId="{FE94361E-42FD-46D9-A155-B202A5818086}" type="pres">
      <dgm:prSet presAssocID="{9ADE46B7-C121-4D74-A74B-83EA09709AF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060CA-AFCA-4A6B-B31E-67BF02120D6E}" type="pres">
      <dgm:prSet presAssocID="{35C5A535-8C02-4AA9-96D1-708D387452A8}" presName="sibTrans" presStyleLbl="bgSibTrans2D1" presStyleIdx="2" presStyleCnt="3"/>
      <dgm:spPr/>
      <dgm:t>
        <a:bodyPr/>
        <a:lstStyle/>
        <a:p>
          <a:endParaRPr lang="ru-RU"/>
        </a:p>
      </dgm:t>
    </dgm:pt>
    <dgm:pt modelId="{58AE6574-FB7C-4031-87C1-97486E135B14}" type="pres">
      <dgm:prSet presAssocID="{34D2BF41-9189-4D63-BC8A-61778677B26C}" presName="compNode" presStyleCnt="0"/>
      <dgm:spPr/>
    </dgm:pt>
    <dgm:pt modelId="{AFE7246C-C69F-4389-9D53-B92A3052CE8C}" type="pres">
      <dgm:prSet presAssocID="{34D2BF41-9189-4D63-BC8A-61778677B26C}" presName="dummyConnPt" presStyleCnt="0"/>
      <dgm:spPr/>
    </dgm:pt>
    <dgm:pt modelId="{BC9925F8-BB64-4A0C-AE1B-1F1A4E005B4B}" type="pres">
      <dgm:prSet presAssocID="{34D2BF41-9189-4D63-BC8A-61778677B26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EAE0D4-2B99-4C96-A5C6-1DAD18A06213}" srcId="{ABB3EC7F-90AD-44B7-984B-2FC7DC55B687}" destId="{056AEB03-18F7-4869-AEB4-DEFE491CF80B}" srcOrd="1" destOrd="0" parTransId="{6C559DF9-EF7F-48BD-93A7-96EF5FE406C9}" sibTransId="{D1B1B17C-1DFD-46D6-B459-5ED91251AC6C}"/>
    <dgm:cxn modelId="{98CF4B99-2521-4604-AD38-8A10160CCF79}" type="presOf" srcId="{056AEB03-18F7-4869-AEB4-DEFE491CF80B}" destId="{9560C700-064D-472F-8C4C-C4783F649A54}" srcOrd="0" destOrd="0" presId="urn:microsoft.com/office/officeart/2005/8/layout/bProcess4"/>
    <dgm:cxn modelId="{4736B371-293D-4FF4-9691-282CAD2EE847}" type="presOf" srcId="{D1B1B17C-1DFD-46D6-B459-5ED91251AC6C}" destId="{61A7A985-A264-4F98-AEF5-2BB8B73AF9C4}" srcOrd="0" destOrd="0" presId="urn:microsoft.com/office/officeart/2005/8/layout/bProcess4"/>
    <dgm:cxn modelId="{563954F8-1C91-4A0D-9467-B7E79B97C193}" srcId="{ABB3EC7F-90AD-44B7-984B-2FC7DC55B687}" destId="{53F47225-699D-4617-8EC6-6612793AE45E}" srcOrd="0" destOrd="0" parTransId="{B164AB10-3B44-45CA-8C51-6DB0C0A6F454}" sibTransId="{28C433ED-C236-4EA3-B9F6-D8795829CA9E}"/>
    <dgm:cxn modelId="{45E79093-4951-434B-BBC4-E497D1C0433E}" srcId="{ABB3EC7F-90AD-44B7-984B-2FC7DC55B687}" destId="{9ADE46B7-C121-4D74-A74B-83EA09709AFA}" srcOrd="2" destOrd="0" parTransId="{1D9C2110-66C9-4746-9EF3-9231DD407640}" sibTransId="{35C5A535-8C02-4AA9-96D1-708D387452A8}"/>
    <dgm:cxn modelId="{0D98E66F-C76F-4D46-BAD6-BAB2E3161CA8}" type="presOf" srcId="{9ADE46B7-C121-4D74-A74B-83EA09709AFA}" destId="{FE94361E-42FD-46D9-A155-B202A5818086}" srcOrd="0" destOrd="0" presId="urn:microsoft.com/office/officeart/2005/8/layout/bProcess4"/>
    <dgm:cxn modelId="{1C170884-B410-41EE-A7D3-643E78835987}" srcId="{ABB3EC7F-90AD-44B7-984B-2FC7DC55B687}" destId="{34D2BF41-9189-4D63-BC8A-61778677B26C}" srcOrd="3" destOrd="0" parTransId="{1C33EC10-AF9C-4620-B431-89980510AF80}" sibTransId="{5EE02D6B-DB39-4D6E-A30F-95A832CB818F}"/>
    <dgm:cxn modelId="{572FC2ED-C258-41CD-8231-C9FAFCB0365D}" type="presOf" srcId="{53F47225-699D-4617-8EC6-6612793AE45E}" destId="{1628C572-7369-4F45-BD3C-D703B4B42189}" srcOrd="0" destOrd="0" presId="urn:microsoft.com/office/officeart/2005/8/layout/bProcess4"/>
    <dgm:cxn modelId="{C45AD7FA-CD9C-4F37-B3C3-CBD3190426C5}" type="presOf" srcId="{34D2BF41-9189-4D63-BC8A-61778677B26C}" destId="{BC9925F8-BB64-4A0C-AE1B-1F1A4E005B4B}" srcOrd="0" destOrd="0" presId="urn:microsoft.com/office/officeart/2005/8/layout/bProcess4"/>
    <dgm:cxn modelId="{2D43EB7D-F9AD-4854-9869-6849B38D5BD4}" type="presOf" srcId="{28C433ED-C236-4EA3-B9F6-D8795829CA9E}" destId="{48A2E942-072E-460B-A1A5-D1D963F3CA14}" srcOrd="0" destOrd="0" presId="urn:microsoft.com/office/officeart/2005/8/layout/bProcess4"/>
    <dgm:cxn modelId="{4FC506C1-EB1D-4CE0-95BD-B1D49F815DED}" type="presOf" srcId="{ABB3EC7F-90AD-44B7-984B-2FC7DC55B687}" destId="{E36E141C-3E56-48E8-BA98-37CD29A6A780}" srcOrd="0" destOrd="0" presId="urn:microsoft.com/office/officeart/2005/8/layout/bProcess4"/>
    <dgm:cxn modelId="{CE3D5519-7DAD-4BC3-BAB1-D83BB419DAB2}" type="presOf" srcId="{35C5A535-8C02-4AA9-96D1-708D387452A8}" destId="{01F060CA-AFCA-4A6B-B31E-67BF02120D6E}" srcOrd="0" destOrd="0" presId="urn:microsoft.com/office/officeart/2005/8/layout/bProcess4"/>
    <dgm:cxn modelId="{02099085-3596-422F-A026-F75A7AEA38AB}" type="presParOf" srcId="{E36E141C-3E56-48E8-BA98-37CD29A6A780}" destId="{F99F44C4-4B8E-4F1A-A14A-6D4F342D830F}" srcOrd="0" destOrd="0" presId="urn:microsoft.com/office/officeart/2005/8/layout/bProcess4"/>
    <dgm:cxn modelId="{CA13359A-4E21-4708-831D-420BB2AF0D87}" type="presParOf" srcId="{F99F44C4-4B8E-4F1A-A14A-6D4F342D830F}" destId="{749012E7-6F4E-40A4-9F7F-B49B049E588D}" srcOrd="0" destOrd="0" presId="urn:microsoft.com/office/officeart/2005/8/layout/bProcess4"/>
    <dgm:cxn modelId="{26375DDD-3758-4FA2-822C-FF0ED278AE47}" type="presParOf" srcId="{F99F44C4-4B8E-4F1A-A14A-6D4F342D830F}" destId="{1628C572-7369-4F45-BD3C-D703B4B42189}" srcOrd="1" destOrd="0" presId="urn:microsoft.com/office/officeart/2005/8/layout/bProcess4"/>
    <dgm:cxn modelId="{581FCB62-7BED-4623-B573-A47C6D05593E}" type="presParOf" srcId="{E36E141C-3E56-48E8-BA98-37CD29A6A780}" destId="{48A2E942-072E-460B-A1A5-D1D963F3CA14}" srcOrd="1" destOrd="0" presId="urn:microsoft.com/office/officeart/2005/8/layout/bProcess4"/>
    <dgm:cxn modelId="{F6172C10-D726-483A-B8E9-70DC5D695912}" type="presParOf" srcId="{E36E141C-3E56-48E8-BA98-37CD29A6A780}" destId="{172CD657-F198-40C9-93E8-B25DF5930872}" srcOrd="2" destOrd="0" presId="urn:microsoft.com/office/officeart/2005/8/layout/bProcess4"/>
    <dgm:cxn modelId="{6EB7C44B-F515-4846-8CB3-3F1C3C42E9E9}" type="presParOf" srcId="{172CD657-F198-40C9-93E8-B25DF5930872}" destId="{3DB8F59E-CD4D-4B53-8DB0-3A37BB8CD5D5}" srcOrd="0" destOrd="0" presId="urn:microsoft.com/office/officeart/2005/8/layout/bProcess4"/>
    <dgm:cxn modelId="{4B407086-DFCF-46F7-AC3C-F2DA8C370385}" type="presParOf" srcId="{172CD657-F198-40C9-93E8-B25DF5930872}" destId="{9560C700-064D-472F-8C4C-C4783F649A54}" srcOrd="1" destOrd="0" presId="urn:microsoft.com/office/officeart/2005/8/layout/bProcess4"/>
    <dgm:cxn modelId="{B24C5D1A-3B29-4464-BC53-D454A0894F35}" type="presParOf" srcId="{E36E141C-3E56-48E8-BA98-37CD29A6A780}" destId="{61A7A985-A264-4F98-AEF5-2BB8B73AF9C4}" srcOrd="3" destOrd="0" presId="urn:microsoft.com/office/officeart/2005/8/layout/bProcess4"/>
    <dgm:cxn modelId="{68A214E1-BADC-4B49-9266-66B0FC8A63A1}" type="presParOf" srcId="{E36E141C-3E56-48E8-BA98-37CD29A6A780}" destId="{1AFE661C-F52C-4CF1-BFC4-279B41C0352B}" srcOrd="4" destOrd="0" presId="urn:microsoft.com/office/officeart/2005/8/layout/bProcess4"/>
    <dgm:cxn modelId="{4952B0D0-40D1-468D-9DAA-D62E6F96CF54}" type="presParOf" srcId="{1AFE661C-F52C-4CF1-BFC4-279B41C0352B}" destId="{0645AECF-04E3-4E59-B683-F44CFF3B64F4}" srcOrd="0" destOrd="0" presId="urn:microsoft.com/office/officeart/2005/8/layout/bProcess4"/>
    <dgm:cxn modelId="{9F5C0963-0AFB-42EE-A862-24B02F83415D}" type="presParOf" srcId="{1AFE661C-F52C-4CF1-BFC4-279B41C0352B}" destId="{FE94361E-42FD-46D9-A155-B202A5818086}" srcOrd="1" destOrd="0" presId="urn:microsoft.com/office/officeart/2005/8/layout/bProcess4"/>
    <dgm:cxn modelId="{0B6BACAB-7453-493C-A5D4-10CBEE919CED}" type="presParOf" srcId="{E36E141C-3E56-48E8-BA98-37CD29A6A780}" destId="{01F060CA-AFCA-4A6B-B31E-67BF02120D6E}" srcOrd="5" destOrd="0" presId="urn:microsoft.com/office/officeart/2005/8/layout/bProcess4"/>
    <dgm:cxn modelId="{785C146B-044F-4044-9969-BF7BBA8ED555}" type="presParOf" srcId="{E36E141C-3E56-48E8-BA98-37CD29A6A780}" destId="{58AE6574-FB7C-4031-87C1-97486E135B14}" srcOrd="6" destOrd="0" presId="urn:microsoft.com/office/officeart/2005/8/layout/bProcess4"/>
    <dgm:cxn modelId="{EE6393C2-9D87-4C22-BCA6-F7703EE4E4B7}" type="presParOf" srcId="{58AE6574-FB7C-4031-87C1-97486E135B14}" destId="{AFE7246C-C69F-4389-9D53-B92A3052CE8C}" srcOrd="0" destOrd="0" presId="urn:microsoft.com/office/officeart/2005/8/layout/bProcess4"/>
    <dgm:cxn modelId="{82529DD3-B316-4FC2-B7D3-42BBE5292753}" type="presParOf" srcId="{58AE6574-FB7C-4031-87C1-97486E135B14}" destId="{BC9925F8-BB64-4A0C-AE1B-1F1A4E005B4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62A262-DCD9-404D-9313-9A9FFFA873AE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CE7C8F1-9833-4226-847F-E528847E1F71}">
      <dgm:prSet phldrT="[Текст]"/>
      <dgm:spPr/>
      <dgm:t>
        <a:bodyPr/>
        <a:lstStyle/>
        <a:p>
          <a:r>
            <a:rPr lang="ru-RU" dirty="0" smtClean="0"/>
            <a:t>Для кого?</a:t>
          </a:r>
          <a:endParaRPr lang="ru-RU" dirty="0"/>
        </a:p>
      </dgm:t>
    </dgm:pt>
    <dgm:pt modelId="{5117FF4D-76D0-4587-AF88-3FAEF910DFD8}" type="parTrans" cxnId="{F54B2579-CD1C-4F61-8273-91DECB510CBD}">
      <dgm:prSet/>
      <dgm:spPr/>
      <dgm:t>
        <a:bodyPr/>
        <a:lstStyle/>
        <a:p>
          <a:endParaRPr lang="ru-RU"/>
        </a:p>
      </dgm:t>
    </dgm:pt>
    <dgm:pt modelId="{21FCD21B-0565-4D80-AA70-665BBBA89BEA}" type="sibTrans" cxnId="{F54B2579-CD1C-4F61-8273-91DECB510CBD}">
      <dgm:prSet/>
      <dgm:spPr/>
      <dgm:t>
        <a:bodyPr/>
        <a:lstStyle/>
        <a:p>
          <a:endParaRPr lang="ru-RU"/>
        </a:p>
      </dgm:t>
    </dgm:pt>
    <dgm:pt modelId="{35F647C7-0206-402F-92F8-62843833AB0D}">
      <dgm:prSet phldrT="[Текст]"/>
      <dgm:spPr/>
      <dgm:t>
        <a:bodyPr/>
        <a:lstStyle/>
        <a:p>
          <a:r>
            <a:rPr lang="ru-RU" dirty="0" smtClean="0"/>
            <a:t>Учителя школ проекта 500+</a:t>
          </a:r>
          <a:endParaRPr lang="ru-RU" dirty="0"/>
        </a:p>
      </dgm:t>
    </dgm:pt>
    <dgm:pt modelId="{547024E3-AD50-4750-8A16-6971386D05F7}" type="parTrans" cxnId="{CC5DA957-79FB-4ADB-8011-6AB0C3A7AE2A}">
      <dgm:prSet/>
      <dgm:spPr/>
      <dgm:t>
        <a:bodyPr/>
        <a:lstStyle/>
        <a:p>
          <a:endParaRPr lang="ru-RU"/>
        </a:p>
      </dgm:t>
    </dgm:pt>
    <dgm:pt modelId="{260D7749-5E20-4852-AE3E-E174139C0D1A}" type="sibTrans" cxnId="{CC5DA957-79FB-4ADB-8011-6AB0C3A7AE2A}">
      <dgm:prSet/>
      <dgm:spPr/>
      <dgm:t>
        <a:bodyPr/>
        <a:lstStyle/>
        <a:p>
          <a:endParaRPr lang="ru-RU"/>
        </a:p>
      </dgm:t>
    </dgm:pt>
    <dgm:pt modelId="{FE8F8552-6901-4C07-966E-E5C9D41C6C83}">
      <dgm:prSet phldrT="[Текст]"/>
      <dgm:spPr/>
      <dgm:t>
        <a:bodyPr/>
        <a:lstStyle/>
        <a:p>
          <a:r>
            <a:rPr lang="ru-RU" dirty="0" smtClean="0"/>
            <a:t>Эксперты ГИА</a:t>
          </a:r>
          <a:endParaRPr lang="ru-RU" dirty="0"/>
        </a:p>
      </dgm:t>
    </dgm:pt>
    <dgm:pt modelId="{BEE6DF53-CEAF-4E7A-AADF-02EA297B895D}" type="parTrans" cxnId="{345D7CB6-ABD1-443B-A2DE-2A912CD06311}">
      <dgm:prSet/>
      <dgm:spPr/>
      <dgm:t>
        <a:bodyPr/>
        <a:lstStyle/>
        <a:p>
          <a:endParaRPr lang="ru-RU"/>
        </a:p>
      </dgm:t>
    </dgm:pt>
    <dgm:pt modelId="{0D766BDC-C766-4F10-8C53-EF9DA60DC32D}" type="sibTrans" cxnId="{345D7CB6-ABD1-443B-A2DE-2A912CD06311}">
      <dgm:prSet/>
      <dgm:spPr/>
      <dgm:t>
        <a:bodyPr/>
        <a:lstStyle/>
        <a:p>
          <a:endParaRPr lang="ru-RU"/>
        </a:p>
      </dgm:t>
    </dgm:pt>
    <dgm:pt modelId="{E0733D27-E1C1-40D8-9487-16993CFAD0A7}">
      <dgm:prSet phldrT="[Текст]"/>
      <dgm:spPr/>
      <dgm:t>
        <a:bodyPr/>
        <a:lstStyle/>
        <a:p>
          <a:r>
            <a:rPr lang="ru-RU" dirty="0" smtClean="0"/>
            <a:t>Учителя топ</a:t>
          </a:r>
          <a:endParaRPr lang="ru-RU" dirty="0"/>
        </a:p>
      </dgm:t>
    </dgm:pt>
    <dgm:pt modelId="{0C72665A-7A41-43DD-9761-B9EAE9395777}" type="parTrans" cxnId="{4E00DF7C-177C-4B9F-B338-8265528F9E90}">
      <dgm:prSet/>
      <dgm:spPr/>
      <dgm:t>
        <a:bodyPr/>
        <a:lstStyle/>
        <a:p>
          <a:endParaRPr lang="ru-RU"/>
        </a:p>
      </dgm:t>
    </dgm:pt>
    <dgm:pt modelId="{B5C13756-15AB-4527-B00E-497BF02ADBDF}" type="sibTrans" cxnId="{4E00DF7C-177C-4B9F-B338-8265528F9E90}">
      <dgm:prSet/>
      <dgm:spPr/>
      <dgm:t>
        <a:bodyPr/>
        <a:lstStyle/>
        <a:p>
          <a:endParaRPr lang="ru-RU"/>
        </a:p>
      </dgm:t>
    </dgm:pt>
    <dgm:pt modelId="{B542C787-D756-4884-83E0-36C90DEE5FF2}">
      <dgm:prSet phldrT="[Текст]"/>
      <dgm:spPr/>
      <dgm:t>
        <a:bodyPr/>
        <a:lstStyle/>
        <a:p>
          <a:r>
            <a:rPr lang="ru-RU" dirty="0" smtClean="0"/>
            <a:t>Учителя </a:t>
          </a:r>
          <a:r>
            <a:rPr lang="en-US" dirty="0" smtClean="0"/>
            <a:t>– </a:t>
          </a:r>
          <a:r>
            <a:rPr lang="ru-RU" dirty="0" smtClean="0"/>
            <a:t>носители проблемы</a:t>
          </a:r>
          <a:endParaRPr lang="ru-RU" dirty="0"/>
        </a:p>
      </dgm:t>
    </dgm:pt>
    <dgm:pt modelId="{6E2EB24D-12C3-45C4-BED2-78B565FCDC37}" type="parTrans" cxnId="{2AA515AA-8C67-4D66-B26D-D1572AC8C707}">
      <dgm:prSet/>
      <dgm:spPr/>
      <dgm:t>
        <a:bodyPr/>
        <a:lstStyle/>
        <a:p>
          <a:endParaRPr lang="ru-RU"/>
        </a:p>
      </dgm:t>
    </dgm:pt>
    <dgm:pt modelId="{1E0A26F0-7A40-4FA0-B7BC-F49E63D4CF4A}" type="sibTrans" cxnId="{2AA515AA-8C67-4D66-B26D-D1572AC8C707}">
      <dgm:prSet/>
      <dgm:spPr/>
      <dgm:t>
        <a:bodyPr/>
        <a:lstStyle/>
        <a:p>
          <a:endParaRPr lang="ru-RU"/>
        </a:p>
      </dgm:t>
    </dgm:pt>
    <dgm:pt modelId="{C0144CA4-5975-4B5A-8568-A87BD1C91A6F}">
      <dgm:prSet phldrT="[Текст]"/>
      <dgm:spPr/>
      <dgm:t>
        <a:bodyPr/>
        <a:lstStyle/>
        <a:p>
          <a:r>
            <a:rPr lang="ru-RU" dirty="0" smtClean="0"/>
            <a:t>Учителя школ  ЗР</a:t>
          </a:r>
          <a:endParaRPr lang="ru-RU" dirty="0"/>
        </a:p>
      </dgm:t>
    </dgm:pt>
    <dgm:pt modelId="{780E5FB7-6257-4881-B097-01A8479889EB}" type="parTrans" cxnId="{0969595D-7671-492C-AF13-5783F04A16E6}">
      <dgm:prSet/>
      <dgm:spPr/>
      <dgm:t>
        <a:bodyPr/>
        <a:lstStyle/>
        <a:p>
          <a:endParaRPr lang="ru-RU"/>
        </a:p>
      </dgm:t>
    </dgm:pt>
    <dgm:pt modelId="{01D1E067-FE01-450C-AE06-D13AE4666515}" type="sibTrans" cxnId="{0969595D-7671-492C-AF13-5783F04A16E6}">
      <dgm:prSet/>
      <dgm:spPr/>
      <dgm:t>
        <a:bodyPr/>
        <a:lstStyle/>
        <a:p>
          <a:endParaRPr lang="ru-RU"/>
        </a:p>
      </dgm:t>
    </dgm:pt>
    <dgm:pt modelId="{F91A7A46-E9F2-4427-9EEC-C904B320828C}" type="pres">
      <dgm:prSet presAssocID="{5662A262-DCD9-404D-9313-9A9FFFA873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FE1B1C-0FCA-45BF-8508-FE3216B516E4}" type="pres">
      <dgm:prSet presAssocID="{5662A262-DCD9-404D-9313-9A9FFFA873AE}" presName="radial" presStyleCnt="0">
        <dgm:presLayoutVars>
          <dgm:animLvl val="ctr"/>
        </dgm:presLayoutVars>
      </dgm:prSet>
      <dgm:spPr/>
    </dgm:pt>
    <dgm:pt modelId="{20C5CFA9-79A3-470A-8D63-4C4812E05888}" type="pres">
      <dgm:prSet presAssocID="{ACE7C8F1-9833-4226-847F-E528847E1F71}" presName="centerShape" presStyleLbl="vennNode1" presStyleIdx="0" presStyleCnt="6" custScaleX="76447" custScaleY="77764"/>
      <dgm:spPr/>
      <dgm:t>
        <a:bodyPr/>
        <a:lstStyle/>
        <a:p>
          <a:endParaRPr lang="ru-RU"/>
        </a:p>
      </dgm:t>
    </dgm:pt>
    <dgm:pt modelId="{E74406DA-D61C-4EE9-86CE-B69A73F9742E}" type="pres">
      <dgm:prSet presAssocID="{35F647C7-0206-402F-92F8-62843833AB0D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0F8F8-1BEE-47A2-A850-7FE808D5DA78}" type="pres">
      <dgm:prSet presAssocID="{FE8F8552-6901-4C07-966E-E5C9D41C6C83}" presName="node" presStyleLbl="vennNode1" presStyleIdx="2" presStyleCnt="6" custRadScaleRad="115491" custRadScaleInc="-1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A05AD-E096-4AD5-AC6C-49B0597E3B9D}" type="pres">
      <dgm:prSet presAssocID="{E0733D27-E1C1-40D8-9487-16993CFAD0A7}" presName="node" presStyleLbl="vennNode1" presStyleIdx="3" presStyleCnt="6" custRadScaleRad="116463" custRadScaleInc="-4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B684E-10C7-4013-94CB-33B22C83FC6B}" type="pres">
      <dgm:prSet presAssocID="{B542C787-D756-4884-83E0-36C90DEE5FF2}" presName="node" presStyleLbl="vennNode1" presStyleIdx="4" presStyleCnt="6" custRadScaleRad="116780" custRadScaleInc="8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D06AE-D4B6-488E-9048-35A0A229C916}" type="pres">
      <dgm:prSet presAssocID="{C0144CA4-5975-4B5A-8568-A87BD1C91A6F}" presName="node" presStyleLbl="vennNode1" presStyleIdx="5" presStyleCnt="6" custRadScaleRad="118786" custRadScaleInc="-1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952D54-A08F-446C-834C-39F0E63A6FDA}" type="presOf" srcId="{5662A262-DCD9-404D-9313-9A9FFFA873AE}" destId="{F91A7A46-E9F2-4427-9EEC-C904B320828C}" srcOrd="0" destOrd="0" presId="urn:microsoft.com/office/officeart/2005/8/layout/radial3"/>
    <dgm:cxn modelId="{4E00DF7C-177C-4B9F-B338-8265528F9E90}" srcId="{ACE7C8F1-9833-4226-847F-E528847E1F71}" destId="{E0733D27-E1C1-40D8-9487-16993CFAD0A7}" srcOrd="2" destOrd="0" parTransId="{0C72665A-7A41-43DD-9761-B9EAE9395777}" sibTransId="{B5C13756-15AB-4527-B00E-497BF02ADBDF}"/>
    <dgm:cxn modelId="{0969595D-7671-492C-AF13-5783F04A16E6}" srcId="{ACE7C8F1-9833-4226-847F-E528847E1F71}" destId="{C0144CA4-5975-4B5A-8568-A87BD1C91A6F}" srcOrd="4" destOrd="0" parTransId="{780E5FB7-6257-4881-B097-01A8479889EB}" sibTransId="{01D1E067-FE01-450C-AE06-D13AE4666515}"/>
    <dgm:cxn modelId="{2D6B0D09-110F-44ED-A05C-E33A33F2C427}" type="presOf" srcId="{C0144CA4-5975-4B5A-8568-A87BD1C91A6F}" destId="{1C8D06AE-D4B6-488E-9048-35A0A229C916}" srcOrd="0" destOrd="0" presId="urn:microsoft.com/office/officeart/2005/8/layout/radial3"/>
    <dgm:cxn modelId="{80E46317-3D62-4CB9-8706-C4DE44406011}" type="presOf" srcId="{ACE7C8F1-9833-4226-847F-E528847E1F71}" destId="{20C5CFA9-79A3-470A-8D63-4C4812E05888}" srcOrd="0" destOrd="0" presId="urn:microsoft.com/office/officeart/2005/8/layout/radial3"/>
    <dgm:cxn modelId="{5AFF9030-5952-4571-84E2-47F0517C77BD}" type="presOf" srcId="{FE8F8552-6901-4C07-966E-E5C9D41C6C83}" destId="{3150F8F8-1BEE-47A2-A850-7FE808D5DA78}" srcOrd="0" destOrd="0" presId="urn:microsoft.com/office/officeart/2005/8/layout/radial3"/>
    <dgm:cxn modelId="{D24E7EDB-A698-43BF-A001-D720BADEBDDA}" type="presOf" srcId="{B542C787-D756-4884-83E0-36C90DEE5FF2}" destId="{9DDB684E-10C7-4013-94CB-33B22C83FC6B}" srcOrd="0" destOrd="0" presId="urn:microsoft.com/office/officeart/2005/8/layout/radial3"/>
    <dgm:cxn modelId="{345D7CB6-ABD1-443B-A2DE-2A912CD06311}" srcId="{ACE7C8F1-9833-4226-847F-E528847E1F71}" destId="{FE8F8552-6901-4C07-966E-E5C9D41C6C83}" srcOrd="1" destOrd="0" parTransId="{BEE6DF53-CEAF-4E7A-AADF-02EA297B895D}" sibTransId="{0D766BDC-C766-4F10-8C53-EF9DA60DC32D}"/>
    <dgm:cxn modelId="{F54B2579-CD1C-4F61-8273-91DECB510CBD}" srcId="{5662A262-DCD9-404D-9313-9A9FFFA873AE}" destId="{ACE7C8F1-9833-4226-847F-E528847E1F71}" srcOrd="0" destOrd="0" parTransId="{5117FF4D-76D0-4587-AF88-3FAEF910DFD8}" sibTransId="{21FCD21B-0565-4D80-AA70-665BBBA89BEA}"/>
    <dgm:cxn modelId="{2AA515AA-8C67-4D66-B26D-D1572AC8C707}" srcId="{ACE7C8F1-9833-4226-847F-E528847E1F71}" destId="{B542C787-D756-4884-83E0-36C90DEE5FF2}" srcOrd="3" destOrd="0" parTransId="{6E2EB24D-12C3-45C4-BED2-78B565FCDC37}" sibTransId="{1E0A26F0-7A40-4FA0-B7BC-F49E63D4CF4A}"/>
    <dgm:cxn modelId="{7D9D5386-2CF5-4DD2-9E2F-D7CB60433A1C}" type="presOf" srcId="{E0733D27-E1C1-40D8-9487-16993CFAD0A7}" destId="{257A05AD-E096-4AD5-AC6C-49B0597E3B9D}" srcOrd="0" destOrd="0" presId="urn:microsoft.com/office/officeart/2005/8/layout/radial3"/>
    <dgm:cxn modelId="{99113583-96BA-4432-A7B8-31292ED35228}" type="presOf" srcId="{35F647C7-0206-402F-92F8-62843833AB0D}" destId="{E74406DA-D61C-4EE9-86CE-B69A73F9742E}" srcOrd="0" destOrd="0" presId="urn:microsoft.com/office/officeart/2005/8/layout/radial3"/>
    <dgm:cxn modelId="{CC5DA957-79FB-4ADB-8011-6AB0C3A7AE2A}" srcId="{ACE7C8F1-9833-4226-847F-E528847E1F71}" destId="{35F647C7-0206-402F-92F8-62843833AB0D}" srcOrd="0" destOrd="0" parTransId="{547024E3-AD50-4750-8A16-6971386D05F7}" sibTransId="{260D7749-5E20-4852-AE3E-E174139C0D1A}"/>
    <dgm:cxn modelId="{179EE6B2-3A58-4A91-97CA-995E938EFDD5}" type="presParOf" srcId="{F91A7A46-E9F2-4427-9EEC-C904B320828C}" destId="{A9FE1B1C-0FCA-45BF-8508-FE3216B516E4}" srcOrd="0" destOrd="0" presId="urn:microsoft.com/office/officeart/2005/8/layout/radial3"/>
    <dgm:cxn modelId="{9F8286D2-44C9-4306-9189-D810606F3760}" type="presParOf" srcId="{A9FE1B1C-0FCA-45BF-8508-FE3216B516E4}" destId="{20C5CFA9-79A3-470A-8D63-4C4812E05888}" srcOrd="0" destOrd="0" presId="urn:microsoft.com/office/officeart/2005/8/layout/radial3"/>
    <dgm:cxn modelId="{8FC18813-F022-4B30-BCD9-C53F6AE1BB40}" type="presParOf" srcId="{A9FE1B1C-0FCA-45BF-8508-FE3216B516E4}" destId="{E74406DA-D61C-4EE9-86CE-B69A73F9742E}" srcOrd="1" destOrd="0" presId="urn:microsoft.com/office/officeart/2005/8/layout/radial3"/>
    <dgm:cxn modelId="{A3A31E1D-A695-4949-A76A-6050A0252ECC}" type="presParOf" srcId="{A9FE1B1C-0FCA-45BF-8508-FE3216B516E4}" destId="{3150F8F8-1BEE-47A2-A850-7FE808D5DA78}" srcOrd="2" destOrd="0" presId="urn:microsoft.com/office/officeart/2005/8/layout/radial3"/>
    <dgm:cxn modelId="{5B07B44B-1329-449E-BACE-2CD67FD6902A}" type="presParOf" srcId="{A9FE1B1C-0FCA-45BF-8508-FE3216B516E4}" destId="{257A05AD-E096-4AD5-AC6C-49B0597E3B9D}" srcOrd="3" destOrd="0" presId="urn:microsoft.com/office/officeart/2005/8/layout/radial3"/>
    <dgm:cxn modelId="{17D256E3-D503-4705-B9B0-3793AB58F287}" type="presParOf" srcId="{A9FE1B1C-0FCA-45BF-8508-FE3216B516E4}" destId="{9DDB684E-10C7-4013-94CB-33B22C83FC6B}" srcOrd="4" destOrd="0" presId="urn:microsoft.com/office/officeart/2005/8/layout/radial3"/>
    <dgm:cxn modelId="{C86DA62F-C272-4568-9D4F-221055360E06}" type="presParOf" srcId="{A9FE1B1C-0FCA-45BF-8508-FE3216B516E4}" destId="{1C8D06AE-D4B6-488E-9048-35A0A229C916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62A262-DCD9-404D-9313-9A9FFFA873AE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CE7C8F1-9833-4226-847F-E528847E1F71}">
      <dgm:prSet phldrT="[Текст]"/>
      <dgm:spPr/>
      <dgm:t>
        <a:bodyPr/>
        <a:lstStyle/>
        <a:p>
          <a:r>
            <a:rPr lang="ru-RU" dirty="0" smtClean="0"/>
            <a:t>Для кого?</a:t>
          </a:r>
          <a:endParaRPr lang="ru-RU" dirty="0"/>
        </a:p>
      </dgm:t>
    </dgm:pt>
    <dgm:pt modelId="{5117FF4D-76D0-4587-AF88-3FAEF910DFD8}" type="parTrans" cxnId="{F54B2579-CD1C-4F61-8273-91DECB510CBD}">
      <dgm:prSet/>
      <dgm:spPr/>
      <dgm:t>
        <a:bodyPr/>
        <a:lstStyle/>
        <a:p>
          <a:endParaRPr lang="ru-RU"/>
        </a:p>
      </dgm:t>
    </dgm:pt>
    <dgm:pt modelId="{21FCD21B-0565-4D80-AA70-665BBBA89BEA}" type="sibTrans" cxnId="{F54B2579-CD1C-4F61-8273-91DECB510CBD}">
      <dgm:prSet/>
      <dgm:spPr/>
      <dgm:t>
        <a:bodyPr/>
        <a:lstStyle/>
        <a:p>
          <a:endParaRPr lang="ru-RU"/>
        </a:p>
      </dgm:t>
    </dgm:pt>
    <dgm:pt modelId="{35F647C7-0206-402F-92F8-62843833AB0D}">
      <dgm:prSet phldrT="[Текст]"/>
      <dgm:spPr/>
      <dgm:t>
        <a:bodyPr/>
        <a:lstStyle/>
        <a:p>
          <a:r>
            <a:rPr lang="ru-RU" dirty="0" smtClean="0"/>
            <a:t>Учителя школ проекта 500+</a:t>
          </a:r>
          <a:endParaRPr lang="ru-RU" dirty="0"/>
        </a:p>
      </dgm:t>
    </dgm:pt>
    <dgm:pt modelId="{547024E3-AD50-4750-8A16-6971386D05F7}" type="parTrans" cxnId="{CC5DA957-79FB-4ADB-8011-6AB0C3A7AE2A}">
      <dgm:prSet/>
      <dgm:spPr/>
      <dgm:t>
        <a:bodyPr/>
        <a:lstStyle/>
        <a:p>
          <a:endParaRPr lang="ru-RU"/>
        </a:p>
      </dgm:t>
    </dgm:pt>
    <dgm:pt modelId="{260D7749-5E20-4852-AE3E-E174139C0D1A}" type="sibTrans" cxnId="{CC5DA957-79FB-4ADB-8011-6AB0C3A7AE2A}">
      <dgm:prSet/>
      <dgm:spPr/>
      <dgm:t>
        <a:bodyPr/>
        <a:lstStyle/>
        <a:p>
          <a:endParaRPr lang="ru-RU"/>
        </a:p>
      </dgm:t>
    </dgm:pt>
    <dgm:pt modelId="{FE8F8552-6901-4C07-966E-E5C9D41C6C83}">
      <dgm:prSet phldrT="[Текст]"/>
      <dgm:spPr/>
      <dgm:t>
        <a:bodyPr/>
        <a:lstStyle/>
        <a:p>
          <a:r>
            <a:rPr lang="ru-RU" dirty="0" smtClean="0"/>
            <a:t>Эксперты ГИА</a:t>
          </a:r>
          <a:endParaRPr lang="ru-RU" dirty="0"/>
        </a:p>
      </dgm:t>
    </dgm:pt>
    <dgm:pt modelId="{BEE6DF53-CEAF-4E7A-AADF-02EA297B895D}" type="parTrans" cxnId="{345D7CB6-ABD1-443B-A2DE-2A912CD06311}">
      <dgm:prSet/>
      <dgm:spPr/>
      <dgm:t>
        <a:bodyPr/>
        <a:lstStyle/>
        <a:p>
          <a:endParaRPr lang="ru-RU"/>
        </a:p>
      </dgm:t>
    </dgm:pt>
    <dgm:pt modelId="{0D766BDC-C766-4F10-8C53-EF9DA60DC32D}" type="sibTrans" cxnId="{345D7CB6-ABD1-443B-A2DE-2A912CD06311}">
      <dgm:prSet/>
      <dgm:spPr/>
      <dgm:t>
        <a:bodyPr/>
        <a:lstStyle/>
        <a:p>
          <a:endParaRPr lang="ru-RU"/>
        </a:p>
      </dgm:t>
    </dgm:pt>
    <dgm:pt modelId="{E0733D27-E1C1-40D8-9487-16993CFAD0A7}">
      <dgm:prSet phldrT="[Текст]"/>
      <dgm:spPr/>
      <dgm:t>
        <a:bodyPr/>
        <a:lstStyle/>
        <a:p>
          <a:r>
            <a:rPr lang="ru-RU" dirty="0" smtClean="0"/>
            <a:t>Учителя топ</a:t>
          </a:r>
          <a:endParaRPr lang="ru-RU" dirty="0"/>
        </a:p>
      </dgm:t>
    </dgm:pt>
    <dgm:pt modelId="{0C72665A-7A41-43DD-9761-B9EAE9395777}" type="parTrans" cxnId="{4E00DF7C-177C-4B9F-B338-8265528F9E90}">
      <dgm:prSet/>
      <dgm:spPr/>
      <dgm:t>
        <a:bodyPr/>
        <a:lstStyle/>
        <a:p>
          <a:endParaRPr lang="ru-RU"/>
        </a:p>
      </dgm:t>
    </dgm:pt>
    <dgm:pt modelId="{B5C13756-15AB-4527-B00E-497BF02ADBDF}" type="sibTrans" cxnId="{4E00DF7C-177C-4B9F-B338-8265528F9E90}">
      <dgm:prSet/>
      <dgm:spPr/>
      <dgm:t>
        <a:bodyPr/>
        <a:lstStyle/>
        <a:p>
          <a:endParaRPr lang="ru-RU"/>
        </a:p>
      </dgm:t>
    </dgm:pt>
    <dgm:pt modelId="{B542C787-D756-4884-83E0-36C90DEE5FF2}">
      <dgm:prSet phldrT="[Текст]"/>
      <dgm:spPr/>
      <dgm:t>
        <a:bodyPr/>
        <a:lstStyle/>
        <a:p>
          <a:r>
            <a:rPr lang="ru-RU" dirty="0" smtClean="0"/>
            <a:t>Учителя </a:t>
          </a:r>
          <a:r>
            <a:rPr lang="en-US" dirty="0" smtClean="0"/>
            <a:t>– </a:t>
          </a:r>
          <a:r>
            <a:rPr lang="ru-RU" dirty="0" smtClean="0"/>
            <a:t>носители проблемы</a:t>
          </a:r>
          <a:endParaRPr lang="ru-RU" dirty="0"/>
        </a:p>
      </dgm:t>
    </dgm:pt>
    <dgm:pt modelId="{6E2EB24D-12C3-45C4-BED2-78B565FCDC37}" type="parTrans" cxnId="{2AA515AA-8C67-4D66-B26D-D1572AC8C707}">
      <dgm:prSet/>
      <dgm:spPr/>
      <dgm:t>
        <a:bodyPr/>
        <a:lstStyle/>
        <a:p>
          <a:endParaRPr lang="ru-RU"/>
        </a:p>
      </dgm:t>
    </dgm:pt>
    <dgm:pt modelId="{1E0A26F0-7A40-4FA0-B7BC-F49E63D4CF4A}" type="sibTrans" cxnId="{2AA515AA-8C67-4D66-B26D-D1572AC8C707}">
      <dgm:prSet/>
      <dgm:spPr/>
      <dgm:t>
        <a:bodyPr/>
        <a:lstStyle/>
        <a:p>
          <a:endParaRPr lang="ru-RU"/>
        </a:p>
      </dgm:t>
    </dgm:pt>
    <dgm:pt modelId="{C0144CA4-5975-4B5A-8568-A87BD1C91A6F}">
      <dgm:prSet phldrT="[Текст]"/>
      <dgm:spPr/>
      <dgm:t>
        <a:bodyPr/>
        <a:lstStyle/>
        <a:p>
          <a:r>
            <a:rPr lang="ru-RU" dirty="0" smtClean="0"/>
            <a:t>Учителя школ  ЗР</a:t>
          </a:r>
          <a:endParaRPr lang="ru-RU" dirty="0"/>
        </a:p>
      </dgm:t>
    </dgm:pt>
    <dgm:pt modelId="{780E5FB7-6257-4881-B097-01A8479889EB}" type="parTrans" cxnId="{0969595D-7671-492C-AF13-5783F04A16E6}">
      <dgm:prSet/>
      <dgm:spPr/>
      <dgm:t>
        <a:bodyPr/>
        <a:lstStyle/>
        <a:p>
          <a:endParaRPr lang="ru-RU"/>
        </a:p>
      </dgm:t>
    </dgm:pt>
    <dgm:pt modelId="{01D1E067-FE01-450C-AE06-D13AE4666515}" type="sibTrans" cxnId="{0969595D-7671-492C-AF13-5783F04A16E6}">
      <dgm:prSet/>
      <dgm:spPr/>
      <dgm:t>
        <a:bodyPr/>
        <a:lstStyle/>
        <a:p>
          <a:endParaRPr lang="ru-RU"/>
        </a:p>
      </dgm:t>
    </dgm:pt>
    <dgm:pt modelId="{F91A7A46-E9F2-4427-9EEC-C904B320828C}" type="pres">
      <dgm:prSet presAssocID="{5662A262-DCD9-404D-9313-9A9FFFA873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FE1B1C-0FCA-45BF-8508-FE3216B516E4}" type="pres">
      <dgm:prSet presAssocID="{5662A262-DCD9-404D-9313-9A9FFFA873AE}" presName="radial" presStyleCnt="0">
        <dgm:presLayoutVars>
          <dgm:animLvl val="ctr"/>
        </dgm:presLayoutVars>
      </dgm:prSet>
      <dgm:spPr/>
    </dgm:pt>
    <dgm:pt modelId="{20C5CFA9-79A3-470A-8D63-4C4812E05888}" type="pres">
      <dgm:prSet presAssocID="{ACE7C8F1-9833-4226-847F-E528847E1F71}" presName="centerShape" presStyleLbl="vennNode1" presStyleIdx="0" presStyleCnt="6" custScaleX="48410" custScaleY="51406"/>
      <dgm:spPr/>
      <dgm:t>
        <a:bodyPr/>
        <a:lstStyle/>
        <a:p>
          <a:endParaRPr lang="ru-RU"/>
        </a:p>
      </dgm:t>
    </dgm:pt>
    <dgm:pt modelId="{E74406DA-D61C-4EE9-86CE-B69A73F9742E}" type="pres">
      <dgm:prSet presAssocID="{35F647C7-0206-402F-92F8-62843833AB0D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0F8F8-1BEE-47A2-A850-7FE808D5DA78}" type="pres">
      <dgm:prSet presAssocID="{FE8F8552-6901-4C07-966E-E5C9D41C6C83}" presName="node" presStyleLbl="vennNode1" presStyleIdx="2" presStyleCnt="6" custRadScaleRad="115491" custRadScaleInc="-1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A05AD-E096-4AD5-AC6C-49B0597E3B9D}" type="pres">
      <dgm:prSet presAssocID="{E0733D27-E1C1-40D8-9487-16993CFAD0A7}" presName="node" presStyleLbl="vennNode1" presStyleIdx="3" presStyleCnt="6" custRadScaleRad="116463" custRadScaleInc="-4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B684E-10C7-4013-94CB-33B22C83FC6B}" type="pres">
      <dgm:prSet presAssocID="{B542C787-D756-4884-83E0-36C90DEE5FF2}" presName="node" presStyleLbl="vennNode1" presStyleIdx="4" presStyleCnt="6" custRadScaleRad="116780" custRadScaleInc="8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D06AE-D4B6-488E-9048-35A0A229C916}" type="pres">
      <dgm:prSet presAssocID="{C0144CA4-5975-4B5A-8568-A87BD1C91A6F}" presName="node" presStyleLbl="vennNode1" presStyleIdx="5" presStyleCnt="6" custRadScaleRad="118786" custRadScaleInc="-1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952D54-A08F-446C-834C-39F0E63A6FDA}" type="presOf" srcId="{5662A262-DCD9-404D-9313-9A9FFFA873AE}" destId="{F91A7A46-E9F2-4427-9EEC-C904B320828C}" srcOrd="0" destOrd="0" presId="urn:microsoft.com/office/officeart/2005/8/layout/radial3"/>
    <dgm:cxn modelId="{4E00DF7C-177C-4B9F-B338-8265528F9E90}" srcId="{ACE7C8F1-9833-4226-847F-E528847E1F71}" destId="{E0733D27-E1C1-40D8-9487-16993CFAD0A7}" srcOrd="2" destOrd="0" parTransId="{0C72665A-7A41-43DD-9761-B9EAE9395777}" sibTransId="{B5C13756-15AB-4527-B00E-497BF02ADBDF}"/>
    <dgm:cxn modelId="{0969595D-7671-492C-AF13-5783F04A16E6}" srcId="{ACE7C8F1-9833-4226-847F-E528847E1F71}" destId="{C0144CA4-5975-4B5A-8568-A87BD1C91A6F}" srcOrd="4" destOrd="0" parTransId="{780E5FB7-6257-4881-B097-01A8479889EB}" sibTransId="{01D1E067-FE01-450C-AE06-D13AE4666515}"/>
    <dgm:cxn modelId="{2D6B0D09-110F-44ED-A05C-E33A33F2C427}" type="presOf" srcId="{C0144CA4-5975-4B5A-8568-A87BD1C91A6F}" destId="{1C8D06AE-D4B6-488E-9048-35A0A229C916}" srcOrd="0" destOrd="0" presId="urn:microsoft.com/office/officeart/2005/8/layout/radial3"/>
    <dgm:cxn modelId="{80E46317-3D62-4CB9-8706-C4DE44406011}" type="presOf" srcId="{ACE7C8F1-9833-4226-847F-E528847E1F71}" destId="{20C5CFA9-79A3-470A-8D63-4C4812E05888}" srcOrd="0" destOrd="0" presId="urn:microsoft.com/office/officeart/2005/8/layout/radial3"/>
    <dgm:cxn modelId="{5AFF9030-5952-4571-84E2-47F0517C77BD}" type="presOf" srcId="{FE8F8552-6901-4C07-966E-E5C9D41C6C83}" destId="{3150F8F8-1BEE-47A2-A850-7FE808D5DA78}" srcOrd="0" destOrd="0" presId="urn:microsoft.com/office/officeart/2005/8/layout/radial3"/>
    <dgm:cxn modelId="{D24E7EDB-A698-43BF-A001-D720BADEBDDA}" type="presOf" srcId="{B542C787-D756-4884-83E0-36C90DEE5FF2}" destId="{9DDB684E-10C7-4013-94CB-33B22C83FC6B}" srcOrd="0" destOrd="0" presId="urn:microsoft.com/office/officeart/2005/8/layout/radial3"/>
    <dgm:cxn modelId="{345D7CB6-ABD1-443B-A2DE-2A912CD06311}" srcId="{ACE7C8F1-9833-4226-847F-E528847E1F71}" destId="{FE8F8552-6901-4C07-966E-E5C9D41C6C83}" srcOrd="1" destOrd="0" parTransId="{BEE6DF53-CEAF-4E7A-AADF-02EA297B895D}" sibTransId="{0D766BDC-C766-4F10-8C53-EF9DA60DC32D}"/>
    <dgm:cxn modelId="{F54B2579-CD1C-4F61-8273-91DECB510CBD}" srcId="{5662A262-DCD9-404D-9313-9A9FFFA873AE}" destId="{ACE7C8F1-9833-4226-847F-E528847E1F71}" srcOrd="0" destOrd="0" parTransId="{5117FF4D-76D0-4587-AF88-3FAEF910DFD8}" sibTransId="{21FCD21B-0565-4D80-AA70-665BBBA89BEA}"/>
    <dgm:cxn modelId="{2AA515AA-8C67-4D66-B26D-D1572AC8C707}" srcId="{ACE7C8F1-9833-4226-847F-E528847E1F71}" destId="{B542C787-D756-4884-83E0-36C90DEE5FF2}" srcOrd="3" destOrd="0" parTransId="{6E2EB24D-12C3-45C4-BED2-78B565FCDC37}" sibTransId="{1E0A26F0-7A40-4FA0-B7BC-F49E63D4CF4A}"/>
    <dgm:cxn modelId="{7D9D5386-2CF5-4DD2-9E2F-D7CB60433A1C}" type="presOf" srcId="{E0733D27-E1C1-40D8-9487-16993CFAD0A7}" destId="{257A05AD-E096-4AD5-AC6C-49B0597E3B9D}" srcOrd="0" destOrd="0" presId="urn:microsoft.com/office/officeart/2005/8/layout/radial3"/>
    <dgm:cxn modelId="{99113583-96BA-4432-A7B8-31292ED35228}" type="presOf" srcId="{35F647C7-0206-402F-92F8-62843833AB0D}" destId="{E74406DA-D61C-4EE9-86CE-B69A73F9742E}" srcOrd="0" destOrd="0" presId="urn:microsoft.com/office/officeart/2005/8/layout/radial3"/>
    <dgm:cxn modelId="{CC5DA957-79FB-4ADB-8011-6AB0C3A7AE2A}" srcId="{ACE7C8F1-9833-4226-847F-E528847E1F71}" destId="{35F647C7-0206-402F-92F8-62843833AB0D}" srcOrd="0" destOrd="0" parTransId="{547024E3-AD50-4750-8A16-6971386D05F7}" sibTransId="{260D7749-5E20-4852-AE3E-E174139C0D1A}"/>
    <dgm:cxn modelId="{179EE6B2-3A58-4A91-97CA-995E938EFDD5}" type="presParOf" srcId="{F91A7A46-E9F2-4427-9EEC-C904B320828C}" destId="{A9FE1B1C-0FCA-45BF-8508-FE3216B516E4}" srcOrd="0" destOrd="0" presId="urn:microsoft.com/office/officeart/2005/8/layout/radial3"/>
    <dgm:cxn modelId="{9F8286D2-44C9-4306-9189-D810606F3760}" type="presParOf" srcId="{A9FE1B1C-0FCA-45BF-8508-FE3216B516E4}" destId="{20C5CFA9-79A3-470A-8D63-4C4812E05888}" srcOrd="0" destOrd="0" presId="urn:microsoft.com/office/officeart/2005/8/layout/radial3"/>
    <dgm:cxn modelId="{8FC18813-F022-4B30-BCD9-C53F6AE1BB40}" type="presParOf" srcId="{A9FE1B1C-0FCA-45BF-8508-FE3216B516E4}" destId="{E74406DA-D61C-4EE9-86CE-B69A73F9742E}" srcOrd="1" destOrd="0" presId="urn:microsoft.com/office/officeart/2005/8/layout/radial3"/>
    <dgm:cxn modelId="{A3A31E1D-A695-4949-A76A-6050A0252ECC}" type="presParOf" srcId="{A9FE1B1C-0FCA-45BF-8508-FE3216B516E4}" destId="{3150F8F8-1BEE-47A2-A850-7FE808D5DA78}" srcOrd="2" destOrd="0" presId="urn:microsoft.com/office/officeart/2005/8/layout/radial3"/>
    <dgm:cxn modelId="{5B07B44B-1329-449E-BACE-2CD67FD6902A}" type="presParOf" srcId="{A9FE1B1C-0FCA-45BF-8508-FE3216B516E4}" destId="{257A05AD-E096-4AD5-AC6C-49B0597E3B9D}" srcOrd="3" destOrd="0" presId="urn:microsoft.com/office/officeart/2005/8/layout/radial3"/>
    <dgm:cxn modelId="{17D256E3-D503-4705-B9B0-3793AB58F287}" type="presParOf" srcId="{A9FE1B1C-0FCA-45BF-8508-FE3216B516E4}" destId="{9DDB684E-10C7-4013-94CB-33B22C83FC6B}" srcOrd="4" destOrd="0" presId="urn:microsoft.com/office/officeart/2005/8/layout/radial3"/>
    <dgm:cxn modelId="{C86DA62F-C272-4568-9D4F-221055360E06}" type="presParOf" srcId="{A9FE1B1C-0FCA-45BF-8508-FE3216B516E4}" destId="{1C8D06AE-D4B6-488E-9048-35A0A229C916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B55D20-ACE3-4C71-A4B0-FF23725B2D95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2B07D12-FDCD-4098-BE67-ECAF81DF3B23}">
      <dgm:prSet phldrT="[Текст]"/>
      <dgm:spPr/>
      <dgm:t>
        <a:bodyPr/>
        <a:lstStyle/>
        <a:p>
          <a:r>
            <a:rPr lang="ru-RU" dirty="0" smtClean="0"/>
            <a:t>ДО</a:t>
          </a:r>
          <a:endParaRPr lang="ru-RU" dirty="0"/>
        </a:p>
      </dgm:t>
    </dgm:pt>
    <dgm:pt modelId="{879910A4-0F9C-4285-BAEE-B90FF72424AD}" type="parTrans" cxnId="{681FFEDE-5391-4021-AD66-0A30A7FC5811}">
      <dgm:prSet/>
      <dgm:spPr/>
      <dgm:t>
        <a:bodyPr/>
        <a:lstStyle/>
        <a:p>
          <a:endParaRPr lang="ru-RU"/>
        </a:p>
      </dgm:t>
    </dgm:pt>
    <dgm:pt modelId="{3984D042-533F-445E-B611-93B89E0E02F8}" type="sibTrans" cxnId="{681FFEDE-5391-4021-AD66-0A30A7FC5811}">
      <dgm:prSet/>
      <dgm:spPr/>
      <dgm:t>
        <a:bodyPr/>
        <a:lstStyle/>
        <a:p>
          <a:endParaRPr lang="ru-RU"/>
        </a:p>
      </dgm:t>
    </dgm:pt>
    <dgm:pt modelId="{96551B7D-D7C3-4607-9FBC-24A543E44A7B}">
      <dgm:prSet phldrT="[Текст]" custT="1"/>
      <dgm:spPr/>
      <dgm:t>
        <a:bodyPr/>
        <a:lstStyle/>
        <a:p>
          <a:r>
            <a:rPr lang="ru-RU" sz="1600" dirty="0" smtClean="0"/>
            <a:t>Распорядительный документ</a:t>
          </a:r>
          <a:endParaRPr lang="ru-RU" sz="1600" dirty="0"/>
        </a:p>
      </dgm:t>
    </dgm:pt>
    <dgm:pt modelId="{CD55ACDA-AE8C-486E-B5D8-EEC182F8551B}" type="parTrans" cxnId="{0671D5B0-AC41-4A57-91DA-06B688F2D9F4}">
      <dgm:prSet/>
      <dgm:spPr/>
      <dgm:t>
        <a:bodyPr/>
        <a:lstStyle/>
        <a:p>
          <a:endParaRPr lang="ru-RU"/>
        </a:p>
      </dgm:t>
    </dgm:pt>
    <dgm:pt modelId="{6C78310E-3961-47AA-9766-2EA494AF2E70}" type="sibTrans" cxnId="{0671D5B0-AC41-4A57-91DA-06B688F2D9F4}">
      <dgm:prSet/>
      <dgm:spPr/>
      <dgm:t>
        <a:bodyPr/>
        <a:lstStyle/>
        <a:p>
          <a:endParaRPr lang="ru-RU"/>
        </a:p>
      </dgm:t>
    </dgm:pt>
    <dgm:pt modelId="{189D5ABA-02B9-49B7-A4C4-A2AB2DD8689C}">
      <dgm:prSet phldrT="[Текст]" custT="1"/>
      <dgm:spPr/>
      <dgm:t>
        <a:bodyPr/>
        <a:lstStyle/>
        <a:p>
          <a:r>
            <a:rPr lang="ru-RU" sz="1600" dirty="0" smtClean="0"/>
            <a:t>Финансовое обеспечение</a:t>
          </a:r>
          <a:endParaRPr lang="ru-RU" sz="1600" dirty="0"/>
        </a:p>
      </dgm:t>
    </dgm:pt>
    <dgm:pt modelId="{2DC809BE-01A8-499C-96FF-E0D7C43E7FE3}" type="parTrans" cxnId="{78B885E1-8AB8-41B3-BE05-83220C273689}">
      <dgm:prSet/>
      <dgm:spPr/>
      <dgm:t>
        <a:bodyPr/>
        <a:lstStyle/>
        <a:p>
          <a:endParaRPr lang="ru-RU"/>
        </a:p>
      </dgm:t>
    </dgm:pt>
    <dgm:pt modelId="{F62405A4-24B0-4FE7-94BF-BBEB907EAE0F}" type="sibTrans" cxnId="{78B885E1-8AB8-41B3-BE05-83220C273689}">
      <dgm:prSet/>
      <dgm:spPr/>
      <dgm:t>
        <a:bodyPr/>
        <a:lstStyle/>
        <a:p>
          <a:endParaRPr lang="ru-RU"/>
        </a:p>
      </dgm:t>
    </dgm:pt>
    <dgm:pt modelId="{467D7212-3BE8-4F01-B2F5-EAA6D5E7DB24}">
      <dgm:prSet phldrT="[Текст]"/>
      <dgm:spPr/>
      <dgm:t>
        <a:bodyPr/>
        <a:lstStyle/>
        <a:p>
          <a:r>
            <a:rPr lang="ru-RU" dirty="0" smtClean="0"/>
            <a:t>ГАУ ДПО ЯО ИРО</a:t>
          </a:r>
          <a:endParaRPr lang="ru-RU" dirty="0"/>
        </a:p>
      </dgm:t>
    </dgm:pt>
    <dgm:pt modelId="{44906EA7-9F3D-4A58-B1B1-95020121EA82}" type="parTrans" cxnId="{68B323E4-B19E-49CE-B5FD-8E8175D9B475}">
      <dgm:prSet/>
      <dgm:spPr/>
      <dgm:t>
        <a:bodyPr/>
        <a:lstStyle/>
        <a:p>
          <a:endParaRPr lang="ru-RU"/>
        </a:p>
      </dgm:t>
    </dgm:pt>
    <dgm:pt modelId="{2C31D7CD-3256-4AE2-AB33-888986290F52}" type="sibTrans" cxnId="{68B323E4-B19E-49CE-B5FD-8E8175D9B475}">
      <dgm:prSet/>
      <dgm:spPr/>
      <dgm:t>
        <a:bodyPr/>
        <a:lstStyle/>
        <a:p>
          <a:endParaRPr lang="ru-RU"/>
        </a:p>
      </dgm:t>
    </dgm:pt>
    <dgm:pt modelId="{7EB0541D-7047-4B1C-A1FC-323839BA5C3F}">
      <dgm:prSet phldrT="[Текст]" custT="1"/>
      <dgm:spPr/>
      <dgm:t>
        <a:bodyPr/>
        <a:lstStyle/>
        <a:p>
          <a:r>
            <a:rPr lang="ru-RU" sz="1400" dirty="0" smtClean="0"/>
            <a:t>Внутрифирменное обучение,</a:t>
          </a:r>
          <a:endParaRPr lang="ru-RU" sz="1400" dirty="0"/>
        </a:p>
      </dgm:t>
    </dgm:pt>
    <dgm:pt modelId="{B6C1D2E9-4802-43DD-B427-148408E30D08}" type="parTrans" cxnId="{2B25E7CF-43B6-4E4D-A752-4CA9CD5E410B}">
      <dgm:prSet/>
      <dgm:spPr/>
      <dgm:t>
        <a:bodyPr/>
        <a:lstStyle/>
        <a:p>
          <a:endParaRPr lang="ru-RU"/>
        </a:p>
      </dgm:t>
    </dgm:pt>
    <dgm:pt modelId="{F6EBBE6A-83D9-415A-A2F0-C071CA785838}" type="sibTrans" cxnId="{2B25E7CF-43B6-4E4D-A752-4CA9CD5E410B}">
      <dgm:prSet/>
      <dgm:spPr/>
      <dgm:t>
        <a:bodyPr/>
        <a:lstStyle/>
        <a:p>
          <a:endParaRPr lang="ru-RU"/>
        </a:p>
      </dgm:t>
    </dgm:pt>
    <dgm:pt modelId="{A57E06DC-8595-4CF3-A699-651E8D2529DC}">
      <dgm:prSet phldrT="[Текст]" custT="1"/>
      <dgm:spPr/>
      <dgm:t>
        <a:bodyPr/>
        <a:lstStyle/>
        <a:p>
          <a:r>
            <a:rPr lang="ru-RU" sz="1400" dirty="0" smtClean="0"/>
            <a:t>Обучение РМ,</a:t>
          </a:r>
          <a:endParaRPr lang="ru-RU" sz="1400" dirty="0"/>
        </a:p>
      </dgm:t>
    </dgm:pt>
    <dgm:pt modelId="{A642AC74-9432-4406-B086-53615E545CF4}" type="parTrans" cxnId="{50D2608D-1DE9-4CDE-BE79-E267EF30D32B}">
      <dgm:prSet/>
      <dgm:spPr/>
      <dgm:t>
        <a:bodyPr/>
        <a:lstStyle/>
        <a:p>
          <a:endParaRPr lang="ru-RU"/>
        </a:p>
      </dgm:t>
    </dgm:pt>
    <dgm:pt modelId="{FBFE4367-0E96-47D6-A5AF-7FE72032B2DB}" type="sibTrans" cxnId="{50D2608D-1DE9-4CDE-BE79-E267EF30D32B}">
      <dgm:prSet/>
      <dgm:spPr/>
      <dgm:t>
        <a:bodyPr/>
        <a:lstStyle/>
        <a:p>
          <a:endParaRPr lang="ru-RU"/>
        </a:p>
      </dgm:t>
    </dgm:pt>
    <dgm:pt modelId="{BB591F01-E06F-4928-AECC-B4E49A8A7AA9}">
      <dgm:prSet phldrT="[Текст]"/>
      <dgm:spPr/>
      <dgm:t>
        <a:bodyPr/>
        <a:lstStyle/>
        <a:p>
          <a:r>
            <a:rPr lang="ru-RU" dirty="0" smtClean="0"/>
            <a:t>Муниципалитет</a:t>
          </a:r>
          <a:endParaRPr lang="ru-RU" dirty="0"/>
        </a:p>
      </dgm:t>
    </dgm:pt>
    <dgm:pt modelId="{8F82CCC6-194D-48BF-BDEE-D44B61BAD1EA}" type="parTrans" cxnId="{24F05997-1F2D-4B69-8732-9D5425BA0620}">
      <dgm:prSet/>
      <dgm:spPr/>
      <dgm:t>
        <a:bodyPr/>
        <a:lstStyle/>
        <a:p>
          <a:endParaRPr lang="ru-RU"/>
        </a:p>
      </dgm:t>
    </dgm:pt>
    <dgm:pt modelId="{9B6E22D5-6AB2-42B3-BBC6-745398CE8A5A}" type="sibTrans" cxnId="{24F05997-1F2D-4B69-8732-9D5425BA0620}">
      <dgm:prSet/>
      <dgm:spPr/>
      <dgm:t>
        <a:bodyPr/>
        <a:lstStyle/>
        <a:p>
          <a:endParaRPr lang="ru-RU"/>
        </a:p>
      </dgm:t>
    </dgm:pt>
    <dgm:pt modelId="{4B8137F7-97B6-456A-8D4B-9DC4AEC34682}">
      <dgm:prSet phldrT="[Текст]" custT="1"/>
      <dgm:spPr/>
      <dgm:t>
        <a:bodyPr/>
        <a:lstStyle/>
        <a:p>
          <a:r>
            <a:rPr lang="ru-RU" sz="1100" dirty="0" smtClean="0"/>
            <a:t>Обучение представителей ММС,</a:t>
          </a:r>
          <a:endParaRPr lang="ru-RU" sz="1100" dirty="0"/>
        </a:p>
      </dgm:t>
    </dgm:pt>
    <dgm:pt modelId="{5BDEB8CB-6ABE-4613-A150-99D866C38071}" type="parTrans" cxnId="{23C2DB9A-FCCA-4043-9F6C-1E6E815BCC56}">
      <dgm:prSet/>
      <dgm:spPr/>
      <dgm:t>
        <a:bodyPr/>
        <a:lstStyle/>
        <a:p>
          <a:endParaRPr lang="ru-RU"/>
        </a:p>
      </dgm:t>
    </dgm:pt>
    <dgm:pt modelId="{22A640CC-95C0-4E89-A860-784B773B8F86}" type="sibTrans" cxnId="{23C2DB9A-FCCA-4043-9F6C-1E6E815BCC56}">
      <dgm:prSet/>
      <dgm:spPr/>
      <dgm:t>
        <a:bodyPr/>
        <a:lstStyle/>
        <a:p>
          <a:endParaRPr lang="ru-RU"/>
        </a:p>
      </dgm:t>
    </dgm:pt>
    <dgm:pt modelId="{C3AE42DE-334A-43AE-AF72-984BFAFAFC3E}">
      <dgm:prSet phldrT="[Текст]" custT="1"/>
      <dgm:spPr/>
      <dgm:t>
        <a:bodyPr/>
        <a:lstStyle/>
        <a:p>
          <a:r>
            <a:rPr lang="ru-RU" sz="1100" dirty="0" smtClean="0"/>
            <a:t>Согласование РМ,</a:t>
          </a:r>
          <a:endParaRPr lang="ru-RU" sz="1100" dirty="0"/>
        </a:p>
      </dgm:t>
    </dgm:pt>
    <dgm:pt modelId="{39634331-42A8-4A43-922D-732708D1C5C3}" type="parTrans" cxnId="{F9587113-A4AE-4CA4-9E07-16FDB9B4F9A9}">
      <dgm:prSet/>
      <dgm:spPr/>
      <dgm:t>
        <a:bodyPr/>
        <a:lstStyle/>
        <a:p>
          <a:endParaRPr lang="ru-RU"/>
        </a:p>
      </dgm:t>
    </dgm:pt>
    <dgm:pt modelId="{C5ABFA6A-CB7A-46F6-8A75-B748A135D178}" type="sibTrans" cxnId="{F9587113-A4AE-4CA4-9E07-16FDB9B4F9A9}">
      <dgm:prSet/>
      <dgm:spPr/>
      <dgm:t>
        <a:bodyPr/>
        <a:lstStyle/>
        <a:p>
          <a:endParaRPr lang="ru-RU"/>
        </a:p>
      </dgm:t>
    </dgm:pt>
    <dgm:pt modelId="{802D2A86-457F-470F-AEAF-50DC644577BB}">
      <dgm:prSet phldrT="[Текст]" custT="1"/>
      <dgm:spPr/>
      <dgm:t>
        <a:bodyPr/>
        <a:lstStyle/>
        <a:p>
          <a:r>
            <a:rPr lang="ru-RU" sz="1400" dirty="0" smtClean="0"/>
            <a:t>Школа методиста,</a:t>
          </a:r>
          <a:endParaRPr lang="ru-RU" sz="1400" dirty="0"/>
        </a:p>
      </dgm:t>
    </dgm:pt>
    <dgm:pt modelId="{4D3BB0F4-A3EA-40F4-8892-0DF3B16DA776}" type="parTrans" cxnId="{DD54EA5D-F860-4821-8276-5A1BD03B42DC}">
      <dgm:prSet/>
      <dgm:spPr/>
      <dgm:t>
        <a:bodyPr/>
        <a:lstStyle/>
        <a:p>
          <a:endParaRPr lang="ru-RU"/>
        </a:p>
      </dgm:t>
    </dgm:pt>
    <dgm:pt modelId="{2AF80CEB-3D43-4693-9A52-DC45F3C20800}" type="sibTrans" cxnId="{DD54EA5D-F860-4821-8276-5A1BD03B42DC}">
      <dgm:prSet/>
      <dgm:spPr/>
      <dgm:t>
        <a:bodyPr/>
        <a:lstStyle/>
        <a:p>
          <a:endParaRPr lang="ru-RU"/>
        </a:p>
      </dgm:t>
    </dgm:pt>
    <dgm:pt modelId="{60C41162-5946-47A0-90E3-2981F03387DD}">
      <dgm:prSet phldrT="[Текст]" custT="1"/>
      <dgm:spPr/>
      <dgm:t>
        <a:bodyPr/>
        <a:lstStyle/>
        <a:p>
          <a:r>
            <a:rPr lang="ru-RU" sz="1400" dirty="0" smtClean="0"/>
            <a:t>Организация работы в регионе,</a:t>
          </a:r>
          <a:endParaRPr lang="ru-RU" sz="1400" dirty="0"/>
        </a:p>
      </dgm:t>
    </dgm:pt>
    <dgm:pt modelId="{C02B1E67-3EBF-48CA-818C-971515B4E406}" type="parTrans" cxnId="{327EA011-CBBC-423D-9040-B3C2A80C50A8}">
      <dgm:prSet/>
      <dgm:spPr/>
      <dgm:t>
        <a:bodyPr/>
        <a:lstStyle/>
        <a:p>
          <a:endParaRPr lang="ru-RU"/>
        </a:p>
      </dgm:t>
    </dgm:pt>
    <dgm:pt modelId="{364D69C3-409D-4A8E-A3E9-13078D97869C}" type="sibTrans" cxnId="{327EA011-CBBC-423D-9040-B3C2A80C50A8}">
      <dgm:prSet/>
      <dgm:spPr/>
      <dgm:t>
        <a:bodyPr/>
        <a:lstStyle/>
        <a:p>
          <a:endParaRPr lang="ru-RU"/>
        </a:p>
      </dgm:t>
    </dgm:pt>
    <dgm:pt modelId="{E0AD5210-7D44-4F09-AB9C-1224418FEE1D}">
      <dgm:prSet phldrT="[Текст]"/>
      <dgm:spPr/>
      <dgm:t>
        <a:bodyPr/>
        <a:lstStyle/>
        <a:p>
          <a:endParaRPr lang="ru-RU" sz="1000" dirty="0"/>
        </a:p>
      </dgm:t>
    </dgm:pt>
    <dgm:pt modelId="{A07AB4ED-5810-49CF-A91C-6B7BCF933266}" type="parTrans" cxnId="{1D9583F4-1FCF-4384-A587-0048980A532A}">
      <dgm:prSet/>
      <dgm:spPr/>
      <dgm:t>
        <a:bodyPr/>
        <a:lstStyle/>
        <a:p>
          <a:endParaRPr lang="ru-RU"/>
        </a:p>
      </dgm:t>
    </dgm:pt>
    <dgm:pt modelId="{1466BFC9-2F5A-4DA1-A55F-9CE9EA6DE73E}" type="sibTrans" cxnId="{1D9583F4-1FCF-4384-A587-0048980A532A}">
      <dgm:prSet/>
      <dgm:spPr/>
      <dgm:t>
        <a:bodyPr/>
        <a:lstStyle/>
        <a:p>
          <a:endParaRPr lang="ru-RU"/>
        </a:p>
      </dgm:t>
    </dgm:pt>
    <dgm:pt modelId="{CE831763-C20B-4A99-A999-E9C23D17CEE1}">
      <dgm:prSet phldrT="[Текст]" custT="1"/>
      <dgm:spPr/>
      <dgm:t>
        <a:bodyPr/>
        <a:lstStyle/>
        <a:p>
          <a:r>
            <a:rPr lang="ru-RU" sz="1400" dirty="0" smtClean="0"/>
            <a:t>Согласование ИОМ</a:t>
          </a:r>
          <a:endParaRPr lang="ru-RU" sz="1400" dirty="0"/>
        </a:p>
      </dgm:t>
    </dgm:pt>
    <dgm:pt modelId="{40761CC7-5548-4054-8A01-C4A375BF4802}" type="parTrans" cxnId="{9BD422F4-F0B3-4ADB-9EA2-92FFE005C00A}">
      <dgm:prSet/>
      <dgm:spPr/>
      <dgm:t>
        <a:bodyPr/>
        <a:lstStyle/>
        <a:p>
          <a:endParaRPr lang="ru-RU"/>
        </a:p>
      </dgm:t>
    </dgm:pt>
    <dgm:pt modelId="{23B44F1A-57B0-4E1D-97AA-4E4D485828DE}" type="sibTrans" cxnId="{9BD422F4-F0B3-4ADB-9EA2-92FFE005C00A}">
      <dgm:prSet/>
      <dgm:spPr/>
      <dgm:t>
        <a:bodyPr/>
        <a:lstStyle/>
        <a:p>
          <a:endParaRPr lang="ru-RU"/>
        </a:p>
      </dgm:t>
    </dgm:pt>
    <dgm:pt modelId="{6B208A2C-A9C2-4EA5-9183-942522630138}">
      <dgm:prSet phldrT="[Текст]" custT="1"/>
      <dgm:spPr/>
      <dgm:t>
        <a:bodyPr/>
        <a:lstStyle/>
        <a:p>
          <a:r>
            <a:rPr lang="ru-RU" sz="1100" dirty="0" smtClean="0"/>
            <a:t>Участие в организации работы и сопровождении педагогов</a:t>
          </a:r>
          <a:endParaRPr lang="ru-RU" sz="1100" dirty="0"/>
        </a:p>
      </dgm:t>
    </dgm:pt>
    <dgm:pt modelId="{C0BF9CDF-2F3A-4A32-944D-B773C278FA0C}" type="parTrans" cxnId="{144ACCA0-792F-4410-8F36-6DA387AB7C9C}">
      <dgm:prSet/>
      <dgm:spPr/>
      <dgm:t>
        <a:bodyPr/>
        <a:lstStyle/>
        <a:p>
          <a:endParaRPr lang="ru-RU"/>
        </a:p>
      </dgm:t>
    </dgm:pt>
    <dgm:pt modelId="{97B9FF97-C9E4-47B1-95B0-EADA2E26833F}" type="sibTrans" cxnId="{144ACCA0-792F-4410-8F36-6DA387AB7C9C}">
      <dgm:prSet/>
      <dgm:spPr/>
      <dgm:t>
        <a:bodyPr/>
        <a:lstStyle/>
        <a:p>
          <a:endParaRPr lang="ru-RU"/>
        </a:p>
      </dgm:t>
    </dgm:pt>
    <dgm:pt modelId="{92805EC0-4AC9-459E-AC6F-18AB27DE7AB5}">
      <dgm:prSet phldrT="[Текст]" custT="1"/>
      <dgm:spPr/>
      <dgm:t>
        <a:bodyPr/>
        <a:lstStyle/>
        <a:p>
          <a:r>
            <a:rPr lang="ru-RU" sz="1100" dirty="0" smtClean="0"/>
            <a:t>Формирование списка педагогов для создания ИОМ,</a:t>
          </a:r>
          <a:endParaRPr lang="ru-RU" sz="1100" dirty="0"/>
        </a:p>
      </dgm:t>
    </dgm:pt>
    <dgm:pt modelId="{C7AF5DE1-D299-4B71-AE50-FA7852FAADA6}" type="parTrans" cxnId="{A9FE7E9F-63B1-48FA-974A-2EF2FC532CF0}">
      <dgm:prSet/>
      <dgm:spPr/>
      <dgm:t>
        <a:bodyPr/>
        <a:lstStyle/>
        <a:p>
          <a:endParaRPr lang="ru-RU"/>
        </a:p>
      </dgm:t>
    </dgm:pt>
    <dgm:pt modelId="{FE4E6470-0A06-4B1F-A6EB-E56A9D3EE29E}" type="sibTrans" cxnId="{A9FE7E9F-63B1-48FA-974A-2EF2FC532CF0}">
      <dgm:prSet/>
      <dgm:spPr/>
      <dgm:t>
        <a:bodyPr/>
        <a:lstStyle/>
        <a:p>
          <a:endParaRPr lang="ru-RU"/>
        </a:p>
      </dgm:t>
    </dgm:pt>
    <dgm:pt modelId="{D9CA9C12-04FF-4484-9A41-9C44ADE5E66E}">
      <dgm:prSet phldrT="[Текст]" custT="1"/>
      <dgm:spPr/>
      <dgm:t>
        <a:bodyPr/>
        <a:lstStyle/>
        <a:p>
          <a:r>
            <a:rPr lang="ru-RU" sz="1100" dirty="0" smtClean="0"/>
            <a:t>Закрепление координатора по данному направлению</a:t>
          </a:r>
          <a:endParaRPr lang="ru-RU" sz="1100" dirty="0"/>
        </a:p>
      </dgm:t>
    </dgm:pt>
    <dgm:pt modelId="{6B9AA7BA-3B31-47F2-892E-0088E337E6EB}" type="parTrans" cxnId="{01F4131B-5AA1-4A93-B0DD-21571174B0E1}">
      <dgm:prSet/>
      <dgm:spPr/>
      <dgm:t>
        <a:bodyPr/>
        <a:lstStyle/>
        <a:p>
          <a:endParaRPr lang="ru-RU"/>
        </a:p>
      </dgm:t>
    </dgm:pt>
    <dgm:pt modelId="{8F20FC59-EDF3-439F-A68C-1936417F3AD2}" type="sibTrans" cxnId="{01F4131B-5AA1-4A93-B0DD-21571174B0E1}">
      <dgm:prSet/>
      <dgm:spPr/>
      <dgm:t>
        <a:bodyPr/>
        <a:lstStyle/>
        <a:p>
          <a:endParaRPr lang="ru-RU"/>
        </a:p>
      </dgm:t>
    </dgm:pt>
    <dgm:pt modelId="{0EC18664-7B64-4705-99FD-CB2513CFDEFC}" type="pres">
      <dgm:prSet presAssocID="{33B55D20-ACE3-4C71-A4B0-FF23725B2D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BA13E3-8B87-4A13-91C9-3D6580206DDA}" type="pres">
      <dgm:prSet presAssocID="{33B55D20-ACE3-4C71-A4B0-FF23725B2D95}" presName="tSp" presStyleCnt="0"/>
      <dgm:spPr/>
    </dgm:pt>
    <dgm:pt modelId="{7A89766C-A8FA-4CD3-B318-3F8997850A6C}" type="pres">
      <dgm:prSet presAssocID="{33B55D20-ACE3-4C71-A4B0-FF23725B2D95}" presName="bSp" presStyleCnt="0"/>
      <dgm:spPr/>
    </dgm:pt>
    <dgm:pt modelId="{680E8ADB-ED7C-4025-ACCC-89DCB1A66DDB}" type="pres">
      <dgm:prSet presAssocID="{33B55D20-ACE3-4C71-A4B0-FF23725B2D95}" presName="process" presStyleCnt="0"/>
      <dgm:spPr/>
    </dgm:pt>
    <dgm:pt modelId="{C9C7916B-6B0C-41FC-8A47-7884E931C65E}" type="pres">
      <dgm:prSet presAssocID="{F2B07D12-FDCD-4098-BE67-ECAF81DF3B23}" presName="composite1" presStyleCnt="0"/>
      <dgm:spPr/>
    </dgm:pt>
    <dgm:pt modelId="{E1A5BC4D-3304-4573-8BDC-FCB16ABF9E90}" type="pres">
      <dgm:prSet presAssocID="{F2B07D12-FDCD-4098-BE67-ECAF81DF3B23}" presName="dummyNode1" presStyleLbl="node1" presStyleIdx="0" presStyleCnt="3"/>
      <dgm:spPr/>
    </dgm:pt>
    <dgm:pt modelId="{4817E256-DE79-416D-B171-4D8D0A81F463}" type="pres">
      <dgm:prSet presAssocID="{F2B07D12-FDCD-4098-BE67-ECAF81DF3B23}" presName="childNode1" presStyleLbl="bgAcc1" presStyleIdx="0" presStyleCnt="3" custLinFactNeighborX="-908" custLinFactNeighborY="-2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86AD7-4802-404B-963E-B588EA2CA9BD}" type="pres">
      <dgm:prSet presAssocID="{F2B07D12-FDCD-4098-BE67-ECAF81DF3B2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DA791-5B1C-4B90-A21D-8E2F571013D6}" type="pres">
      <dgm:prSet presAssocID="{F2B07D12-FDCD-4098-BE67-ECAF81DF3B23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A1ABA-FB3D-41AA-8B7B-27529E44C04C}" type="pres">
      <dgm:prSet presAssocID="{F2B07D12-FDCD-4098-BE67-ECAF81DF3B23}" presName="connSite1" presStyleCnt="0"/>
      <dgm:spPr/>
    </dgm:pt>
    <dgm:pt modelId="{B500362A-7B89-4E0F-9C3A-5C0C1E8391CF}" type="pres">
      <dgm:prSet presAssocID="{3984D042-533F-445E-B611-93B89E0E02F8}" presName="Name9" presStyleLbl="sibTrans2D1" presStyleIdx="0" presStyleCnt="2"/>
      <dgm:spPr/>
      <dgm:t>
        <a:bodyPr/>
        <a:lstStyle/>
        <a:p>
          <a:endParaRPr lang="ru-RU"/>
        </a:p>
      </dgm:t>
    </dgm:pt>
    <dgm:pt modelId="{367FB617-0742-4E29-BF7E-52DE8572F0C2}" type="pres">
      <dgm:prSet presAssocID="{467D7212-3BE8-4F01-B2F5-EAA6D5E7DB24}" presName="composite2" presStyleCnt="0"/>
      <dgm:spPr/>
    </dgm:pt>
    <dgm:pt modelId="{6C4D8F91-E652-4436-8955-F659C5ABCA0D}" type="pres">
      <dgm:prSet presAssocID="{467D7212-3BE8-4F01-B2F5-EAA6D5E7DB24}" presName="dummyNode2" presStyleLbl="node1" presStyleIdx="0" presStyleCnt="3"/>
      <dgm:spPr/>
    </dgm:pt>
    <dgm:pt modelId="{FF0BBC48-1158-40F2-B881-AA5FFEFFE962}" type="pres">
      <dgm:prSet presAssocID="{467D7212-3BE8-4F01-B2F5-EAA6D5E7DB24}" presName="childNode2" presStyleLbl="bgAcc1" presStyleIdx="1" presStyleCnt="3" custScaleX="110278" custScaleY="134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2F6FD-F0CD-4F2B-890E-13D76243D4AC}" type="pres">
      <dgm:prSet presAssocID="{467D7212-3BE8-4F01-B2F5-EAA6D5E7DB2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463E0-2DCD-4712-8C05-8DE6F9AC3997}" type="pres">
      <dgm:prSet presAssocID="{467D7212-3BE8-4F01-B2F5-EAA6D5E7DB2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9735F-6DF9-4217-8888-2F50676A6E98}" type="pres">
      <dgm:prSet presAssocID="{467D7212-3BE8-4F01-B2F5-EAA6D5E7DB24}" presName="connSite2" presStyleCnt="0"/>
      <dgm:spPr/>
    </dgm:pt>
    <dgm:pt modelId="{5C237534-0E2B-4CD8-9707-1EF6C4248311}" type="pres">
      <dgm:prSet presAssocID="{2C31D7CD-3256-4AE2-AB33-888986290F52}" presName="Name18" presStyleLbl="sibTrans2D1" presStyleIdx="1" presStyleCnt="2"/>
      <dgm:spPr/>
      <dgm:t>
        <a:bodyPr/>
        <a:lstStyle/>
        <a:p>
          <a:endParaRPr lang="ru-RU"/>
        </a:p>
      </dgm:t>
    </dgm:pt>
    <dgm:pt modelId="{86C94EDB-70A8-4B98-9E9C-461F3C736D31}" type="pres">
      <dgm:prSet presAssocID="{BB591F01-E06F-4928-AECC-B4E49A8A7AA9}" presName="composite1" presStyleCnt="0"/>
      <dgm:spPr/>
    </dgm:pt>
    <dgm:pt modelId="{450E16DE-6433-49C1-BFBD-45757E018A08}" type="pres">
      <dgm:prSet presAssocID="{BB591F01-E06F-4928-AECC-B4E49A8A7AA9}" presName="dummyNode1" presStyleLbl="node1" presStyleIdx="1" presStyleCnt="3"/>
      <dgm:spPr/>
    </dgm:pt>
    <dgm:pt modelId="{A2010EC8-2703-4965-ABDA-0043460A2936}" type="pres">
      <dgm:prSet presAssocID="{BB591F01-E06F-4928-AECC-B4E49A8A7AA9}" presName="childNode1" presStyleLbl="bgAcc1" presStyleIdx="2" presStyleCnt="3" custScaleX="111378" custScaleY="117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C7743-BB2E-416A-BD49-D1BF3F29C98F}" type="pres">
      <dgm:prSet presAssocID="{BB591F01-E06F-4928-AECC-B4E49A8A7AA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F2258-5BA5-41D3-8084-73D402AE63DC}" type="pres">
      <dgm:prSet presAssocID="{BB591F01-E06F-4928-AECC-B4E49A8A7AA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2C93-A827-4307-96C1-398BC83E8561}" type="pres">
      <dgm:prSet presAssocID="{BB591F01-E06F-4928-AECC-B4E49A8A7AA9}" presName="connSite1" presStyleCnt="0"/>
      <dgm:spPr/>
    </dgm:pt>
  </dgm:ptLst>
  <dgm:cxnLst>
    <dgm:cxn modelId="{A7D4C37B-48E0-4D0B-8D77-4631441A836E}" type="presOf" srcId="{D9CA9C12-04FF-4484-9A41-9C44ADE5E66E}" destId="{A2010EC8-2703-4965-ABDA-0043460A2936}" srcOrd="0" destOrd="4" presId="urn:microsoft.com/office/officeart/2005/8/layout/hProcess4"/>
    <dgm:cxn modelId="{327EA011-CBBC-423D-9040-B3C2A80C50A8}" srcId="{467D7212-3BE8-4F01-B2F5-EAA6D5E7DB24}" destId="{60C41162-5946-47A0-90E3-2981F03387DD}" srcOrd="3" destOrd="0" parTransId="{C02B1E67-3EBF-48CA-818C-971515B4E406}" sibTransId="{364D69C3-409D-4A8E-A3E9-13078D97869C}"/>
    <dgm:cxn modelId="{9BD422F4-F0B3-4ADB-9EA2-92FFE005C00A}" srcId="{467D7212-3BE8-4F01-B2F5-EAA6D5E7DB24}" destId="{CE831763-C20B-4A99-A999-E9C23D17CEE1}" srcOrd="4" destOrd="0" parTransId="{40761CC7-5548-4054-8A01-C4A375BF4802}" sibTransId="{23B44F1A-57B0-4E1D-97AA-4E4D485828DE}"/>
    <dgm:cxn modelId="{75D3421F-9F5F-432D-91B1-233037A490C1}" type="presOf" srcId="{92805EC0-4AC9-459E-AC6F-18AB27DE7AB5}" destId="{EE6C7743-BB2E-416A-BD49-D1BF3F29C98F}" srcOrd="1" destOrd="2" presId="urn:microsoft.com/office/officeart/2005/8/layout/hProcess4"/>
    <dgm:cxn modelId="{EED863F9-FA44-41A7-B0F1-A0522ED0B163}" type="presOf" srcId="{E0AD5210-7D44-4F09-AB9C-1224418FEE1D}" destId="{A2010EC8-2703-4965-ABDA-0043460A2936}" srcOrd="0" destOrd="5" presId="urn:microsoft.com/office/officeart/2005/8/layout/hProcess4"/>
    <dgm:cxn modelId="{2B25E7CF-43B6-4E4D-A752-4CA9CD5E410B}" srcId="{467D7212-3BE8-4F01-B2F5-EAA6D5E7DB24}" destId="{7EB0541D-7047-4B1C-A1FC-323839BA5C3F}" srcOrd="0" destOrd="0" parTransId="{B6C1D2E9-4802-43DD-B427-148408E30D08}" sibTransId="{F6EBBE6A-83D9-415A-A2F0-C071CA785838}"/>
    <dgm:cxn modelId="{ED489808-DF9B-4A4A-9301-01C022875FE9}" type="presOf" srcId="{802D2A86-457F-470F-AEAF-50DC644577BB}" destId="{4BB2F6FD-F0CD-4F2B-890E-13D76243D4AC}" srcOrd="1" destOrd="2" presId="urn:microsoft.com/office/officeart/2005/8/layout/hProcess4"/>
    <dgm:cxn modelId="{24F05997-1F2D-4B69-8732-9D5425BA0620}" srcId="{33B55D20-ACE3-4C71-A4B0-FF23725B2D95}" destId="{BB591F01-E06F-4928-AECC-B4E49A8A7AA9}" srcOrd="2" destOrd="0" parTransId="{8F82CCC6-194D-48BF-BDEE-D44B61BAD1EA}" sibTransId="{9B6E22D5-6AB2-42B3-BBC6-745398CE8A5A}"/>
    <dgm:cxn modelId="{DD54EA5D-F860-4821-8276-5A1BD03B42DC}" srcId="{467D7212-3BE8-4F01-B2F5-EAA6D5E7DB24}" destId="{802D2A86-457F-470F-AEAF-50DC644577BB}" srcOrd="2" destOrd="0" parTransId="{4D3BB0F4-A3EA-40F4-8892-0DF3B16DA776}" sibTransId="{2AF80CEB-3D43-4693-9A52-DC45F3C20800}"/>
    <dgm:cxn modelId="{96FD70CC-02C1-48E1-863D-ABBB6376529C}" type="presOf" srcId="{E0AD5210-7D44-4F09-AB9C-1224418FEE1D}" destId="{EE6C7743-BB2E-416A-BD49-D1BF3F29C98F}" srcOrd="1" destOrd="5" presId="urn:microsoft.com/office/officeart/2005/8/layout/hProcess4"/>
    <dgm:cxn modelId="{322092C9-9123-4898-982F-0811E71E09D2}" type="presOf" srcId="{BB591F01-E06F-4928-AECC-B4E49A8A7AA9}" destId="{2B3F2258-5BA5-41D3-8084-73D402AE63DC}" srcOrd="0" destOrd="0" presId="urn:microsoft.com/office/officeart/2005/8/layout/hProcess4"/>
    <dgm:cxn modelId="{50D2608D-1DE9-4CDE-BE79-E267EF30D32B}" srcId="{467D7212-3BE8-4F01-B2F5-EAA6D5E7DB24}" destId="{A57E06DC-8595-4CF3-A699-651E8D2529DC}" srcOrd="1" destOrd="0" parTransId="{A642AC74-9432-4406-B086-53615E545CF4}" sibTransId="{FBFE4367-0E96-47D6-A5AF-7FE72032B2DB}"/>
    <dgm:cxn modelId="{78B885E1-8AB8-41B3-BE05-83220C273689}" srcId="{F2B07D12-FDCD-4098-BE67-ECAF81DF3B23}" destId="{189D5ABA-02B9-49B7-A4C4-A2AB2DD8689C}" srcOrd="1" destOrd="0" parTransId="{2DC809BE-01A8-499C-96FF-E0D7C43E7FE3}" sibTransId="{F62405A4-24B0-4FE7-94BF-BBEB907EAE0F}"/>
    <dgm:cxn modelId="{59793892-344B-4619-9179-4730BF75E8DB}" type="presOf" srcId="{C3AE42DE-334A-43AE-AF72-984BFAFAFC3E}" destId="{EE6C7743-BB2E-416A-BD49-D1BF3F29C98F}" srcOrd="1" destOrd="1" presId="urn:microsoft.com/office/officeart/2005/8/layout/hProcess4"/>
    <dgm:cxn modelId="{CEA831E9-806D-40FA-9E8B-E4F7AB4E5F02}" type="presOf" srcId="{6B208A2C-A9C2-4EA5-9183-942522630138}" destId="{A2010EC8-2703-4965-ABDA-0043460A2936}" srcOrd="0" destOrd="3" presId="urn:microsoft.com/office/officeart/2005/8/layout/hProcess4"/>
    <dgm:cxn modelId="{517CC13D-6D2A-4807-903B-7E7ED8A8D6B3}" type="presOf" srcId="{A57E06DC-8595-4CF3-A699-651E8D2529DC}" destId="{4BB2F6FD-F0CD-4F2B-890E-13D76243D4AC}" srcOrd="1" destOrd="1" presId="urn:microsoft.com/office/officeart/2005/8/layout/hProcess4"/>
    <dgm:cxn modelId="{A9FE7E9F-63B1-48FA-974A-2EF2FC532CF0}" srcId="{BB591F01-E06F-4928-AECC-B4E49A8A7AA9}" destId="{92805EC0-4AC9-459E-AC6F-18AB27DE7AB5}" srcOrd="2" destOrd="0" parTransId="{C7AF5DE1-D299-4B71-AE50-FA7852FAADA6}" sibTransId="{FE4E6470-0A06-4B1F-A6EB-E56A9D3EE29E}"/>
    <dgm:cxn modelId="{B292EAA9-74AE-4853-9DB4-05DDC8ED72B4}" type="presOf" srcId="{189D5ABA-02B9-49B7-A4C4-A2AB2DD8689C}" destId="{9FF86AD7-4802-404B-963E-B588EA2CA9BD}" srcOrd="1" destOrd="1" presId="urn:microsoft.com/office/officeart/2005/8/layout/hProcess4"/>
    <dgm:cxn modelId="{43B6CB0E-E76E-4330-8E13-1B32069BF866}" type="presOf" srcId="{CE831763-C20B-4A99-A999-E9C23D17CEE1}" destId="{FF0BBC48-1158-40F2-B881-AA5FFEFFE962}" srcOrd="0" destOrd="4" presId="urn:microsoft.com/office/officeart/2005/8/layout/hProcess4"/>
    <dgm:cxn modelId="{6B2AC66F-F054-4798-A89A-DCFDFAE18DAB}" type="presOf" srcId="{3984D042-533F-445E-B611-93B89E0E02F8}" destId="{B500362A-7B89-4E0F-9C3A-5C0C1E8391CF}" srcOrd="0" destOrd="0" presId="urn:microsoft.com/office/officeart/2005/8/layout/hProcess4"/>
    <dgm:cxn modelId="{23C2DB9A-FCCA-4043-9F6C-1E6E815BCC56}" srcId="{BB591F01-E06F-4928-AECC-B4E49A8A7AA9}" destId="{4B8137F7-97B6-456A-8D4B-9DC4AEC34682}" srcOrd="0" destOrd="0" parTransId="{5BDEB8CB-6ABE-4613-A150-99D866C38071}" sibTransId="{22A640CC-95C0-4E89-A860-784B773B8F86}"/>
    <dgm:cxn modelId="{1C3BEF62-27E7-4863-A6E3-089F9812C530}" type="presOf" srcId="{A57E06DC-8595-4CF3-A699-651E8D2529DC}" destId="{FF0BBC48-1158-40F2-B881-AA5FFEFFE962}" srcOrd="0" destOrd="1" presId="urn:microsoft.com/office/officeart/2005/8/layout/hProcess4"/>
    <dgm:cxn modelId="{DD758420-1462-4894-A4EE-6A8AF100E665}" type="presOf" srcId="{4B8137F7-97B6-456A-8D4B-9DC4AEC34682}" destId="{A2010EC8-2703-4965-ABDA-0043460A2936}" srcOrd="0" destOrd="0" presId="urn:microsoft.com/office/officeart/2005/8/layout/hProcess4"/>
    <dgm:cxn modelId="{68B323E4-B19E-49CE-B5FD-8E8175D9B475}" srcId="{33B55D20-ACE3-4C71-A4B0-FF23725B2D95}" destId="{467D7212-3BE8-4F01-B2F5-EAA6D5E7DB24}" srcOrd="1" destOrd="0" parTransId="{44906EA7-9F3D-4A58-B1B1-95020121EA82}" sibTransId="{2C31D7CD-3256-4AE2-AB33-888986290F52}"/>
    <dgm:cxn modelId="{4B86B16C-8E71-4356-BB94-BC40FE50CEF2}" type="presOf" srcId="{2C31D7CD-3256-4AE2-AB33-888986290F52}" destId="{5C237534-0E2B-4CD8-9707-1EF6C4248311}" srcOrd="0" destOrd="0" presId="urn:microsoft.com/office/officeart/2005/8/layout/hProcess4"/>
    <dgm:cxn modelId="{4D2F1E04-7239-4294-9128-C37280728BFB}" type="presOf" srcId="{7EB0541D-7047-4B1C-A1FC-323839BA5C3F}" destId="{4BB2F6FD-F0CD-4F2B-890E-13D76243D4AC}" srcOrd="1" destOrd="0" presId="urn:microsoft.com/office/officeart/2005/8/layout/hProcess4"/>
    <dgm:cxn modelId="{01F4131B-5AA1-4A93-B0DD-21571174B0E1}" srcId="{BB591F01-E06F-4928-AECC-B4E49A8A7AA9}" destId="{D9CA9C12-04FF-4484-9A41-9C44ADE5E66E}" srcOrd="4" destOrd="0" parTransId="{6B9AA7BA-3B31-47F2-892E-0088E337E6EB}" sibTransId="{8F20FC59-EDF3-439F-A68C-1936417F3AD2}"/>
    <dgm:cxn modelId="{7AB647C6-4A9D-459B-AC3E-8916D74C058B}" type="presOf" srcId="{60C41162-5946-47A0-90E3-2981F03387DD}" destId="{4BB2F6FD-F0CD-4F2B-890E-13D76243D4AC}" srcOrd="1" destOrd="3" presId="urn:microsoft.com/office/officeart/2005/8/layout/hProcess4"/>
    <dgm:cxn modelId="{F9587113-A4AE-4CA4-9E07-16FDB9B4F9A9}" srcId="{BB591F01-E06F-4928-AECC-B4E49A8A7AA9}" destId="{C3AE42DE-334A-43AE-AF72-984BFAFAFC3E}" srcOrd="1" destOrd="0" parTransId="{39634331-42A8-4A43-922D-732708D1C5C3}" sibTransId="{C5ABFA6A-CB7A-46F6-8A75-B748A135D178}"/>
    <dgm:cxn modelId="{40798625-7C2C-4042-9C68-3E9ACDB27DB2}" type="presOf" srcId="{60C41162-5946-47A0-90E3-2981F03387DD}" destId="{FF0BBC48-1158-40F2-B881-AA5FFEFFE962}" srcOrd="0" destOrd="3" presId="urn:microsoft.com/office/officeart/2005/8/layout/hProcess4"/>
    <dgm:cxn modelId="{9EC4BFBD-8552-489D-A556-6925F7F0893B}" type="presOf" srcId="{D9CA9C12-04FF-4484-9A41-9C44ADE5E66E}" destId="{EE6C7743-BB2E-416A-BD49-D1BF3F29C98F}" srcOrd="1" destOrd="4" presId="urn:microsoft.com/office/officeart/2005/8/layout/hProcess4"/>
    <dgm:cxn modelId="{144ACCA0-792F-4410-8F36-6DA387AB7C9C}" srcId="{BB591F01-E06F-4928-AECC-B4E49A8A7AA9}" destId="{6B208A2C-A9C2-4EA5-9183-942522630138}" srcOrd="3" destOrd="0" parTransId="{C0BF9CDF-2F3A-4A32-944D-B773C278FA0C}" sibTransId="{97B9FF97-C9E4-47B1-95B0-EADA2E26833F}"/>
    <dgm:cxn modelId="{9D92D65A-D6FE-4573-8B7E-641A6AF2EA20}" type="presOf" srcId="{802D2A86-457F-470F-AEAF-50DC644577BB}" destId="{FF0BBC48-1158-40F2-B881-AA5FFEFFE962}" srcOrd="0" destOrd="2" presId="urn:microsoft.com/office/officeart/2005/8/layout/hProcess4"/>
    <dgm:cxn modelId="{0671D5B0-AC41-4A57-91DA-06B688F2D9F4}" srcId="{F2B07D12-FDCD-4098-BE67-ECAF81DF3B23}" destId="{96551B7D-D7C3-4607-9FBC-24A543E44A7B}" srcOrd="0" destOrd="0" parTransId="{CD55ACDA-AE8C-486E-B5D8-EEC182F8551B}" sibTransId="{6C78310E-3961-47AA-9766-2EA494AF2E70}"/>
    <dgm:cxn modelId="{677A0DE4-792C-46E8-8FF3-D512CC23F3FD}" type="presOf" srcId="{7EB0541D-7047-4B1C-A1FC-323839BA5C3F}" destId="{FF0BBC48-1158-40F2-B881-AA5FFEFFE962}" srcOrd="0" destOrd="0" presId="urn:microsoft.com/office/officeart/2005/8/layout/hProcess4"/>
    <dgm:cxn modelId="{F71B71EE-BF3D-4A90-B4CE-7330F7A97C31}" type="presOf" srcId="{189D5ABA-02B9-49B7-A4C4-A2AB2DD8689C}" destId="{4817E256-DE79-416D-B171-4D8D0A81F463}" srcOrd="0" destOrd="1" presId="urn:microsoft.com/office/officeart/2005/8/layout/hProcess4"/>
    <dgm:cxn modelId="{681FFEDE-5391-4021-AD66-0A30A7FC5811}" srcId="{33B55D20-ACE3-4C71-A4B0-FF23725B2D95}" destId="{F2B07D12-FDCD-4098-BE67-ECAF81DF3B23}" srcOrd="0" destOrd="0" parTransId="{879910A4-0F9C-4285-BAEE-B90FF72424AD}" sibTransId="{3984D042-533F-445E-B611-93B89E0E02F8}"/>
    <dgm:cxn modelId="{1D9583F4-1FCF-4384-A587-0048980A532A}" srcId="{BB591F01-E06F-4928-AECC-B4E49A8A7AA9}" destId="{E0AD5210-7D44-4F09-AB9C-1224418FEE1D}" srcOrd="5" destOrd="0" parTransId="{A07AB4ED-5810-49CF-A91C-6B7BCF933266}" sibTransId="{1466BFC9-2F5A-4DA1-A55F-9CE9EA6DE73E}"/>
    <dgm:cxn modelId="{F017EB83-1034-47C7-A7FF-EBE18AA12F85}" type="presOf" srcId="{96551B7D-D7C3-4607-9FBC-24A543E44A7B}" destId="{9FF86AD7-4802-404B-963E-B588EA2CA9BD}" srcOrd="1" destOrd="0" presId="urn:microsoft.com/office/officeart/2005/8/layout/hProcess4"/>
    <dgm:cxn modelId="{4FCA4F6A-AC5F-4FE9-A3CF-C35AADFF098D}" type="presOf" srcId="{6B208A2C-A9C2-4EA5-9183-942522630138}" destId="{EE6C7743-BB2E-416A-BD49-D1BF3F29C98F}" srcOrd="1" destOrd="3" presId="urn:microsoft.com/office/officeart/2005/8/layout/hProcess4"/>
    <dgm:cxn modelId="{4BF76BD2-9F3C-425A-975B-FA505D656A7D}" type="presOf" srcId="{F2B07D12-FDCD-4098-BE67-ECAF81DF3B23}" destId="{2F6DA791-5B1C-4B90-A21D-8E2F571013D6}" srcOrd="0" destOrd="0" presId="urn:microsoft.com/office/officeart/2005/8/layout/hProcess4"/>
    <dgm:cxn modelId="{1F85D5E0-6ECD-4E45-BEA0-7B72729E2129}" type="presOf" srcId="{92805EC0-4AC9-459E-AC6F-18AB27DE7AB5}" destId="{A2010EC8-2703-4965-ABDA-0043460A2936}" srcOrd="0" destOrd="2" presId="urn:microsoft.com/office/officeart/2005/8/layout/hProcess4"/>
    <dgm:cxn modelId="{7796BCBE-DAC4-4686-B435-D68122F97B9F}" type="presOf" srcId="{C3AE42DE-334A-43AE-AF72-984BFAFAFC3E}" destId="{A2010EC8-2703-4965-ABDA-0043460A2936}" srcOrd="0" destOrd="1" presId="urn:microsoft.com/office/officeart/2005/8/layout/hProcess4"/>
    <dgm:cxn modelId="{C16C88B6-E0BC-4E6E-A8F5-2B202C88D6D9}" type="presOf" srcId="{467D7212-3BE8-4F01-B2F5-EAA6D5E7DB24}" destId="{023463E0-2DCD-4712-8C05-8DE6F9AC3997}" srcOrd="0" destOrd="0" presId="urn:microsoft.com/office/officeart/2005/8/layout/hProcess4"/>
    <dgm:cxn modelId="{4B3F8305-4FC4-4C46-83EF-75021A9BEAFA}" type="presOf" srcId="{33B55D20-ACE3-4C71-A4B0-FF23725B2D95}" destId="{0EC18664-7B64-4705-99FD-CB2513CFDEFC}" srcOrd="0" destOrd="0" presId="urn:microsoft.com/office/officeart/2005/8/layout/hProcess4"/>
    <dgm:cxn modelId="{FF5D34FC-09AC-4D11-B64A-4A71A6CBB074}" type="presOf" srcId="{CE831763-C20B-4A99-A999-E9C23D17CEE1}" destId="{4BB2F6FD-F0CD-4F2B-890E-13D76243D4AC}" srcOrd="1" destOrd="4" presId="urn:microsoft.com/office/officeart/2005/8/layout/hProcess4"/>
    <dgm:cxn modelId="{4399CFB1-7BBF-43A7-9ED0-3F4BE935A778}" type="presOf" srcId="{4B8137F7-97B6-456A-8D4B-9DC4AEC34682}" destId="{EE6C7743-BB2E-416A-BD49-D1BF3F29C98F}" srcOrd="1" destOrd="0" presId="urn:microsoft.com/office/officeart/2005/8/layout/hProcess4"/>
    <dgm:cxn modelId="{9DD20C6D-CD3D-4DCB-8FBB-BDD76A87F918}" type="presOf" srcId="{96551B7D-D7C3-4607-9FBC-24A543E44A7B}" destId="{4817E256-DE79-416D-B171-4D8D0A81F463}" srcOrd="0" destOrd="0" presId="urn:microsoft.com/office/officeart/2005/8/layout/hProcess4"/>
    <dgm:cxn modelId="{7F9DE89A-6218-4053-AB2E-57814FF5BBC7}" type="presParOf" srcId="{0EC18664-7B64-4705-99FD-CB2513CFDEFC}" destId="{25BA13E3-8B87-4A13-91C9-3D6580206DDA}" srcOrd="0" destOrd="0" presId="urn:microsoft.com/office/officeart/2005/8/layout/hProcess4"/>
    <dgm:cxn modelId="{00AF65B6-C33A-4F0A-91B5-D5F5C8030296}" type="presParOf" srcId="{0EC18664-7B64-4705-99FD-CB2513CFDEFC}" destId="{7A89766C-A8FA-4CD3-B318-3F8997850A6C}" srcOrd="1" destOrd="0" presId="urn:microsoft.com/office/officeart/2005/8/layout/hProcess4"/>
    <dgm:cxn modelId="{BCEF14B2-8138-460A-BD6C-E306447BB8E0}" type="presParOf" srcId="{0EC18664-7B64-4705-99FD-CB2513CFDEFC}" destId="{680E8ADB-ED7C-4025-ACCC-89DCB1A66DDB}" srcOrd="2" destOrd="0" presId="urn:microsoft.com/office/officeart/2005/8/layout/hProcess4"/>
    <dgm:cxn modelId="{71D6929D-C8AF-4440-846E-917AA4DD2C8E}" type="presParOf" srcId="{680E8ADB-ED7C-4025-ACCC-89DCB1A66DDB}" destId="{C9C7916B-6B0C-41FC-8A47-7884E931C65E}" srcOrd="0" destOrd="0" presId="urn:microsoft.com/office/officeart/2005/8/layout/hProcess4"/>
    <dgm:cxn modelId="{00DFCB2E-7430-42BA-A1B2-011DC86522AF}" type="presParOf" srcId="{C9C7916B-6B0C-41FC-8A47-7884E931C65E}" destId="{E1A5BC4D-3304-4573-8BDC-FCB16ABF9E90}" srcOrd="0" destOrd="0" presId="urn:microsoft.com/office/officeart/2005/8/layout/hProcess4"/>
    <dgm:cxn modelId="{A1210918-2344-4838-ADAA-75087C326439}" type="presParOf" srcId="{C9C7916B-6B0C-41FC-8A47-7884E931C65E}" destId="{4817E256-DE79-416D-B171-4D8D0A81F463}" srcOrd="1" destOrd="0" presId="urn:microsoft.com/office/officeart/2005/8/layout/hProcess4"/>
    <dgm:cxn modelId="{92846BFD-0724-454A-83AA-6658BEDCE412}" type="presParOf" srcId="{C9C7916B-6B0C-41FC-8A47-7884E931C65E}" destId="{9FF86AD7-4802-404B-963E-B588EA2CA9BD}" srcOrd="2" destOrd="0" presId="urn:microsoft.com/office/officeart/2005/8/layout/hProcess4"/>
    <dgm:cxn modelId="{974DE249-3D8E-49E6-810B-47A50DC4461D}" type="presParOf" srcId="{C9C7916B-6B0C-41FC-8A47-7884E931C65E}" destId="{2F6DA791-5B1C-4B90-A21D-8E2F571013D6}" srcOrd="3" destOrd="0" presId="urn:microsoft.com/office/officeart/2005/8/layout/hProcess4"/>
    <dgm:cxn modelId="{BD258559-8640-44E8-A0F0-38CDFB9BEBE0}" type="presParOf" srcId="{C9C7916B-6B0C-41FC-8A47-7884E931C65E}" destId="{3E7A1ABA-FB3D-41AA-8B7B-27529E44C04C}" srcOrd="4" destOrd="0" presId="urn:microsoft.com/office/officeart/2005/8/layout/hProcess4"/>
    <dgm:cxn modelId="{0E79A975-A3F6-4ED6-B4F5-E9184DB74FF4}" type="presParOf" srcId="{680E8ADB-ED7C-4025-ACCC-89DCB1A66DDB}" destId="{B500362A-7B89-4E0F-9C3A-5C0C1E8391CF}" srcOrd="1" destOrd="0" presId="urn:microsoft.com/office/officeart/2005/8/layout/hProcess4"/>
    <dgm:cxn modelId="{CD6BC83C-58D9-4AAD-9FA5-D0A3ECD22DC8}" type="presParOf" srcId="{680E8ADB-ED7C-4025-ACCC-89DCB1A66DDB}" destId="{367FB617-0742-4E29-BF7E-52DE8572F0C2}" srcOrd="2" destOrd="0" presId="urn:microsoft.com/office/officeart/2005/8/layout/hProcess4"/>
    <dgm:cxn modelId="{D50A30F8-0DAE-4A1A-AF40-00D0FE2192BE}" type="presParOf" srcId="{367FB617-0742-4E29-BF7E-52DE8572F0C2}" destId="{6C4D8F91-E652-4436-8955-F659C5ABCA0D}" srcOrd="0" destOrd="0" presId="urn:microsoft.com/office/officeart/2005/8/layout/hProcess4"/>
    <dgm:cxn modelId="{5DEDAD1F-9A83-4D0D-87DC-351261D36CE7}" type="presParOf" srcId="{367FB617-0742-4E29-BF7E-52DE8572F0C2}" destId="{FF0BBC48-1158-40F2-B881-AA5FFEFFE962}" srcOrd="1" destOrd="0" presId="urn:microsoft.com/office/officeart/2005/8/layout/hProcess4"/>
    <dgm:cxn modelId="{F62B8B4A-A304-41CF-95D6-D74FA6E194A3}" type="presParOf" srcId="{367FB617-0742-4E29-BF7E-52DE8572F0C2}" destId="{4BB2F6FD-F0CD-4F2B-890E-13D76243D4AC}" srcOrd="2" destOrd="0" presId="urn:microsoft.com/office/officeart/2005/8/layout/hProcess4"/>
    <dgm:cxn modelId="{D154232A-8C2F-4ED4-9CFB-E590A914B65D}" type="presParOf" srcId="{367FB617-0742-4E29-BF7E-52DE8572F0C2}" destId="{023463E0-2DCD-4712-8C05-8DE6F9AC3997}" srcOrd="3" destOrd="0" presId="urn:microsoft.com/office/officeart/2005/8/layout/hProcess4"/>
    <dgm:cxn modelId="{14A6E6A9-917E-4237-8760-18B0F149987D}" type="presParOf" srcId="{367FB617-0742-4E29-BF7E-52DE8572F0C2}" destId="{E769735F-6DF9-4217-8888-2F50676A6E98}" srcOrd="4" destOrd="0" presId="urn:microsoft.com/office/officeart/2005/8/layout/hProcess4"/>
    <dgm:cxn modelId="{CCB723BE-5CB6-4FEF-8B91-15F21C1F403E}" type="presParOf" srcId="{680E8ADB-ED7C-4025-ACCC-89DCB1A66DDB}" destId="{5C237534-0E2B-4CD8-9707-1EF6C4248311}" srcOrd="3" destOrd="0" presId="urn:microsoft.com/office/officeart/2005/8/layout/hProcess4"/>
    <dgm:cxn modelId="{9ADB5937-F9C6-4B5F-98F4-40E8C930E3D5}" type="presParOf" srcId="{680E8ADB-ED7C-4025-ACCC-89DCB1A66DDB}" destId="{86C94EDB-70A8-4B98-9E9C-461F3C736D31}" srcOrd="4" destOrd="0" presId="urn:microsoft.com/office/officeart/2005/8/layout/hProcess4"/>
    <dgm:cxn modelId="{30CFC276-99FF-4E77-8067-211C22B137A1}" type="presParOf" srcId="{86C94EDB-70A8-4B98-9E9C-461F3C736D31}" destId="{450E16DE-6433-49C1-BFBD-45757E018A08}" srcOrd="0" destOrd="0" presId="urn:microsoft.com/office/officeart/2005/8/layout/hProcess4"/>
    <dgm:cxn modelId="{E673043A-F4B4-47AE-9A8F-13622307F6D1}" type="presParOf" srcId="{86C94EDB-70A8-4B98-9E9C-461F3C736D31}" destId="{A2010EC8-2703-4965-ABDA-0043460A2936}" srcOrd="1" destOrd="0" presId="urn:microsoft.com/office/officeart/2005/8/layout/hProcess4"/>
    <dgm:cxn modelId="{26AF085C-4F40-4885-82D8-A85F72E6FD87}" type="presParOf" srcId="{86C94EDB-70A8-4B98-9E9C-461F3C736D31}" destId="{EE6C7743-BB2E-416A-BD49-D1BF3F29C98F}" srcOrd="2" destOrd="0" presId="urn:microsoft.com/office/officeart/2005/8/layout/hProcess4"/>
    <dgm:cxn modelId="{51001A80-1C6D-43A3-8DB6-1879195B485E}" type="presParOf" srcId="{86C94EDB-70A8-4B98-9E9C-461F3C736D31}" destId="{2B3F2258-5BA5-41D3-8084-73D402AE63DC}" srcOrd="3" destOrd="0" presId="urn:microsoft.com/office/officeart/2005/8/layout/hProcess4"/>
    <dgm:cxn modelId="{19F2D73C-E9C0-49A1-8951-74A90D18B87E}" type="presParOf" srcId="{86C94EDB-70A8-4B98-9E9C-461F3C736D31}" destId="{EE852C93-A827-4307-96C1-398BC83E856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6B592-4985-4A89-91E0-0FC49BA99FF2}">
      <dsp:nvSpPr>
        <dsp:cNvPr id="0" name=""/>
        <dsp:cNvSpPr/>
      </dsp:nvSpPr>
      <dsp:spPr>
        <a:xfrm>
          <a:off x="2519365" y="638380"/>
          <a:ext cx="3991023" cy="3991023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207E6-46EF-4AA8-B23A-FECD7C8B2E39}">
      <dsp:nvSpPr>
        <dsp:cNvPr id="0" name=""/>
        <dsp:cNvSpPr/>
      </dsp:nvSpPr>
      <dsp:spPr>
        <a:xfrm>
          <a:off x="2519365" y="638380"/>
          <a:ext cx="3991023" cy="3991023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4211A-2AAF-4F49-B713-4EAD9F20B8E0}">
      <dsp:nvSpPr>
        <dsp:cNvPr id="0" name=""/>
        <dsp:cNvSpPr/>
      </dsp:nvSpPr>
      <dsp:spPr>
        <a:xfrm>
          <a:off x="2519365" y="638380"/>
          <a:ext cx="3991023" cy="3991023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D101D-41EF-4AE8-B7FF-1270E04F77A7}">
      <dsp:nvSpPr>
        <dsp:cNvPr id="0" name=""/>
        <dsp:cNvSpPr/>
      </dsp:nvSpPr>
      <dsp:spPr>
        <a:xfrm>
          <a:off x="2519365" y="638380"/>
          <a:ext cx="3991023" cy="3991023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BE7C6-4D97-4BF1-9DCD-27F55B0F8245}">
      <dsp:nvSpPr>
        <dsp:cNvPr id="0" name=""/>
        <dsp:cNvSpPr/>
      </dsp:nvSpPr>
      <dsp:spPr>
        <a:xfrm>
          <a:off x="3596318" y="1715333"/>
          <a:ext cx="1837118" cy="18371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ИОМ</a:t>
          </a:r>
          <a:endParaRPr lang="ru-RU" sz="4300" kern="1200" dirty="0"/>
        </a:p>
      </dsp:txBody>
      <dsp:txXfrm>
        <a:off x="3865358" y="1984373"/>
        <a:ext cx="1299038" cy="1299038"/>
      </dsp:txXfrm>
    </dsp:sp>
    <dsp:sp modelId="{F91489EE-0880-4339-B55F-B5522B7498A4}">
      <dsp:nvSpPr>
        <dsp:cNvPr id="0" name=""/>
        <dsp:cNvSpPr/>
      </dsp:nvSpPr>
      <dsp:spPr>
        <a:xfrm>
          <a:off x="3634898" y="-213178"/>
          <a:ext cx="1759957" cy="17957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Педагог</a:t>
          </a:r>
          <a:endParaRPr lang="ru-RU" sz="2400" kern="1200" dirty="0"/>
        </a:p>
      </dsp:txBody>
      <dsp:txXfrm>
        <a:off x="3892638" y="49797"/>
        <a:ext cx="1244477" cy="1269757"/>
      </dsp:txXfrm>
    </dsp:sp>
    <dsp:sp modelId="{79C92224-DF0B-4D57-AAD0-70F382FCA86A}">
      <dsp:nvSpPr>
        <dsp:cNvPr id="0" name=""/>
        <dsp:cNvSpPr/>
      </dsp:nvSpPr>
      <dsp:spPr>
        <a:xfrm>
          <a:off x="5563398" y="1735144"/>
          <a:ext cx="1801391" cy="1797495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Руководитель ШМО</a:t>
          </a:r>
          <a:endParaRPr lang="ru-RU" sz="1600" kern="1200" dirty="0"/>
        </a:p>
      </dsp:txBody>
      <dsp:txXfrm>
        <a:off x="5827206" y="1998381"/>
        <a:ext cx="1273775" cy="1271021"/>
      </dsp:txXfrm>
    </dsp:sp>
    <dsp:sp modelId="{29CEEFCA-5206-47CC-8685-6CC571A4E465}">
      <dsp:nvSpPr>
        <dsp:cNvPr id="0" name=""/>
        <dsp:cNvSpPr/>
      </dsp:nvSpPr>
      <dsp:spPr>
        <a:xfrm>
          <a:off x="3588802" y="3768464"/>
          <a:ext cx="1852149" cy="1629288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Региональный методист</a:t>
          </a:r>
          <a:endParaRPr lang="ru-RU" sz="1600" kern="1200" dirty="0"/>
        </a:p>
      </dsp:txBody>
      <dsp:txXfrm>
        <a:off x="3860043" y="4007068"/>
        <a:ext cx="1309667" cy="1152080"/>
      </dsp:txXfrm>
    </dsp:sp>
    <dsp:sp modelId="{F5328642-4223-4021-B278-7A811F57009F}">
      <dsp:nvSpPr>
        <dsp:cNvPr id="0" name=""/>
        <dsp:cNvSpPr/>
      </dsp:nvSpPr>
      <dsp:spPr>
        <a:xfrm>
          <a:off x="1636210" y="1709238"/>
          <a:ext cx="1858900" cy="1849307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Заместитель директора</a:t>
          </a:r>
          <a:endParaRPr lang="ru-RU" sz="1800" kern="1200" dirty="0"/>
        </a:p>
      </dsp:txBody>
      <dsp:txXfrm>
        <a:off x="1908440" y="1980063"/>
        <a:ext cx="1314440" cy="1307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2E942-072E-460B-A1A5-D1D963F3CA14}">
      <dsp:nvSpPr>
        <dsp:cNvPr id="0" name=""/>
        <dsp:cNvSpPr/>
      </dsp:nvSpPr>
      <dsp:spPr>
        <a:xfrm rot="5400000">
          <a:off x="-660257" y="1930077"/>
          <a:ext cx="2901839" cy="3500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8C572-7369-4F45-BD3C-D703B4B42189}">
      <dsp:nvSpPr>
        <dsp:cNvPr id="0" name=""/>
        <dsp:cNvSpPr/>
      </dsp:nvSpPr>
      <dsp:spPr>
        <a:xfrm>
          <a:off x="5006" y="74754"/>
          <a:ext cx="3889697" cy="23338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Диагностический этап</a:t>
          </a:r>
          <a:endParaRPr lang="ru-RU" sz="3700" kern="1200" dirty="0"/>
        </a:p>
      </dsp:txBody>
      <dsp:txXfrm>
        <a:off x="73361" y="143109"/>
        <a:ext cx="3752987" cy="2197108"/>
      </dsp:txXfrm>
    </dsp:sp>
    <dsp:sp modelId="{61A7A985-A264-4F98-AEF5-2BB8B73AF9C4}">
      <dsp:nvSpPr>
        <dsp:cNvPr id="0" name=""/>
        <dsp:cNvSpPr/>
      </dsp:nvSpPr>
      <dsp:spPr>
        <a:xfrm>
          <a:off x="798379" y="3388713"/>
          <a:ext cx="5157864" cy="350072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0C700-064D-472F-8C4C-C4783F649A54}">
      <dsp:nvSpPr>
        <dsp:cNvPr id="0" name=""/>
        <dsp:cNvSpPr/>
      </dsp:nvSpPr>
      <dsp:spPr>
        <a:xfrm>
          <a:off x="5006" y="2992027"/>
          <a:ext cx="3889697" cy="2333818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Этап разработки ИОМ</a:t>
          </a:r>
          <a:endParaRPr lang="ru-RU" sz="3700" kern="1200" dirty="0"/>
        </a:p>
      </dsp:txBody>
      <dsp:txXfrm>
        <a:off x="73361" y="3060382"/>
        <a:ext cx="3752987" cy="2197108"/>
      </dsp:txXfrm>
    </dsp:sp>
    <dsp:sp modelId="{01F060CA-AFCA-4A6B-B31E-67BF02120D6E}">
      <dsp:nvSpPr>
        <dsp:cNvPr id="0" name=""/>
        <dsp:cNvSpPr/>
      </dsp:nvSpPr>
      <dsp:spPr>
        <a:xfrm rot="16200000">
          <a:off x="4513040" y="1930077"/>
          <a:ext cx="2901839" cy="35007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4361E-42FD-46D9-A155-B202A5818086}">
      <dsp:nvSpPr>
        <dsp:cNvPr id="0" name=""/>
        <dsp:cNvSpPr/>
      </dsp:nvSpPr>
      <dsp:spPr>
        <a:xfrm>
          <a:off x="5178304" y="2992027"/>
          <a:ext cx="3889697" cy="2333818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Этап реализации ИОМ</a:t>
          </a:r>
          <a:endParaRPr lang="ru-RU" sz="3700" kern="1200" dirty="0"/>
        </a:p>
      </dsp:txBody>
      <dsp:txXfrm>
        <a:off x="5246659" y="3060382"/>
        <a:ext cx="3752987" cy="2197108"/>
      </dsp:txXfrm>
    </dsp:sp>
    <dsp:sp modelId="{BC9925F8-BB64-4A0C-AE1B-1F1A4E005B4B}">
      <dsp:nvSpPr>
        <dsp:cNvPr id="0" name=""/>
        <dsp:cNvSpPr/>
      </dsp:nvSpPr>
      <dsp:spPr>
        <a:xfrm>
          <a:off x="5178304" y="74754"/>
          <a:ext cx="3889697" cy="233381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smtClean="0"/>
            <a:t>Заключительный этап</a:t>
          </a:r>
          <a:endParaRPr lang="ru-RU" sz="3700" kern="1200" dirty="0"/>
        </a:p>
      </dsp:txBody>
      <dsp:txXfrm>
        <a:off x="5246659" y="143109"/>
        <a:ext cx="3752987" cy="2197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5CFA9-79A3-470A-8D63-4C4812E05888}">
      <dsp:nvSpPr>
        <dsp:cNvPr id="0" name=""/>
        <dsp:cNvSpPr/>
      </dsp:nvSpPr>
      <dsp:spPr>
        <a:xfrm>
          <a:off x="3321178" y="1775502"/>
          <a:ext cx="2501642" cy="254474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Для кого?</a:t>
          </a:r>
          <a:endParaRPr lang="ru-RU" sz="5500" kern="1200" dirty="0"/>
        </a:p>
      </dsp:txBody>
      <dsp:txXfrm>
        <a:off x="3687535" y="2148171"/>
        <a:ext cx="1768928" cy="1799402"/>
      </dsp:txXfrm>
    </dsp:sp>
    <dsp:sp modelId="{E74406DA-D61C-4EE9-86CE-B69A73F9742E}">
      <dsp:nvSpPr>
        <dsp:cNvPr id="0" name=""/>
        <dsp:cNvSpPr/>
      </dsp:nvSpPr>
      <dsp:spPr>
        <a:xfrm>
          <a:off x="3753902" y="100960"/>
          <a:ext cx="1636194" cy="1636194"/>
        </a:xfrm>
        <a:prstGeom prst="ellipse">
          <a:avLst/>
        </a:prstGeom>
        <a:solidFill>
          <a:schemeClr val="accent5">
            <a:alpha val="50000"/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Учителя школ проекта 500+</a:t>
          </a:r>
          <a:endParaRPr lang="ru-RU" sz="1900" kern="1200" dirty="0"/>
        </a:p>
      </dsp:txBody>
      <dsp:txXfrm>
        <a:off x="3993517" y="340575"/>
        <a:ext cx="1156964" cy="1156964"/>
      </dsp:txXfrm>
    </dsp:sp>
    <dsp:sp modelId="{3150F8F8-1BEE-47A2-A850-7FE808D5DA78}">
      <dsp:nvSpPr>
        <dsp:cNvPr id="0" name=""/>
        <dsp:cNvSpPr/>
      </dsp:nvSpPr>
      <dsp:spPr>
        <a:xfrm>
          <a:off x="6079788" y="1432957"/>
          <a:ext cx="1636194" cy="1636194"/>
        </a:xfrm>
        <a:prstGeom prst="ellipse">
          <a:avLst/>
        </a:prstGeom>
        <a:solidFill>
          <a:schemeClr val="accent5">
            <a:alpha val="50000"/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Эксперты ГИА</a:t>
          </a:r>
          <a:endParaRPr lang="ru-RU" sz="1900" kern="1200" dirty="0"/>
        </a:p>
      </dsp:txBody>
      <dsp:txXfrm>
        <a:off x="6319403" y="1672572"/>
        <a:ext cx="1156964" cy="1156964"/>
      </dsp:txXfrm>
    </dsp:sp>
    <dsp:sp modelId="{257A05AD-E096-4AD5-AC6C-49B0597E3B9D}">
      <dsp:nvSpPr>
        <dsp:cNvPr id="0" name=""/>
        <dsp:cNvSpPr/>
      </dsp:nvSpPr>
      <dsp:spPr>
        <a:xfrm>
          <a:off x="5325887" y="4052983"/>
          <a:ext cx="1636194" cy="1636194"/>
        </a:xfrm>
        <a:prstGeom prst="ellipse">
          <a:avLst/>
        </a:prstGeom>
        <a:solidFill>
          <a:schemeClr val="accent5">
            <a:alpha val="50000"/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Учителя топ</a:t>
          </a:r>
          <a:endParaRPr lang="ru-RU" sz="1900" kern="1200" dirty="0"/>
        </a:p>
      </dsp:txBody>
      <dsp:txXfrm>
        <a:off x="5565502" y="4292598"/>
        <a:ext cx="1156964" cy="1156964"/>
      </dsp:txXfrm>
    </dsp:sp>
    <dsp:sp modelId="{9DDB684E-10C7-4013-94CB-33B22C83FC6B}">
      <dsp:nvSpPr>
        <dsp:cNvPr id="0" name=""/>
        <dsp:cNvSpPr/>
      </dsp:nvSpPr>
      <dsp:spPr>
        <a:xfrm>
          <a:off x="2084150" y="4052983"/>
          <a:ext cx="1636194" cy="1636194"/>
        </a:xfrm>
        <a:prstGeom prst="ellipse">
          <a:avLst/>
        </a:prstGeom>
        <a:solidFill>
          <a:schemeClr val="accent5">
            <a:alpha val="50000"/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Учителя </a:t>
          </a:r>
          <a:r>
            <a:rPr lang="en-US" sz="1900" kern="1200" dirty="0" smtClean="0"/>
            <a:t>– </a:t>
          </a:r>
          <a:r>
            <a:rPr lang="ru-RU" sz="1900" kern="1200" dirty="0" smtClean="0"/>
            <a:t>носители проблемы</a:t>
          </a:r>
          <a:endParaRPr lang="ru-RU" sz="1900" kern="1200" dirty="0"/>
        </a:p>
      </dsp:txBody>
      <dsp:txXfrm>
        <a:off x="2323765" y="4292598"/>
        <a:ext cx="1156964" cy="1156964"/>
      </dsp:txXfrm>
    </dsp:sp>
    <dsp:sp modelId="{1C8D06AE-D4B6-488E-9048-35A0A229C916}">
      <dsp:nvSpPr>
        <dsp:cNvPr id="0" name=""/>
        <dsp:cNvSpPr/>
      </dsp:nvSpPr>
      <dsp:spPr>
        <a:xfrm>
          <a:off x="1330255" y="1508367"/>
          <a:ext cx="1636194" cy="1636194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Учителя школ  ЗР</a:t>
          </a:r>
          <a:endParaRPr lang="ru-RU" sz="1900" kern="1200" dirty="0"/>
        </a:p>
      </dsp:txBody>
      <dsp:txXfrm>
        <a:off x="1569870" y="1747982"/>
        <a:ext cx="1156964" cy="1156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5CFA9-79A3-470A-8D63-4C4812E05888}">
      <dsp:nvSpPr>
        <dsp:cNvPr id="0" name=""/>
        <dsp:cNvSpPr/>
      </dsp:nvSpPr>
      <dsp:spPr>
        <a:xfrm>
          <a:off x="3779918" y="2206770"/>
          <a:ext cx="1584163" cy="168220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Для кого?</a:t>
          </a:r>
          <a:endParaRPr lang="ru-RU" sz="3500" kern="1200" dirty="0"/>
        </a:p>
      </dsp:txBody>
      <dsp:txXfrm>
        <a:off x="4011913" y="2453123"/>
        <a:ext cx="1120173" cy="1189498"/>
      </dsp:txXfrm>
    </dsp:sp>
    <dsp:sp modelId="{E74406DA-D61C-4EE9-86CE-B69A73F9742E}">
      <dsp:nvSpPr>
        <dsp:cNvPr id="0" name=""/>
        <dsp:cNvSpPr/>
      </dsp:nvSpPr>
      <dsp:spPr>
        <a:xfrm>
          <a:off x="3753902" y="100960"/>
          <a:ext cx="1636194" cy="1636194"/>
        </a:xfrm>
        <a:prstGeom prst="ellipse">
          <a:avLst/>
        </a:prstGeom>
        <a:solidFill>
          <a:schemeClr val="accent5">
            <a:alpha val="50000"/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Учителя школ проекта 500+</a:t>
          </a:r>
          <a:endParaRPr lang="ru-RU" sz="1900" kern="1200" dirty="0"/>
        </a:p>
      </dsp:txBody>
      <dsp:txXfrm>
        <a:off x="3993517" y="340575"/>
        <a:ext cx="1156964" cy="1156964"/>
      </dsp:txXfrm>
    </dsp:sp>
    <dsp:sp modelId="{3150F8F8-1BEE-47A2-A850-7FE808D5DA78}">
      <dsp:nvSpPr>
        <dsp:cNvPr id="0" name=""/>
        <dsp:cNvSpPr/>
      </dsp:nvSpPr>
      <dsp:spPr>
        <a:xfrm>
          <a:off x="6079788" y="1432957"/>
          <a:ext cx="1636194" cy="1636194"/>
        </a:xfrm>
        <a:prstGeom prst="ellipse">
          <a:avLst/>
        </a:prstGeom>
        <a:solidFill>
          <a:schemeClr val="accent5">
            <a:alpha val="50000"/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Эксперты ГИА</a:t>
          </a:r>
          <a:endParaRPr lang="ru-RU" sz="1900" kern="1200" dirty="0"/>
        </a:p>
      </dsp:txBody>
      <dsp:txXfrm>
        <a:off x="6319403" y="1672572"/>
        <a:ext cx="1156964" cy="1156964"/>
      </dsp:txXfrm>
    </dsp:sp>
    <dsp:sp modelId="{257A05AD-E096-4AD5-AC6C-49B0597E3B9D}">
      <dsp:nvSpPr>
        <dsp:cNvPr id="0" name=""/>
        <dsp:cNvSpPr/>
      </dsp:nvSpPr>
      <dsp:spPr>
        <a:xfrm>
          <a:off x="5325887" y="4052983"/>
          <a:ext cx="1636194" cy="1636194"/>
        </a:xfrm>
        <a:prstGeom prst="ellipse">
          <a:avLst/>
        </a:prstGeom>
        <a:solidFill>
          <a:schemeClr val="accent5">
            <a:alpha val="50000"/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Учителя топ</a:t>
          </a:r>
          <a:endParaRPr lang="ru-RU" sz="1900" kern="1200" dirty="0"/>
        </a:p>
      </dsp:txBody>
      <dsp:txXfrm>
        <a:off x="5565502" y="4292598"/>
        <a:ext cx="1156964" cy="1156964"/>
      </dsp:txXfrm>
    </dsp:sp>
    <dsp:sp modelId="{9DDB684E-10C7-4013-94CB-33B22C83FC6B}">
      <dsp:nvSpPr>
        <dsp:cNvPr id="0" name=""/>
        <dsp:cNvSpPr/>
      </dsp:nvSpPr>
      <dsp:spPr>
        <a:xfrm>
          <a:off x="2084150" y="4052983"/>
          <a:ext cx="1636194" cy="1636194"/>
        </a:xfrm>
        <a:prstGeom prst="ellipse">
          <a:avLst/>
        </a:prstGeom>
        <a:solidFill>
          <a:schemeClr val="accent5">
            <a:alpha val="50000"/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Учителя </a:t>
          </a:r>
          <a:r>
            <a:rPr lang="en-US" sz="1900" kern="1200" dirty="0" smtClean="0"/>
            <a:t>– </a:t>
          </a:r>
          <a:r>
            <a:rPr lang="ru-RU" sz="1900" kern="1200" dirty="0" smtClean="0"/>
            <a:t>носители проблемы</a:t>
          </a:r>
          <a:endParaRPr lang="ru-RU" sz="1900" kern="1200" dirty="0"/>
        </a:p>
      </dsp:txBody>
      <dsp:txXfrm>
        <a:off x="2323765" y="4292598"/>
        <a:ext cx="1156964" cy="1156964"/>
      </dsp:txXfrm>
    </dsp:sp>
    <dsp:sp modelId="{1C8D06AE-D4B6-488E-9048-35A0A229C916}">
      <dsp:nvSpPr>
        <dsp:cNvPr id="0" name=""/>
        <dsp:cNvSpPr/>
      </dsp:nvSpPr>
      <dsp:spPr>
        <a:xfrm>
          <a:off x="1330255" y="1508367"/>
          <a:ext cx="1636194" cy="1636194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Учителя школ  ЗР</a:t>
          </a:r>
          <a:endParaRPr lang="ru-RU" sz="1900" kern="1200" dirty="0"/>
        </a:p>
      </dsp:txBody>
      <dsp:txXfrm>
        <a:off x="1569870" y="1747982"/>
        <a:ext cx="1156964" cy="1156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7E256-DE79-416D-B171-4D8D0A81F463}">
      <dsp:nvSpPr>
        <dsp:cNvPr id="0" name=""/>
        <dsp:cNvSpPr/>
      </dsp:nvSpPr>
      <dsp:spPr>
        <a:xfrm>
          <a:off x="0" y="1543139"/>
          <a:ext cx="2445434" cy="2016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Распорядительный документ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Финансовое обеспечение</a:t>
          </a:r>
          <a:endParaRPr lang="ru-RU" sz="1600" kern="1200" dirty="0"/>
        </a:p>
      </dsp:txBody>
      <dsp:txXfrm>
        <a:off x="46416" y="1589555"/>
        <a:ext cx="2352602" cy="1491931"/>
      </dsp:txXfrm>
    </dsp:sp>
    <dsp:sp modelId="{B500362A-7B89-4E0F-9C3A-5C0C1E8391CF}">
      <dsp:nvSpPr>
        <dsp:cNvPr id="0" name=""/>
        <dsp:cNvSpPr/>
      </dsp:nvSpPr>
      <dsp:spPr>
        <a:xfrm>
          <a:off x="1379164" y="2003202"/>
          <a:ext cx="2773817" cy="2773817"/>
        </a:xfrm>
        <a:prstGeom prst="leftCircularArrow">
          <a:avLst>
            <a:gd name="adj1" fmla="val 2748"/>
            <a:gd name="adj2" fmla="val 334984"/>
            <a:gd name="adj3" fmla="val 2114221"/>
            <a:gd name="adj4" fmla="val 9028215"/>
            <a:gd name="adj5" fmla="val 320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DA791-5B1C-4B90-A21D-8E2F571013D6}">
      <dsp:nvSpPr>
        <dsp:cNvPr id="0" name=""/>
        <dsp:cNvSpPr/>
      </dsp:nvSpPr>
      <dsp:spPr>
        <a:xfrm>
          <a:off x="544317" y="3168565"/>
          <a:ext cx="2173719" cy="8644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ДО</a:t>
          </a:r>
          <a:endParaRPr lang="ru-RU" sz="2300" kern="1200" dirty="0"/>
        </a:p>
      </dsp:txBody>
      <dsp:txXfrm>
        <a:off x="569635" y="3193883"/>
        <a:ext cx="2123083" cy="813780"/>
      </dsp:txXfrm>
    </dsp:sp>
    <dsp:sp modelId="{FF0BBC48-1158-40F2-B881-AA5FFEFFE962}">
      <dsp:nvSpPr>
        <dsp:cNvPr id="0" name=""/>
        <dsp:cNvSpPr/>
      </dsp:nvSpPr>
      <dsp:spPr>
        <a:xfrm>
          <a:off x="3081029" y="1237116"/>
          <a:ext cx="2696776" cy="2705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Внутрифирменное обучение,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Обучение РМ,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Школа методиста,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Организация работы в регионе,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Согласование ИОМ</a:t>
          </a:r>
          <a:endParaRPr lang="ru-RU" sz="1400" kern="1200" dirty="0"/>
        </a:p>
      </dsp:txBody>
      <dsp:txXfrm>
        <a:off x="3143288" y="1879109"/>
        <a:ext cx="2572258" cy="2001173"/>
      </dsp:txXfrm>
    </dsp:sp>
    <dsp:sp modelId="{5C237534-0E2B-4CD8-9707-1EF6C4248311}">
      <dsp:nvSpPr>
        <dsp:cNvPr id="0" name=""/>
        <dsp:cNvSpPr/>
      </dsp:nvSpPr>
      <dsp:spPr>
        <a:xfrm>
          <a:off x="4562553" y="323925"/>
          <a:ext cx="3101756" cy="3101756"/>
        </a:xfrm>
        <a:prstGeom prst="circularArrow">
          <a:avLst>
            <a:gd name="adj1" fmla="val 2458"/>
            <a:gd name="adj2" fmla="val 297550"/>
            <a:gd name="adj3" fmla="val 19528545"/>
            <a:gd name="adj4" fmla="val 12577117"/>
            <a:gd name="adj5" fmla="val 286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463E0-2DCD-4712-8C05-8DE6F9AC3997}">
      <dsp:nvSpPr>
        <dsp:cNvPr id="0" name=""/>
        <dsp:cNvSpPr/>
      </dsp:nvSpPr>
      <dsp:spPr>
        <a:xfrm>
          <a:off x="3750130" y="1149134"/>
          <a:ext cx="2173719" cy="8644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ГАУ ДПО ЯО ИРО</a:t>
          </a:r>
          <a:endParaRPr lang="ru-RU" sz="2300" kern="1200" dirty="0"/>
        </a:p>
      </dsp:txBody>
      <dsp:txXfrm>
        <a:off x="3775448" y="1174452"/>
        <a:ext cx="2123083" cy="813780"/>
      </dsp:txXfrm>
    </dsp:sp>
    <dsp:sp modelId="{A2010EC8-2703-4965-ABDA-0043460A2936}">
      <dsp:nvSpPr>
        <dsp:cNvPr id="0" name=""/>
        <dsp:cNvSpPr/>
      </dsp:nvSpPr>
      <dsp:spPr>
        <a:xfrm>
          <a:off x="6286841" y="1407886"/>
          <a:ext cx="2723676" cy="2371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Обучение представителей ММС,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Согласование РМ,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Формирование списка педагогов для создания ИОМ,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Участие в организации работы и сопровождении педагогов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Закрепление координатора по данному направлению</a:t>
          </a:r>
          <a:endParaRPr lang="ru-RU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6341412" y="1462457"/>
        <a:ext cx="2614534" cy="1754049"/>
      </dsp:txXfrm>
    </dsp:sp>
    <dsp:sp modelId="{2B3F2258-5BA5-41D3-8084-73D402AE63DC}">
      <dsp:nvSpPr>
        <dsp:cNvPr id="0" name=""/>
        <dsp:cNvSpPr/>
      </dsp:nvSpPr>
      <dsp:spPr>
        <a:xfrm>
          <a:off x="6969392" y="3169831"/>
          <a:ext cx="2173719" cy="8644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Муниципалитет</a:t>
          </a:r>
          <a:endParaRPr lang="ru-RU" sz="2300" kern="1200" dirty="0"/>
        </a:p>
      </dsp:txBody>
      <dsp:txXfrm>
        <a:off x="6994710" y="3195149"/>
        <a:ext cx="2123083" cy="813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0.72837</cdr:x>
      <cdr:y>0.07042</cdr:y>
    </cdr:from>
    <cdr:to>
      <cdr:x>1</cdr:x>
      <cdr:y>0.3662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60232" y="360040"/>
          <a:ext cx="2483768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  <cdr:relSizeAnchor xmlns:cdr="http://schemas.openxmlformats.org/drawingml/2006/chartDrawing">
    <cdr:from>
      <cdr:x>0.01176</cdr:x>
      <cdr:y>0.09859</cdr:y>
    </cdr:from>
    <cdr:to>
      <cdr:x>0.25588</cdr:x>
      <cdr:y>0.40845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107504" y="504056"/>
          <a:ext cx="2232248" cy="1584176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dirty="0" smtClean="0"/>
            <a:t>Как повысить качество образовательных результатов?</a:t>
          </a:r>
          <a:endParaRPr lang="ru-RU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6672A1-6FC4-4D2A-B0A5-EE525A786793}" type="datetimeFigureOut">
              <a:rPr lang="ru-RU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564F76-04D7-426D-BEE0-629CD25D0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0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E22BB-92DF-4D07-86F4-7ED3D93107D1}" type="datetimeFigureOut">
              <a:rPr lang="ru-RU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4D87F-6DB9-4203-9991-4B3340705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03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4D87F-6DB9-4203-9991-4B3340705BF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50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4D87F-6DB9-4203-9991-4B3340705BF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5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4D87F-6DB9-4203-9991-4B3340705BF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43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4D87F-6DB9-4203-9991-4B3340705BF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65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4D87F-6DB9-4203-9991-4B3340705BF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35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4D87F-6DB9-4203-9991-4B3340705BF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9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4D87F-6DB9-4203-9991-4B3340705BF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24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4D87F-6DB9-4203-9991-4B3340705BF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04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4D87F-6DB9-4203-9991-4B3340705BF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002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/>
              <a:pPr>
                <a:defRPr/>
              </a:pPr>
              <a:t>21.10.2022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50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0438" y="20638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ilias.iro.yar.ru/goto.php?target=cat_2178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5401"/>
            <a:ext cx="8712968" cy="947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5085184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Уланова Галина Александровна, проректор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Ярославль, 21 октября 2022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1988840"/>
            <a:ext cx="6840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методической поддержки педагогов по вопросам повышения качества подготовки обучающихся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430"/>
            <a:ext cx="9144000" cy="1092314"/>
          </a:xfrm>
        </p:spPr>
        <p:txBody>
          <a:bodyPr>
            <a:normAutofit fontScale="90000"/>
          </a:bodyPr>
          <a:lstStyle/>
          <a:p>
            <a:r>
              <a:rPr lang="ru-RU" sz="2800" i="1" dirty="0"/>
              <a:t>Примерная инструкция  по составлению индивидуального образовательного маршрута  педагогического работника 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45435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/>
              <a:t>- распоряжением </a:t>
            </a:r>
            <a:r>
              <a:rPr lang="ru-RU" sz="2200" dirty="0"/>
              <a:t>Министерства просвещения </a:t>
            </a:r>
            <a:r>
              <a:rPr lang="ru-RU" sz="2200" dirty="0" smtClean="0"/>
              <a:t>РФ от 16.12.2020 </a:t>
            </a:r>
            <a:r>
              <a:rPr lang="ru-RU" sz="2200" dirty="0"/>
              <a:t>г. № Р-174 «Об утверждении Концепции создания единой федеральной системы научно-методического сопровождения педагогических работников и управленческих кадров»; </a:t>
            </a:r>
          </a:p>
          <a:p>
            <a:pPr marL="0" indent="0">
              <a:buNone/>
            </a:pPr>
            <a:r>
              <a:rPr lang="ru-RU" sz="2200" dirty="0" smtClean="0"/>
              <a:t>- распоряжением </a:t>
            </a:r>
            <a:r>
              <a:rPr lang="ru-RU" sz="2200" dirty="0"/>
              <a:t>Министерства просвещения </a:t>
            </a:r>
            <a:r>
              <a:rPr lang="ru-RU" sz="2200" dirty="0" smtClean="0"/>
              <a:t>РФ </a:t>
            </a:r>
            <a:r>
              <a:rPr lang="ru-RU" sz="2200" dirty="0"/>
              <a:t>от </a:t>
            </a:r>
            <a:r>
              <a:rPr lang="ru-RU" sz="2200" dirty="0" smtClean="0"/>
              <a:t>27.08.2021 </a:t>
            </a:r>
            <a:r>
              <a:rPr lang="ru-RU" sz="2200" dirty="0"/>
              <a:t>г. № Р-201 «Об  утверждении методических рекомендаций по порядку и формам диагностики профессиональных дефицитов педагогических работников и управленческих кадров </a:t>
            </a:r>
            <a:r>
              <a:rPr lang="ru-RU" sz="2200" dirty="0" smtClean="0"/>
              <a:t>ОО с </a:t>
            </a:r>
            <a:r>
              <a:rPr lang="ru-RU" sz="2200" dirty="0"/>
              <a:t>возможностью получения индивидуального плана»;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- письмом </a:t>
            </a:r>
            <a:r>
              <a:rPr lang="ru-RU" sz="2200" dirty="0"/>
              <a:t>Министерства просвещения </a:t>
            </a:r>
            <a:r>
              <a:rPr lang="ru-RU" sz="2200" dirty="0" smtClean="0"/>
              <a:t>РФ от 8.11.2021 </a:t>
            </a:r>
            <a:r>
              <a:rPr lang="ru-RU" sz="2200" dirty="0"/>
              <a:t>г. № АЗ-872/08 «О направлении методических рекомендаций по реализации мероприятий по формированию и обеспечению функционирования единой федеральной системы научно-методического сопровождения педагогических работников и управленческих кадров</a:t>
            </a:r>
            <a:r>
              <a:rPr lang="ru-RU" sz="2200" dirty="0" smtClean="0"/>
              <a:t>».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493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/>
              <a:t>Этапы формирования ИОМ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433467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9181527"/>
              </p:ext>
            </p:extLst>
          </p:nvPr>
        </p:nvGraphicFramePr>
        <p:xfrm>
          <a:off x="35496" y="908720"/>
          <a:ext cx="907300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24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/>
              <a:t>Этапы формирования ИОМ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433467"/>
          </a:xfrm>
        </p:spPr>
        <p:txBody>
          <a:bodyPr/>
          <a:lstStyle/>
          <a:p>
            <a:r>
              <a:rPr lang="ru-RU" dirty="0"/>
              <a:t>Диагностический </a:t>
            </a:r>
            <a:r>
              <a:rPr lang="ru-RU" dirty="0" smtClean="0"/>
              <a:t>этап</a:t>
            </a:r>
          </a:p>
          <a:p>
            <a:pPr marL="0" indent="0">
              <a:buNone/>
            </a:pPr>
            <a:r>
              <a:rPr lang="ru-RU" sz="2400" dirty="0" smtClean="0"/>
              <a:t>Формы </a:t>
            </a:r>
            <a:r>
              <a:rPr lang="ru-RU" sz="2400" dirty="0"/>
              <a:t>диагностики профессиональных </a:t>
            </a:r>
            <a:r>
              <a:rPr lang="ru-RU" sz="2400" dirty="0" smtClean="0"/>
              <a:t>дефицитов (в </a:t>
            </a:r>
            <a:r>
              <a:rPr lang="ru-RU" sz="2400" dirty="0"/>
              <a:t>соответствии с распоряжением Министерства просвещения </a:t>
            </a:r>
            <a:r>
              <a:rPr lang="ru-RU" sz="2400" dirty="0" smtClean="0"/>
              <a:t>РФ от </a:t>
            </a:r>
            <a:r>
              <a:rPr lang="ru-RU" sz="2400" dirty="0"/>
              <a:t>27 августа 2021 г. № </a:t>
            </a:r>
            <a:r>
              <a:rPr lang="ru-RU" sz="2400" dirty="0" smtClean="0"/>
              <a:t>Р-201): </a:t>
            </a:r>
          </a:p>
          <a:p>
            <a:pPr marL="0" indent="0">
              <a:buNone/>
            </a:pPr>
            <a:r>
              <a:rPr lang="ru-RU" sz="2400" dirty="0" smtClean="0"/>
              <a:t>диагностика </a:t>
            </a:r>
            <a:r>
              <a:rPr lang="ru-RU" sz="2400" dirty="0"/>
              <a:t>профессиональных дефицитов на основании стандартизированных оценочных процедур;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самодиагностика </a:t>
            </a:r>
            <a:r>
              <a:rPr lang="ru-RU" sz="2400" dirty="0"/>
              <a:t>профессиональных дефицитов на основании рефлексии профессиональной деятельности;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диагностика </a:t>
            </a:r>
            <a:r>
              <a:rPr lang="ru-RU" sz="2400" dirty="0"/>
              <a:t>профессиональных дефицитов на основании результатов профессиональной деятельности;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диагностика </a:t>
            </a:r>
            <a:r>
              <a:rPr lang="ru-RU" sz="2400" dirty="0"/>
              <a:t>профессиональных дефицитов на основании экспертной оценки практической (предметно-методической) деятельности (региональный методист может выступать в роли эксперта). </a:t>
            </a:r>
          </a:p>
        </p:txBody>
      </p:sp>
    </p:spTree>
    <p:extLst>
      <p:ext uri="{BB962C8B-B14F-4D97-AF65-F5344CB8AC3E}">
        <p14:creationId xmlns:p14="http://schemas.microsoft.com/office/powerpoint/2010/main" val="13385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Основания для составления ИОМ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04056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dirty="0" smtClean="0"/>
              <a:t>Результаты оценки предметных и методических компетенций – федеральный инструмент,</a:t>
            </a:r>
          </a:p>
          <a:p>
            <a:pPr>
              <a:buFontTx/>
              <a:buChar char="-"/>
            </a:pPr>
            <a:r>
              <a:rPr lang="ru-RU" sz="2000" dirty="0" smtClean="0"/>
              <a:t>Статистико-аналитический отчет о результатах государственной итоговой аттестации по образовательным программам среднего общего образования в 2022 году Ярославской области,</a:t>
            </a:r>
          </a:p>
          <a:p>
            <a:pPr>
              <a:buFontTx/>
              <a:buChar char="-"/>
            </a:pPr>
            <a:r>
              <a:rPr lang="ru-RU" sz="2000" dirty="0"/>
              <a:t>Статистико-аналитический отчет о результатах государственной итоговой аттестации по образовательным программам </a:t>
            </a:r>
            <a:r>
              <a:rPr lang="ru-RU" sz="2000" dirty="0" smtClean="0"/>
              <a:t>основного </a:t>
            </a:r>
            <a:r>
              <a:rPr lang="ru-RU" sz="2000" dirty="0"/>
              <a:t>общего образования в 2022 году Ярославской области,</a:t>
            </a:r>
          </a:p>
          <a:p>
            <a:pPr>
              <a:buFontTx/>
              <a:buChar char="-"/>
            </a:pPr>
            <a:r>
              <a:rPr lang="ru-RU" sz="2000" dirty="0" smtClean="0"/>
              <a:t>Результаты </a:t>
            </a:r>
            <a:r>
              <a:rPr lang="ru-RU" sz="2000" dirty="0" err="1" smtClean="0"/>
              <a:t>тестинга</a:t>
            </a:r>
            <a:r>
              <a:rPr lang="ru-RU" sz="2000" dirty="0" smtClean="0"/>
              <a:t> </a:t>
            </a:r>
            <a:r>
              <a:rPr lang="ru-RU" sz="2000" dirty="0" err="1"/>
              <a:t>метапредметных</a:t>
            </a:r>
            <a:r>
              <a:rPr lang="ru-RU" sz="2000" dirty="0"/>
              <a:t> компетенций – региональный </a:t>
            </a:r>
            <a:r>
              <a:rPr lang="ru-RU" sz="2000" dirty="0" smtClean="0"/>
              <a:t>инструмент</a:t>
            </a:r>
            <a:endParaRPr lang="ru-RU" sz="2000" dirty="0"/>
          </a:p>
          <a:p>
            <a:pPr marL="0" indent="0">
              <a:buNone/>
            </a:pPr>
            <a:endParaRPr lang="ru-RU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5714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430"/>
            <a:ext cx="9144000" cy="126876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Предметно-методические кейсы как инструмент преодоления профессиональных дефицитов</a:t>
            </a:r>
            <a:endParaRPr lang="ru-RU" sz="2800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190"/>
            <a:ext cx="9144000" cy="5008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4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237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426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7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831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654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Дидактический инструмент</a:t>
            </a:r>
            <a:endParaRPr lang="ru-RU" sz="2800" dirty="0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72326" y="1757085"/>
            <a:ext cx="4320481" cy="276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80815" y="1056278"/>
            <a:ext cx="4158615" cy="6167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4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Карта индивидуального </a:t>
            </a:r>
            <a:r>
              <a:rPr lang="ru-RU" sz="2800" i="1" dirty="0"/>
              <a:t>образовательного маршрута  педагогического работника </a:t>
            </a: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067944" cy="51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27" y="2278646"/>
            <a:ext cx="5145173" cy="4048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9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Рекомендации для системы образования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8820472" cy="4824536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/>
              <a:t>Основные требования: </a:t>
            </a:r>
            <a:endParaRPr lang="ru-RU" sz="2400" dirty="0"/>
          </a:p>
          <a:p>
            <a:pPr lvl="0"/>
            <a:r>
              <a:rPr lang="ru-RU" sz="2400" b="1" i="1" dirty="0"/>
              <a:t>рекомендации должны содержать описание конкретных методик / технологий / приемов обучения</a:t>
            </a:r>
            <a:r>
              <a:rPr lang="ru-RU" sz="2400" i="1" dirty="0"/>
              <a:t>, организации различных этапов образовательного процесса; </a:t>
            </a:r>
            <a:endParaRPr lang="ru-RU" sz="2400" dirty="0"/>
          </a:p>
          <a:p>
            <a:pPr lvl="0"/>
            <a:r>
              <a:rPr lang="ru-RU" sz="2400" i="1" dirty="0"/>
              <a:t>рекомендации должны быть направлены на ликвидацию / предотвращение выявленных дефицитов в подготовке обучающихся;</a:t>
            </a:r>
            <a:endParaRPr lang="ru-RU" sz="2400" dirty="0"/>
          </a:p>
          <a:p>
            <a:pPr lvl="0"/>
            <a:r>
              <a:rPr lang="ru-RU" sz="2400" i="1" dirty="0"/>
              <a:t>рекомендации должны касаться как предметных, так и метапредметных аспектов подготовки обучающихся. </a:t>
            </a:r>
            <a:endParaRPr lang="ru-RU" sz="2400" dirty="0"/>
          </a:p>
          <a:p>
            <a:pPr algn="just"/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7227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/>
              <a:t>ИОМ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17021"/>
              </p:ext>
            </p:extLst>
          </p:nvPr>
        </p:nvGraphicFramePr>
        <p:xfrm>
          <a:off x="0" y="692150"/>
          <a:ext cx="9144000" cy="5689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57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Адресные рекомендации для педагогов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280521"/>
              </p:ext>
            </p:extLst>
          </p:nvPr>
        </p:nvGraphicFramePr>
        <p:xfrm>
          <a:off x="0" y="692150"/>
          <a:ext cx="9144000" cy="5689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Выноска-облако 2"/>
          <p:cNvSpPr/>
          <p:nvPr/>
        </p:nvSpPr>
        <p:spPr>
          <a:xfrm>
            <a:off x="5220072" y="548680"/>
            <a:ext cx="3096344" cy="9361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Диагностика, ИОМ (ПК</a:t>
            </a:r>
            <a:r>
              <a:rPr lang="ru-RU" dirty="0" smtClean="0"/>
              <a:t>, ИКТК, </a:t>
            </a:r>
            <a:r>
              <a:rPr lang="ru-RU" dirty="0"/>
              <a:t>ППК, МК)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7092280" y="1636874"/>
            <a:ext cx="1944216" cy="1080120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Диагностика, ИОМ (единые подходы при оценивании)</a:t>
            </a:r>
            <a:endParaRPr lang="ru-RU" sz="1400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6300192" y="4077072"/>
            <a:ext cx="2160240" cy="1152128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ИОМ (трансляция опыта)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1691680" y="3933056"/>
            <a:ext cx="2250504" cy="936104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Диагностика, ИОМ (ПК, МК)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971600" y="1160475"/>
            <a:ext cx="2304256" cy="1152128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Диагностика, ИОМ (ПК, </a:t>
            </a:r>
            <a:r>
              <a:rPr lang="ru-RU" dirty="0" smtClean="0"/>
              <a:t>ППК, МК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26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/>
              <a:t>Организация сопровождения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820456"/>
              </p:ext>
            </p:extLst>
          </p:nvPr>
        </p:nvGraphicFramePr>
        <p:xfrm>
          <a:off x="0" y="1124744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7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Предложения в решение </a:t>
            </a:r>
            <a:r>
              <a:rPr lang="ru-RU" sz="2400" dirty="0" smtClean="0"/>
              <a:t>РУМО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146380"/>
            <a:ext cx="9036496" cy="52349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Рекомендовать </a:t>
            </a:r>
          </a:p>
          <a:p>
            <a:r>
              <a:rPr lang="ru-RU" dirty="0" smtClean="0"/>
              <a:t>Продолжить работу с материалами САО-11 и САО- 9 </a:t>
            </a:r>
          </a:p>
          <a:p>
            <a:pPr marL="0" indent="0" algn="r">
              <a:buNone/>
            </a:pPr>
            <a:r>
              <a:rPr lang="ru-RU" sz="1800" dirty="0" smtClean="0"/>
              <a:t>(2022-2023 </a:t>
            </a:r>
            <a:r>
              <a:rPr lang="ru-RU" sz="1800" dirty="0" err="1" smtClean="0"/>
              <a:t>уч.г</a:t>
            </a:r>
            <a:r>
              <a:rPr lang="ru-RU" sz="1800" dirty="0" smtClean="0"/>
              <a:t>.)</a:t>
            </a:r>
            <a:endParaRPr lang="ru-RU" dirty="0" smtClean="0"/>
          </a:p>
          <a:p>
            <a:r>
              <a:rPr lang="ru-RU" dirty="0" smtClean="0"/>
              <a:t>Организовать работу в регионе по созданию ИОМ с учетом адресных рекомендаций педагогов</a:t>
            </a:r>
          </a:p>
          <a:p>
            <a:pPr marL="0" indent="0" algn="r">
              <a:buNone/>
            </a:pPr>
            <a:r>
              <a:rPr lang="ru-RU" sz="1800" dirty="0" smtClean="0"/>
              <a:t>(декабрь 2022 года)</a:t>
            </a:r>
            <a:endParaRPr lang="ru-RU" sz="1800" dirty="0"/>
          </a:p>
          <a:p>
            <a:r>
              <a:rPr lang="ru-RU" dirty="0" smtClean="0"/>
              <a:t>Организовать сопровождение педагогов при создании ИОМ на региональном, муниципальном уровнях, уровне ОО</a:t>
            </a:r>
          </a:p>
          <a:p>
            <a:pPr marL="0" indent="0" algn="r">
              <a:buNone/>
            </a:pPr>
            <a:r>
              <a:rPr lang="ru-RU" sz="1800" dirty="0"/>
              <a:t>(2022-2023 </a:t>
            </a:r>
            <a:r>
              <a:rPr lang="ru-RU" sz="1800" dirty="0" err="1"/>
              <a:t>уч.г</a:t>
            </a:r>
            <a:r>
              <a:rPr lang="ru-RU" sz="18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5553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Направления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040560"/>
          </a:xfrm>
        </p:spPr>
        <p:txBody>
          <a:bodyPr/>
          <a:lstStyle/>
          <a:p>
            <a:pPr lvl="1"/>
            <a:r>
              <a:rPr lang="x-none" b="1" dirty="0"/>
              <a:t>Рекомендации по совершенствованию организации и методики преподавания предмета в </a:t>
            </a:r>
            <a:r>
              <a:rPr lang="ru-RU" b="1" dirty="0" smtClean="0"/>
              <a:t>Ярославской области </a:t>
            </a:r>
            <a:r>
              <a:rPr lang="x-none" b="1" dirty="0" smtClean="0"/>
              <a:t>на </a:t>
            </a:r>
            <a:r>
              <a:rPr lang="x-none" b="1" dirty="0"/>
              <a:t>основе выявленных типичных затруднений и </a:t>
            </a:r>
            <a:r>
              <a:rPr lang="x-none" b="1" dirty="0" smtClean="0"/>
              <a:t>ошибок</a:t>
            </a:r>
            <a:endParaRPr lang="ru-RU" b="1" dirty="0" smtClean="0"/>
          </a:p>
          <a:p>
            <a:pPr lvl="1">
              <a:buFontTx/>
              <a:buChar char="-"/>
            </a:pPr>
            <a:r>
              <a:rPr lang="ru-RU" dirty="0" smtClean="0"/>
              <a:t>по </a:t>
            </a:r>
            <a:r>
              <a:rPr lang="ru-RU" dirty="0"/>
              <a:t>совершенствованию преподавания учебного предмета всем </a:t>
            </a:r>
            <a:r>
              <a:rPr lang="ru-RU" dirty="0" smtClean="0"/>
              <a:t>обучающимся,</a:t>
            </a:r>
          </a:p>
          <a:p>
            <a:pPr lvl="1">
              <a:buFontTx/>
              <a:buChar char="-"/>
            </a:pPr>
            <a:r>
              <a:rPr lang="ru-RU" dirty="0"/>
              <a:t>по организации дифференцированного обучения школьников с разными уровнями предметной подготовки</a:t>
            </a:r>
          </a:p>
          <a:p>
            <a:pPr marL="0" indent="0"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Направления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256584"/>
          </a:xfrm>
        </p:spPr>
        <p:txBody>
          <a:bodyPr/>
          <a:lstStyle/>
          <a:p>
            <a:r>
              <a:rPr lang="x-none" sz="2400" b="1" dirty="0"/>
              <a:t>Рекомендации по темам для обсуждения на методических объединениях учителей-предметников, возможные направления повышения </a:t>
            </a:r>
            <a:r>
              <a:rPr lang="x-none" sz="2400" b="1" dirty="0" smtClean="0"/>
              <a:t>квалификации</a:t>
            </a:r>
            <a:endParaRPr lang="ru-RU" sz="2400" b="1" dirty="0" smtClean="0"/>
          </a:p>
          <a:p>
            <a:r>
              <a:rPr lang="ru-RU" sz="2400" dirty="0"/>
              <a:t>Информация о публикации (размещении) на открытых для общего доступа на страницах информационно-коммуникационных </a:t>
            </a:r>
            <a:r>
              <a:rPr lang="ru-RU" sz="2400" dirty="0" err="1"/>
              <a:t>интернет-ресурсах</a:t>
            </a:r>
            <a:r>
              <a:rPr lang="ru-RU" sz="2400" dirty="0"/>
              <a:t> ОИВ (подведомственных учреждений) в неизменном или расширенном виде приведенных в статистико-аналитическом отчете рекомендаций по совершенствованию преподавания учебного предмета для всех обучающихся, а также по организации дифференцированного обучения школьников с разным уровнем предметной </a:t>
            </a:r>
            <a:r>
              <a:rPr lang="ru-RU" sz="2400" dirty="0" smtClean="0"/>
              <a:t>подготовки </a:t>
            </a:r>
            <a:r>
              <a:rPr lang="ru-RU" sz="1800" u="sng" dirty="0">
                <a:hlinkClick r:id="rId2"/>
              </a:rPr>
              <a:t>http://ilias.iro.yar.ru/goto.php?target=cat_21788</a:t>
            </a:r>
            <a:endParaRPr lang="ru-RU" sz="1800" b="1" dirty="0"/>
          </a:p>
          <a:p>
            <a:pPr marL="0" indent="0"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44000" cy="1412776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Мероприятия, запланированные для включения в ДОРОЖНУЮ КАРТУ по развитию региональной системы образования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8892480" cy="4752528"/>
          </a:xfrm>
        </p:spPr>
        <p:txBody>
          <a:bodyPr/>
          <a:lstStyle/>
          <a:p>
            <a:r>
              <a:rPr lang="ru-RU" dirty="0"/>
              <a:t>Анализ эффективности мероприятий, указанных в предложениях </a:t>
            </a:r>
            <a:br>
              <a:rPr lang="ru-RU" dirty="0"/>
            </a:br>
            <a:r>
              <a:rPr lang="ru-RU" dirty="0"/>
              <a:t>в дорожную карту по развитию региональной системы образования </a:t>
            </a:r>
            <a:br>
              <a:rPr lang="ru-RU" dirty="0"/>
            </a:br>
            <a:r>
              <a:rPr lang="ru-RU" dirty="0"/>
              <a:t>на 2021 - 2022 г</a:t>
            </a:r>
            <a:r>
              <a:rPr lang="ru-RU" dirty="0" smtClean="0"/>
              <a:t>.,</a:t>
            </a:r>
          </a:p>
          <a:p>
            <a:r>
              <a:rPr lang="ru-RU" dirty="0"/>
              <a:t>Планируемые меры методической поддержки изучения учебных предметов в 2022-2023 </a:t>
            </a:r>
            <a:r>
              <a:rPr lang="ru-RU" dirty="0" err="1"/>
              <a:t>уч.г</a:t>
            </a:r>
            <a:r>
              <a:rPr lang="ru-RU" dirty="0"/>
              <a:t>. на региональном уровне. </a:t>
            </a:r>
          </a:p>
          <a:p>
            <a:pPr marL="0" indent="0">
              <a:buNone/>
            </a:pPr>
            <a:endParaRPr lang="ru-RU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9727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363740"/>
              </p:ext>
            </p:extLst>
          </p:nvPr>
        </p:nvGraphicFramePr>
        <p:xfrm>
          <a:off x="0" y="1124744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37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2400" i="1" dirty="0"/>
              <a:t>Составление индивидуального образовательного маршрута  педагогического работника 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291816"/>
              </p:ext>
            </p:extLst>
          </p:nvPr>
        </p:nvGraphicFramePr>
        <p:xfrm>
          <a:off x="35496" y="1124744"/>
          <a:ext cx="9001000" cy="51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11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43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ru-RU" sz="2800" i="1" dirty="0"/>
              <a:t>Примерная инструкция  по составлению индивидуального образовательного маршрута  педагогического работника 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301190"/>
            <a:ext cx="9144000" cy="500813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Федеральный </a:t>
            </a:r>
            <a:r>
              <a:rPr lang="ru-RU" sz="2400" dirty="0"/>
              <a:t>методический центр ФГАОУ ДПО «Академия </a:t>
            </a:r>
            <a:r>
              <a:rPr lang="ru-RU" sz="2400" dirty="0" err="1"/>
              <a:t>Минпросвещения</a:t>
            </a:r>
            <a:r>
              <a:rPr lang="ru-RU" sz="2400" dirty="0"/>
              <a:t> России» в целях оказания методической помощи специалистам ЦНППМ, региональным методистам представляет проект примерного ИОМ, призванного стать основой </a:t>
            </a:r>
            <a:r>
              <a:rPr lang="ru-RU" sz="2400" dirty="0" smtClean="0"/>
              <a:t>для </a:t>
            </a:r>
            <a:r>
              <a:rPr lang="ru-RU" sz="2400" dirty="0"/>
              <a:t>разработки ИОМ педагогического работника, исходя из условий конкретной ситуации и возможностей, созданных в конкретном регионе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Целесообразно в первоочередном порядке составлять ИОМ для педагогов, имеющих низкий уровень </a:t>
            </a:r>
            <a:r>
              <a:rPr lang="ru-RU" sz="2400" dirty="0" err="1"/>
              <a:t>сформированности</a:t>
            </a:r>
            <a:r>
              <a:rPr lang="ru-RU" sz="2400" dirty="0"/>
              <a:t> предметных и методических компетенций, а также для педагогов, работающих в образовательных организациях, демонстрирующих низкие образовательные результаты обучающихся.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163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430"/>
            <a:ext cx="9144000" cy="1092314"/>
          </a:xfrm>
        </p:spPr>
        <p:txBody>
          <a:bodyPr>
            <a:normAutofit fontScale="90000"/>
          </a:bodyPr>
          <a:lstStyle/>
          <a:p>
            <a:r>
              <a:rPr lang="ru-RU" sz="2800" i="1" dirty="0"/>
              <a:t>Примерная инструкция  по составлению индивидуального образовательного маршрута  педагогического работника 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00600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/>
              <a:t>разработана в соответствии </a:t>
            </a:r>
            <a:r>
              <a:rPr lang="ru-RU" sz="2200" dirty="0" smtClean="0"/>
              <a:t>с </a:t>
            </a:r>
          </a:p>
          <a:p>
            <a:pPr marL="0" indent="0">
              <a:buNone/>
            </a:pPr>
            <a:r>
              <a:rPr lang="ru-RU" sz="2200" dirty="0" smtClean="0"/>
              <a:t>Федеральным </a:t>
            </a:r>
            <a:r>
              <a:rPr lang="ru-RU" sz="2200" dirty="0"/>
              <a:t>законом от </a:t>
            </a:r>
            <a:r>
              <a:rPr lang="ru-RU" sz="2200" dirty="0" smtClean="0"/>
              <a:t>29.12.2016 </a:t>
            </a:r>
            <a:r>
              <a:rPr lang="ru-RU" sz="2200" dirty="0"/>
              <a:t>г. № 273-ФЗ «Об образовании в Российской Федерации»;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- распоряжением </a:t>
            </a:r>
            <a:r>
              <a:rPr lang="ru-RU" sz="2200" dirty="0"/>
              <a:t>Правительства </a:t>
            </a:r>
            <a:r>
              <a:rPr lang="ru-RU" sz="2200" dirty="0" smtClean="0"/>
              <a:t>РФ от 31.12.2019 </a:t>
            </a:r>
            <a:r>
              <a:rPr lang="ru-RU" sz="2200" dirty="0"/>
              <a:t>г. № 3273-р «Основные принципы национальной системы профессионального роста педагогических работников Российской Федерации, включая национальную систему учительского роста»;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- приказом </a:t>
            </a:r>
            <a:r>
              <a:rPr lang="ru-RU" sz="2200" dirty="0"/>
              <a:t>Министерства труда и социальной защиты </a:t>
            </a:r>
            <a:r>
              <a:rPr lang="ru-RU" sz="2200" dirty="0" smtClean="0"/>
              <a:t>РФ </a:t>
            </a:r>
            <a:r>
              <a:rPr lang="ru-RU" sz="2200" dirty="0"/>
              <a:t>от </a:t>
            </a:r>
            <a:r>
              <a:rPr lang="ru-RU" sz="2200" dirty="0" smtClean="0"/>
              <a:t>18.10.2013 </a:t>
            </a:r>
            <a:r>
              <a:rPr lang="ru-RU" sz="2200" dirty="0"/>
              <a:t>г. № 544н «Об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</a:t>
            </a:r>
            <a:r>
              <a:rPr lang="ru-RU" sz="2200" dirty="0" smtClean="0"/>
              <a:t>учитель)»;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4462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4581</TotalTime>
  <Words>870</Words>
  <Application>Microsoft Office PowerPoint</Application>
  <PresentationFormat>Экран (4:3)</PresentationFormat>
  <Paragraphs>113</Paragraphs>
  <Slides>23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Courier New</vt:lpstr>
      <vt:lpstr>Тема Office</vt:lpstr>
      <vt:lpstr>Презентация PowerPoint</vt:lpstr>
      <vt:lpstr>Рекомендации для системы образования</vt:lpstr>
      <vt:lpstr>Направления</vt:lpstr>
      <vt:lpstr>Направления</vt:lpstr>
      <vt:lpstr>Мероприятия, запланированные для включения в ДОРОЖНУЮ КАРТУ по развитию региональной системы образования </vt:lpstr>
      <vt:lpstr>Результаты</vt:lpstr>
      <vt:lpstr>Составление индивидуального образовательного маршрута  педагогического работника </vt:lpstr>
      <vt:lpstr>Примерная инструкция  по составлению индивидуального образовательного маршрута  педагогического работника </vt:lpstr>
      <vt:lpstr>Примерная инструкция  по составлению индивидуального образовательного маршрута  педагогического работника </vt:lpstr>
      <vt:lpstr>Примерная инструкция  по составлению индивидуального образовательного маршрута  педагогического работника </vt:lpstr>
      <vt:lpstr>Этапы формирования ИОМ</vt:lpstr>
      <vt:lpstr>Этапы формирования ИОМ</vt:lpstr>
      <vt:lpstr>Основания для составления ИОМ</vt:lpstr>
      <vt:lpstr>Предметно-методические кейсы как инструмент преодоления профессиональных дефицитов</vt:lpstr>
      <vt:lpstr>Презентация PowerPoint</vt:lpstr>
      <vt:lpstr>Презентация PowerPoint</vt:lpstr>
      <vt:lpstr>Презентация PowerPoint</vt:lpstr>
      <vt:lpstr>Дидактический инструмент</vt:lpstr>
      <vt:lpstr>Карта индивидуального образовательного маршрута  педагогического работника </vt:lpstr>
      <vt:lpstr>ИОМ</vt:lpstr>
      <vt:lpstr>Адресные рекомендации для педагогов</vt:lpstr>
      <vt:lpstr>Организация сопровождения</vt:lpstr>
      <vt:lpstr>Предложения в решение РУМО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 Белянчева</dc:creator>
  <cp:lastModifiedBy>Галина Александровна Уланова</cp:lastModifiedBy>
  <cp:revision>455</cp:revision>
  <cp:lastPrinted>2022-10-21T09:18:39Z</cp:lastPrinted>
  <dcterms:created xsi:type="dcterms:W3CDTF">2015-05-19T06:32:44Z</dcterms:created>
  <dcterms:modified xsi:type="dcterms:W3CDTF">2022-10-21T09:18:46Z</dcterms:modified>
</cp:coreProperties>
</file>