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7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4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1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7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01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83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36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2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9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94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90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7C293-CD4A-4B46-BB38-25E2AD204575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1C5B-8D8C-420F-8005-69C8B6621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7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Ученый совет ГОАУ ЯО ИРО</a:t>
            </a:r>
            <a:br>
              <a:rPr lang="ru-RU" dirty="0" smtClean="0"/>
            </a:br>
            <a:r>
              <a:rPr lang="ru-RU" dirty="0" smtClean="0"/>
              <a:t>№1 от 06.02.2015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93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Вопрос №</a:t>
            </a:r>
            <a:r>
              <a:rPr lang="en-US" sz="3600" b="1" dirty="0" smtClean="0"/>
              <a:t>5</a:t>
            </a:r>
            <a:r>
              <a:rPr lang="ru-RU" sz="3600" b="1" dirty="0" smtClean="0"/>
              <a:t> </a:t>
            </a:r>
            <a:br>
              <a:rPr lang="ru-RU" sz="3600" b="1" dirty="0" smtClean="0"/>
            </a:br>
            <a:r>
              <a:rPr lang="ru-RU" sz="3600" b="1" dirty="0" smtClean="0"/>
              <a:t>О </a:t>
            </a:r>
            <a:r>
              <a:rPr lang="ru-RU" sz="3600" b="1" dirty="0"/>
              <a:t>выборах заведующего </a:t>
            </a:r>
            <a:r>
              <a:rPr lang="ru-RU" sz="3600" b="1" dirty="0" err="1"/>
              <a:t>КДиНФО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Основания:</a:t>
            </a:r>
          </a:p>
          <a:p>
            <a:r>
              <a:rPr lang="ru-RU" dirty="0" smtClean="0"/>
              <a:t>ТЗ ст. 332 </a:t>
            </a:r>
            <a:r>
              <a:rPr lang="ru-RU" sz="2800" dirty="0" smtClean="0"/>
              <a:t>Особенности заключения и прекращения трудового договора с работниками организаций. Осуществляющих образовательную деятельность по реализации образовательных программ высшего образования и дополнительных профессиональных программ</a:t>
            </a:r>
          </a:p>
          <a:p>
            <a:r>
              <a:rPr lang="ru-RU" dirty="0" smtClean="0"/>
              <a:t>Приказ от 01.12.14 №01-03/117</a:t>
            </a:r>
          </a:p>
          <a:p>
            <a:r>
              <a:rPr lang="ru-RU" dirty="0" smtClean="0"/>
              <a:t>Положение  о выборах 908.09.2014 №01-03/117)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44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Требования к должности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Требования </a:t>
            </a:r>
            <a:r>
              <a:rPr lang="ru-RU" dirty="0"/>
              <a:t>к квалификации: ВПО, наличие ученой степени и ученого звания,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 </a:t>
            </a:r>
          </a:p>
          <a:p>
            <a:pPr marL="0" indent="0" algn="r">
              <a:buNone/>
            </a:pPr>
            <a:r>
              <a:rPr lang="ru-RU" dirty="0" smtClean="0"/>
              <a:t>П</a:t>
            </a:r>
            <a:r>
              <a:rPr lang="ru-RU" i="1" dirty="0" smtClean="0"/>
              <a:t>риказ </a:t>
            </a:r>
            <a:r>
              <a:rPr lang="ru-RU" i="1" dirty="0" err="1"/>
              <a:t>МЗиСР</a:t>
            </a:r>
            <a:r>
              <a:rPr lang="ru-RU" i="1" dirty="0"/>
              <a:t> РФ №1н от </a:t>
            </a:r>
            <a:r>
              <a:rPr lang="ru-RU" i="1" dirty="0" smtClean="0"/>
              <a:t>11.01.11</a:t>
            </a:r>
          </a:p>
          <a:p>
            <a:pPr marL="0" indent="0" algn="r">
              <a:buNone/>
            </a:pPr>
            <a:endParaRPr lang="ru-RU" dirty="0"/>
          </a:p>
          <a:p>
            <a:r>
              <a:rPr lang="ru-RU" dirty="0"/>
              <a:t> Заведующий кафедрой выбирается на срок не более 5 лет из числа наиболее квалифицированных и авторитетных специалистов соответствующего профиля</a:t>
            </a:r>
            <a:r>
              <a:rPr lang="ru-RU"/>
              <a:t>, </a:t>
            </a:r>
            <a:r>
              <a:rPr lang="ru-RU" smtClean="0"/>
              <a:t>имеющих  </a:t>
            </a:r>
            <a:r>
              <a:rPr lang="ru-RU" dirty="0"/>
              <a:t>ученую степень или  ученое звание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Положение </a:t>
            </a:r>
            <a:r>
              <a:rPr lang="ru-RU" dirty="0"/>
              <a:t>о выборах от </a:t>
            </a:r>
            <a:r>
              <a:rPr lang="ru-RU" dirty="0" smtClean="0"/>
              <a:t>08.09.2014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17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Претендент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err="1" smtClean="0">
                <a:solidFill>
                  <a:srgbClr val="FF0000"/>
                </a:solidFill>
              </a:rPr>
              <a:t>Разумова</a:t>
            </a:r>
            <a:r>
              <a:rPr lang="ru-RU" sz="4000" b="1" dirty="0" smtClean="0">
                <a:solidFill>
                  <a:srgbClr val="FF0000"/>
                </a:solidFill>
              </a:rPr>
              <a:t> Анжелика Борисовна</a:t>
            </a:r>
            <a:r>
              <a:rPr lang="ru-RU" dirty="0" smtClean="0"/>
              <a:t>, 1963 г.р. Кандидат химических наук</a:t>
            </a:r>
          </a:p>
          <a:p>
            <a:r>
              <a:rPr lang="ru-RU" dirty="0" smtClean="0"/>
              <a:t>НПС- 16 лет; </a:t>
            </a:r>
          </a:p>
          <a:p>
            <a:pPr marL="0" indent="0">
              <a:buNone/>
            </a:pPr>
            <a:r>
              <a:rPr lang="ru-RU" dirty="0" smtClean="0"/>
              <a:t>опыт  работы в школе (в </a:t>
            </a:r>
            <a:r>
              <a:rPr lang="ru-RU" dirty="0" err="1" smtClean="0"/>
              <a:t>т.ч</a:t>
            </a:r>
            <a:r>
              <a:rPr lang="ru-RU" dirty="0" smtClean="0"/>
              <a:t>. Зам. по УВР)</a:t>
            </a:r>
          </a:p>
          <a:p>
            <a:r>
              <a:rPr lang="ru-RU" dirty="0" smtClean="0"/>
              <a:t>Публикации: всего 35 (в </a:t>
            </a:r>
            <a:r>
              <a:rPr lang="ru-RU" dirty="0" err="1" smtClean="0"/>
              <a:t>т.ч</a:t>
            </a:r>
            <a:r>
              <a:rPr lang="ru-RU" dirty="0" smtClean="0"/>
              <a:t>. 5 учебно-методических работ) </a:t>
            </a:r>
            <a:endParaRPr lang="en-US" dirty="0" smtClean="0"/>
          </a:p>
          <a:p>
            <a:r>
              <a:rPr lang="ru-RU" dirty="0" smtClean="0"/>
              <a:t>Решение кафедры от 26.01.2015</a:t>
            </a:r>
            <a:r>
              <a:rPr lang="en-US" dirty="0" smtClean="0"/>
              <a:t> </a:t>
            </a:r>
            <a:r>
              <a:rPr lang="ru-RU" dirty="0" smtClean="0"/>
              <a:t>- рекомендовать</a:t>
            </a:r>
            <a:r>
              <a:rPr lang="en-US" dirty="0" smtClean="0"/>
              <a:t> </a:t>
            </a:r>
            <a:r>
              <a:rPr lang="ru-RU" dirty="0" smtClean="0"/>
              <a:t>, срок избрания 3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609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174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Ученый совет ГОАУ ЯО ИРО №1 от 06.02.2015</vt:lpstr>
      <vt:lpstr>Вопрос №5  О выборах заведующего КДиНФО </vt:lpstr>
      <vt:lpstr>Требования к должности </vt:lpstr>
      <vt:lpstr>Претендент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Ученый совет ГОАУ ЯО ИРО №1 от 06.02.2015</dc:title>
  <dc:creator>Галина Валентиновна Куприянова</dc:creator>
  <cp:lastModifiedBy>Галина Валентиновна Куприянова</cp:lastModifiedBy>
  <cp:revision>11</cp:revision>
  <dcterms:created xsi:type="dcterms:W3CDTF">2015-01-26T10:42:09Z</dcterms:created>
  <dcterms:modified xsi:type="dcterms:W3CDTF">2015-02-11T09:07:27Z</dcterms:modified>
</cp:coreProperties>
</file>