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66" r:id="rId2"/>
    <p:sldId id="445" r:id="rId3"/>
    <p:sldId id="481" r:id="rId4"/>
    <p:sldId id="486" r:id="rId5"/>
    <p:sldId id="482" r:id="rId6"/>
    <p:sldId id="35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DD"/>
    <a:srgbClr val="F9A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6" autoAdjust="0"/>
    <p:restoredTop sz="95374" autoAdjust="0"/>
  </p:normalViewPr>
  <p:slideViewPr>
    <p:cSldViewPr>
      <p:cViewPr>
        <p:scale>
          <a:sx n="106" d="100"/>
          <a:sy n="106" d="100"/>
        </p:scale>
        <p:origin x="-8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43D2F1EC-9998-483A-B421-BE434C3099A2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57B8D3AA-AC7B-4BA3-B809-03859D27DA6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0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9E53EA34-34A4-4C98-B315-7377965910FE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5" tIns="45777" rIns="91555" bIns="4577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555" tIns="45777" rIns="91555" bIns="457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C9680F82-54CF-4EDF-896B-2DD63DE4E32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0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48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37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800px-Flag-map_of_Russia.svg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251521" y="1874527"/>
            <a:ext cx="8496944" cy="4938849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1124744"/>
            <a:ext cx="914400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Программа развития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2015 – 2020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г.г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Номер слайда 8"/>
          <p:cNvSpPr txBox="1">
            <a:spLocks/>
          </p:cNvSpPr>
          <p:nvPr/>
        </p:nvSpPr>
        <p:spPr>
          <a:xfrm>
            <a:off x="854224" y="6376243"/>
            <a:ext cx="760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</a:rPr>
              <a:t>19 июня 2015 г.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Ключевое событие</a:t>
            </a:r>
            <a:r>
              <a:rPr lang="en-US" sz="2400" b="1" dirty="0" smtClean="0"/>
              <a:t> 3</a:t>
            </a:r>
            <a:r>
              <a:rPr lang="ru-RU" sz="2400" b="1" dirty="0" smtClean="0"/>
              <a:t>.</a:t>
            </a:r>
            <a:r>
              <a:rPr lang="en-US" sz="2400" b="1" dirty="0" smtClean="0"/>
              <a:t>3</a:t>
            </a:r>
            <a:r>
              <a:rPr lang="ru-RU" sz="2400" b="1" dirty="0" smtClean="0"/>
              <a:t>. Включение ИРО в формирование образовательного комплекса региона</a:t>
            </a:r>
            <a:endParaRPr lang="ru-RU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задачи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Обеспечить на базе ИРО администрирования проекта по созданию образовательного комплекса региона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Организовать научно – методическое сопровождение проекта «ЯО – пространство профессионального образования»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Организовать </a:t>
            </a:r>
            <a:r>
              <a:rPr lang="ru-RU" sz="2000" b="1" dirty="0"/>
              <a:t>научно – методическое сопровождение проекта «ЯО – пространство </a:t>
            </a:r>
            <a:r>
              <a:rPr lang="ru-RU" sz="2000" b="1" dirty="0" smtClean="0"/>
              <a:t> неформального образования»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  Создать на базе ИРО информационный центр «Ярославская область – пространство образовательных возможностей»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Обеспечить формирование экспертного сообщества образовательного комплекса региона</a:t>
            </a:r>
            <a:endParaRPr lang="ru-RU" sz="2000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2</a:t>
            </a:fld>
            <a:endParaRPr lang="ru-RU" sz="1600" b="1" dirty="0"/>
          </a:p>
        </p:txBody>
      </p:sp>
      <p:pic>
        <p:nvPicPr>
          <p:cNvPr id="6" name="Рисунок 5" descr="sm_users_img-70958.jpg"/>
          <p:cNvPicPr>
            <a:picLocks noChangeAspect="1"/>
          </p:cNvPicPr>
          <p:nvPr/>
        </p:nvPicPr>
        <p:blipFill>
          <a:blip r:embed="rId3" cstate="print"/>
          <a:srcRect l="9610" t="20695" r="10306" b="15581"/>
          <a:stretch>
            <a:fillRect/>
          </a:stretch>
        </p:blipFill>
        <p:spPr>
          <a:xfrm>
            <a:off x="6228184" y="4149080"/>
            <a:ext cx="2464532" cy="249289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5796136" y="3933056"/>
            <a:ext cx="936104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383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3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957060"/>
              </p:ext>
            </p:extLst>
          </p:nvPr>
        </p:nvGraphicFramePr>
        <p:xfrm>
          <a:off x="-26894" y="1052736"/>
          <a:ext cx="9144001" cy="590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61191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Разработать Концепцию и положение об ОКР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Внесены предложения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 smtClean="0"/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Провести анализ и обобщить практики управления в сфере образования в других регионов с учётом взаимодействия органов исполнительной власти различных уровней, бизнеса, ведомственных структур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Анализ в стадии разработки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baseline="0" dirty="0" smtClean="0"/>
                    </a:p>
                  </a:txBody>
                  <a:tcPr/>
                </a:tc>
              </a:tr>
              <a:tr h="13276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Подготовить методические рекомендации для ОО по организации деятельности в рамках «ЯО – пространство профессионального образования»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Подготовлены рекомендации пособия по дуальному образованию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Разработка программ ПК по проблемам комплекса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028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4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33726"/>
              </p:ext>
            </p:extLst>
          </p:nvPr>
        </p:nvGraphicFramePr>
        <p:xfrm>
          <a:off x="-26894" y="1052736"/>
          <a:ext cx="9144001" cy="613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 планировалось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Полученные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Разработка вариативной модели интеграции образовательных организаций при реализации программ (проектов)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В стадии разработки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Подготовка методических рекомендаций по организации неформального образования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методическое пособие 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baseline="0" dirty="0" smtClean="0"/>
                    </a:p>
                  </a:txBody>
                  <a:tcPr/>
                </a:tc>
              </a:tr>
              <a:tr h="65187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Разработка и реализация комплекта программ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Программа разработана на новый учебный год </a:t>
                      </a:r>
                      <a:r>
                        <a:rPr lang="ru-RU" sz="1600" dirty="0" err="1" smtClean="0"/>
                        <a:t>КДиНФО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Разработка Концепции  и регламентов ИР, оборудование помещений</a:t>
                      </a:r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- подготовлен проект Концепции создания Центра на базе ИРО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- создано СП ИРО Центр общественных связей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1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Логика действий по реализации КС в предстоящий период 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/>
              <a:t>Сделанные шаги   </a:t>
            </a:r>
            <a:endParaRPr lang="ru-RU" sz="1400" b="1" dirty="0" smtClean="0"/>
          </a:p>
          <a:p>
            <a:r>
              <a:rPr lang="ru-RU" sz="1400" b="1" dirty="0" smtClean="0"/>
              <a:t>круглые </a:t>
            </a:r>
            <a:r>
              <a:rPr lang="ru-RU" sz="1400" b="1" dirty="0"/>
              <a:t>столы по проблематике неформального образования (</a:t>
            </a:r>
            <a:r>
              <a:rPr lang="ru-RU" sz="1400" b="1" dirty="0" err="1"/>
              <a:t>КНФиДО</a:t>
            </a:r>
            <a:r>
              <a:rPr lang="ru-RU" sz="1400" b="1" dirty="0"/>
              <a:t>)</a:t>
            </a:r>
          </a:p>
          <a:p>
            <a:r>
              <a:rPr lang="ru-RU" sz="1400" b="1" dirty="0"/>
              <a:t>- </a:t>
            </a:r>
            <a:r>
              <a:rPr lang="ru-RU" sz="1400" b="1" dirty="0" smtClean="0"/>
              <a:t>2 </a:t>
            </a:r>
            <a:r>
              <a:rPr lang="ru-RU" sz="1400" b="1" dirty="0"/>
              <a:t>проекта с НКО</a:t>
            </a:r>
          </a:p>
          <a:p>
            <a:r>
              <a:rPr lang="ru-RU" sz="1400" b="1" dirty="0"/>
              <a:t>- </a:t>
            </a:r>
            <a:r>
              <a:rPr lang="ru-RU" sz="1400" b="1" dirty="0" smtClean="0"/>
              <a:t>конкурс </a:t>
            </a:r>
            <a:r>
              <a:rPr lang="ru-RU" sz="1400" b="1" dirty="0"/>
              <a:t>«Библиотека образовательного учреждения – пространство неформального образования» (ЦИБО)</a:t>
            </a:r>
          </a:p>
          <a:p>
            <a:r>
              <a:rPr lang="ru-RU" sz="1400" b="1" dirty="0"/>
              <a:t>- </a:t>
            </a:r>
            <a:r>
              <a:rPr lang="ru-RU" sz="1400" b="1" dirty="0" smtClean="0"/>
              <a:t>конкурс </a:t>
            </a:r>
            <a:r>
              <a:rPr lang="ru-RU" sz="1400" b="1" dirty="0"/>
              <a:t>«Ярмарка идей» (поиск успешных практик неформального образования)</a:t>
            </a:r>
          </a:p>
          <a:p>
            <a:r>
              <a:rPr lang="ru-RU" sz="1400" b="1" dirty="0"/>
              <a:t>- методический семинар по проблематике неформального образования</a:t>
            </a:r>
          </a:p>
          <a:p>
            <a:r>
              <a:rPr lang="ru-RU" sz="1400" b="1" dirty="0"/>
              <a:t>состоялся расширенный внутрифирменный семинар ИРО с привлечением партнеров из ЯГПУ и «Новой школы</a:t>
            </a:r>
            <a:r>
              <a:rPr lang="ru-RU" sz="1400" b="1" dirty="0" smtClean="0"/>
              <a:t>»</a:t>
            </a:r>
          </a:p>
          <a:p>
            <a:r>
              <a:rPr lang="ru-RU" sz="1400" b="1" dirty="0"/>
              <a:t>круглый стол с участием НКО с целью привлечения их к инновационным практикам неформального образования</a:t>
            </a:r>
          </a:p>
          <a:p>
            <a:r>
              <a:rPr lang="ru-RU" sz="1400" b="1" dirty="0"/>
              <a:t>- круглый стол ДО ЯО и общественного совета при ДО по взаимодействию с НКО по приоритетным проектам и программам в сфере образования </a:t>
            </a:r>
          </a:p>
          <a:p>
            <a:r>
              <a:rPr lang="ru-RU" sz="1400" b="1" dirty="0"/>
              <a:t>- семинар по проблематике межведомственного взаимодействия в сфере (более 500 </a:t>
            </a:r>
            <a:r>
              <a:rPr lang="ru-RU" sz="1400" b="1" dirty="0" err="1"/>
              <a:t>организацийобразования</a:t>
            </a:r>
            <a:r>
              <a:rPr lang="ru-RU" sz="1400" b="1" dirty="0"/>
              <a:t> (июнь)</a:t>
            </a:r>
          </a:p>
          <a:p>
            <a:r>
              <a:rPr lang="ru-RU" sz="1400" b="1" dirty="0" smtClean="0"/>
              <a:t>- реестр </a:t>
            </a:r>
            <a:r>
              <a:rPr lang="ru-RU" sz="1400" b="1" dirty="0"/>
              <a:t>социально ориентированных НКО )</a:t>
            </a:r>
          </a:p>
          <a:p>
            <a:pPr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</a:rPr>
              <a:t> Ближайшие </a:t>
            </a:r>
            <a:r>
              <a:rPr lang="ru-RU" sz="1400" b="1" dirty="0" smtClean="0">
                <a:solidFill>
                  <a:srgbClr val="FF0000"/>
                </a:solidFill>
              </a:rPr>
              <a:t>шаги</a:t>
            </a:r>
          </a:p>
          <a:p>
            <a:pPr>
              <a:buFont typeface="Wingdings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Разработка типовых соглашений о сотрудничестве в рамках </a:t>
            </a:r>
            <a:r>
              <a:rPr lang="ru-RU" sz="1400" b="1" dirty="0" smtClean="0">
                <a:solidFill>
                  <a:srgbClr val="FF0000"/>
                </a:solidFill>
              </a:rPr>
              <a:t>ОКР</a:t>
            </a:r>
          </a:p>
          <a:p>
            <a:pPr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</a:rPr>
              <a:t> Анализ </a:t>
            </a:r>
            <a:r>
              <a:rPr lang="ru-RU" sz="1400" b="1" dirty="0">
                <a:solidFill>
                  <a:srgbClr val="FF0000"/>
                </a:solidFill>
              </a:rPr>
              <a:t>региональных практик управления в сфере </a:t>
            </a:r>
            <a:r>
              <a:rPr lang="ru-RU" sz="1400" b="1" dirty="0" smtClean="0">
                <a:solidFill>
                  <a:srgbClr val="FF0000"/>
                </a:solidFill>
              </a:rPr>
              <a:t>образования</a:t>
            </a:r>
          </a:p>
          <a:p>
            <a:pPr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</a:rPr>
              <a:t> Подготовка </a:t>
            </a:r>
            <a:r>
              <a:rPr lang="ru-RU" sz="1400" b="1" dirty="0">
                <a:solidFill>
                  <a:srgbClr val="FF0000"/>
                </a:solidFill>
              </a:rPr>
              <a:t>методических рекомендаций по реализации возможностей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ОКР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</a:rPr>
              <a:t>Создание </a:t>
            </a:r>
            <a:r>
              <a:rPr lang="ru-RU" sz="1400" b="1" dirty="0">
                <a:solidFill>
                  <a:srgbClr val="FF0000"/>
                </a:solidFill>
              </a:rPr>
              <a:t>регионального информационного центра  «Ярославская область: </a:t>
            </a:r>
            <a:endParaRPr lang="ru-RU" sz="1400" b="1" dirty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пространство </a:t>
            </a:r>
            <a:r>
              <a:rPr lang="ru-RU" sz="1400" b="1" dirty="0">
                <a:solidFill>
                  <a:srgbClr val="FF0000"/>
                </a:solidFill>
              </a:rPr>
              <a:t>образовательных возможностей»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5</a:t>
            </a:fld>
            <a:endParaRPr lang="ru-RU" sz="1600" b="1" dirty="0"/>
          </a:p>
        </p:txBody>
      </p:sp>
      <p:pic>
        <p:nvPicPr>
          <p:cNvPr id="13" name="Рисунок 12" descr="4-шага-на-песке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087531" y="4801531"/>
            <a:ext cx="2348880" cy="17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457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Спасибо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за внимание!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Координатор ключевого события </a:t>
            </a:r>
            <a:br>
              <a:rPr lang="ru-RU" sz="2400" dirty="0" smtClean="0"/>
            </a:br>
            <a:r>
              <a:rPr lang="ru-RU" sz="2400" dirty="0" smtClean="0"/>
              <a:t>Репина Алевтина Валентиновна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е-</a:t>
            </a:r>
            <a:r>
              <a:rPr lang="en-US" sz="2200" b="1" dirty="0" smtClean="0">
                <a:solidFill>
                  <a:srgbClr val="FF0000"/>
                </a:solidFill>
              </a:rPr>
              <a:t>mail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repina</a:t>
            </a:r>
            <a:r>
              <a:rPr lang="en-US" sz="2200" b="1" dirty="0" smtClean="0">
                <a:solidFill>
                  <a:srgbClr val="FF0000"/>
                </a:solidFill>
              </a:rPr>
              <a:t> –a @iro.yar.ru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547664" y="6381328"/>
            <a:ext cx="7606208" cy="365125"/>
          </a:xfrm>
        </p:spPr>
        <p:txBody>
          <a:bodyPr/>
          <a:lstStyle/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165304"/>
            <a:ext cx="5724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9555</TotalTime>
  <Words>426</Words>
  <Application>Microsoft Office PowerPoint</Application>
  <PresentationFormat>Экран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Основные задачи</vt:lpstr>
      <vt:lpstr>Логика реализации КС</vt:lpstr>
      <vt:lpstr>Логика реализации КС</vt:lpstr>
      <vt:lpstr>Логика действий по реализации КС в предстоящий период </vt:lpstr>
      <vt:lpstr>Спасибо за внимание!  Координатор ключевого события  Репина Алевтина Валентиновна   е-mail repina –a @iro.yar.ru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развития образования</dc:title>
  <dc:creator>Жанна Турсуновна Жумагалиева</dc:creator>
  <cp:lastModifiedBy>Алевтина Валентиновна Репина</cp:lastModifiedBy>
  <cp:revision>615</cp:revision>
  <cp:lastPrinted>2014-09-12T17:35:00Z</cp:lastPrinted>
  <dcterms:created xsi:type="dcterms:W3CDTF">2013-09-02T08:11:56Z</dcterms:created>
  <dcterms:modified xsi:type="dcterms:W3CDTF">2015-06-19T10:49:32Z</dcterms:modified>
</cp:coreProperties>
</file>