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130425"/>
            <a:ext cx="8208912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5696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730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193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142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9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912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05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169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31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1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693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0729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43608" y="1844824"/>
            <a:ext cx="7992888" cy="428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9E7A-2091-4D87-8715-AD860AA44CE1}" type="datetimeFigureOut">
              <a:rPr lang="ru-RU" smtClean="0"/>
              <a:t>19.12.2013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0993A-E94E-46C3-A159-15E9F3D71F5F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Прямоугольный треугольник 12"/>
          <p:cNvSpPr/>
          <p:nvPr userDrawn="1"/>
        </p:nvSpPr>
        <p:spPr>
          <a:xfrm rot="5400000">
            <a:off x="-2867136" y="2803240"/>
            <a:ext cx="6885384" cy="1224136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/>
          </a:p>
        </p:txBody>
      </p:sp>
      <p:sp>
        <p:nvSpPr>
          <p:cNvPr id="14" name="Прямоугольный треугольник 13"/>
          <p:cNvSpPr/>
          <p:nvPr userDrawn="1"/>
        </p:nvSpPr>
        <p:spPr>
          <a:xfrm rot="10800000" flipH="1">
            <a:off x="-36512" y="-27384"/>
            <a:ext cx="9180512" cy="936103"/>
          </a:xfrm>
          <a:prstGeom prst="rtTriangl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5" name="Picture 2" descr="C:\Users\nvp.INTRANET\Desktop\IRO_ban_900x2100 2012.wmf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00" y="54000"/>
            <a:ext cx="1024585" cy="1024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 userDrawn="1"/>
        </p:nvSpPr>
        <p:spPr>
          <a:xfrm>
            <a:off x="-36512" y="6381328"/>
            <a:ext cx="9180512" cy="4766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r>
              <a:rPr lang="en-US" dirty="0" smtClean="0"/>
              <a:t>www.iro.yar.ru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 userDrawn="1">
            <p:ph type="title"/>
          </p:nvPr>
        </p:nvSpPr>
        <p:spPr>
          <a:xfrm>
            <a:off x="1393304" y="764704"/>
            <a:ext cx="7643192" cy="97697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95163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800" dirty="0" smtClean="0"/>
              <a:t>Центр Информационных Технологий</a:t>
            </a:r>
            <a:endParaRPr lang="ru-RU" sz="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20 декабря 2013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68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Вебинары</a:t>
            </a:r>
            <a:r>
              <a:rPr lang="ru-RU" dirty="0" smtClean="0"/>
              <a:t> и веб трансляции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 сделано:</a:t>
            </a:r>
          </a:p>
          <a:p>
            <a:pPr lvl="1"/>
            <a:r>
              <a:rPr lang="ru-RU" dirty="0" smtClean="0"/>
              <a:t>Отработан механизм проведения видеоконференций</a:t>
            </a:r>
          </a:p>
          <a:p>
            <a:pPr lvl="1"/>
            <a:r>
              <a:rPr lang="ru-RU" dirty="0" smtClean="0"/>
              <a:t>Опробована технология веб трансляций</a:t>
            </a:r>
          </a:p>
          <a:p>
            <a:r>
              <a:rPr lang="ru-RU" dirty="0" smtClean="0"/>
              <a:t>Что предстоит:</a:t>
            </a:r>
          </a:p>
          <a:p>
            <a:pPr lvl="1"/>
            <a:r>
              <a:rPr lang="ru-RU" dirty="0" smtClean="0"/>
              <a:t>Увеличить количество аудиторий для проведения видеоконференций</a:t>
            </a:r>
          </a:p>
          <a:p>
            <a:pPr lvl="1"/>
            <a:r>
              <a:rPr lang="ru-RU" dirty="0" smtClean="0"/>
              <a:t>Отработать механизм проведения веб трансляций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1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Дистанционное обучение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сделано:</a:t>
            </a:r>
          </a:p>
          <a:p>
            <a:pPr lvl="1"/>
            <a:r>
              <a:rPr lang="ru-RU" dirty="0" smtClean="0"/>
              <a:t>Установлена СДО </a:t>
            </a:r>
            <a:r>
              <a:rPr lang="en-US" dirty="0" smtClean="0"/>
              <a:t>ILIAS</a:t>
            </a:r>
            <a:endParaRPr lang="ru-RU" dirty="0" smtClean="0"/>
          </a:p>
          <a:p>
            <a:pPr lvl="1"/>
            <a:r>
              <a:rPr lang="ru-RU" dirty="0" smtClean="0"/>
              <a:t>Проведена апробация</a:t>
            </a:r>
          </a:p>
          <a:p>
            <a:r>
              <a:rPr lang="ru-RU" dirty="0" smtClean="0"/>
              <a:t>Что предстоит:</a:t>
            </a:r>
          </a:p>
          <a:p>
            <a:pPr lvl="1"/>
            <a:r>
              <a:rPr lang="ru-RU" dirty="0" smtClean="0"/>
              <a:t>Обучение сотрудников ИРО</a:t>
            </a:r>
          </a:p>
          <a:p>
            <a:pPr lvl="1"/>
            <a:r>
              <a:rPr lang="ru-RU" dirty="0" smtClean="0"/>
              <a:t>Разработка материалов для СДО</a:t>
            </a:r>
          </a:p>
          <a:p>
            <a:pPr lvl="1"/>
            <a:r>
              <a:rPr lang="ru-RU" dirty="0" smtClean="0"/>
              <a:t>Включение </a:t>
            </a:r>
            <a:r>
              <a:rPr lang="ru-RU" dirty="0" err="1" smtClean="0"/>
              <a:t>вебтрансляций</a:t>
            </a:r>
            <a:r>
              <a:rPr lang="ru-RU" dirty="0" smtClean="0"/>
              <a:t> </a:t>
            </a:r>
            <a:r>
              <a:rPr lang="ru-RU" smtClean="0"/>
              <a:t>в СДО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0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59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Центр Информационных Технологий</vt:lpstr>
      <vt:lpstr>Вебинары и веб трансляции</vt:lpstr>
      <vt:lpstr>Дистанционное обучение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Владимирович Потехин</dc:creator>
  <cp:lastModifiedBy>Николай Владимирович Потехин</cp:lastModifiedBy>
  <cp:revision>5</cp:revision>
  <dcterms:created xsi:type="dcterms:W3CDTF">2013-12-19T13:47:13Z</dcterms:created>
  <dcterms:modified xsi:type="dcterms:W3CDTF">2013-12-20T05:32:44Z</dcterms:modified>
</cp:coreProperties>
</file>