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BFD1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87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4F0DD-57E1-4B53-BE17-822BF832F6A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E857B-913D-4AD6-8D2A-F41C95198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8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E857B-913D-4AD6-8D2A-F41C9519888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6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E857B-913D-4AD6-8D2A-F41C9519888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6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E857B-913D-4AD6-8D2A-F41C9519888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6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D8B08A"/>
            </a:gs>
            <a:gs pos="0">
              <a:srgbClr val="FF9933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492896"/>
            <a:ext cx="7772400" cy="189964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О результатах работы </a:t>
            </a:r>
            <a:r>
              <a:rPr lang="ru-RU" b="1" dirty="0" smtClean="0"/>
              <a:t>КДО и КНО </a:t>
            </a:r>
            <a:r>
              <a:rPr lang="ru-RU" b="1" dirty="0"/>
              <a:t>в 2013 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Коточигова Е.В.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Тихомирова О.В.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Учебная </a:t>
            </a:r>
            <a:r>
              <a:rPr lang="ru-RU" dirty="0"/>
              <a:t>работа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Выполнение </a:t>
            </a:r>
            <a:r>
              <a:rPr lang="ru-RU" dirty="0"/>
              <a:t>плана учебной работы в полном объеме по количеству групп/ человек/ часов, тематике</a:t>
            </a:r>
            <a:r>
              <a:rPr lang="ru-RU" dirty="0" smtClean="0"/>
              <a:t>.</a:t>
            </a:r>
          </a:p>
          <a:p>
            <a:pPr lvl="1"/>
            <a:r>
              <a:rPr lang="ru-RU" dirty="0"/>
              <a:t>Качество услуг: </a:t>
            </a:r>
            <a:r>
              <a:rPr lang="ru-RU" dirty="0" smtClean="0"/>
              <a:t>отличное/хорошее</a:t>
            </a:r>
            <a:r>
              <a:rPr lang="ru-RU" dirty="0"/>
              <a:t>, удовлетворенность не ниже 75%</a:t>
            </a:r>
            <a:endParaRPr lang="ru-RU" dirty="0" smtClean="0"/>
          </a:p>
          <a:p>
            <a:r>
              <a:rPr lang="ru-RU" dirty="0" smtClean="0"/>
              <a:t>Научно-методическая </a:t>
            </a:r>
            <a:r>
              <a:rPr lang="ru-RU" dirty="0" smtClean="0"/>
              <a:t>работа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Включенность </a:t>
            </a:r>
            <a:r>
              <a:rPr lang="ru-RU" dirty="0"/>
              <a:t>продуктов НИР и НМР в процесс 2.2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Сохранение </a:t>
            </a:r>
            <a:r>
              <a:rPr lang="ru-RU" dirty="0"/>
              <a:t>количества НМП, прошедших экспертизу с первого раза, на уровне не ниже 75%</a:t>
            </a:r>
            <a:endParaRPr lang="ru-RU" dirty="0" smtClean="0"/>
          </a:p>
          <a:p>
            <a:r>
              <a:rPr lang="ru-RU" dirty="0" smtClean="0"/>
              <a:t>Научно-исследовательская </a:t>
            </a:r>
            <a:r>
              <a:rPr lang="ru-RU" dirty="0"/>
              <a:t>работа</a:t>
            </a:r>
            <a:r>
              <a:rPr lang="ru-RU" dirty="0" smtClean="0"/>
              <a:t>: представление </a:t>
            </a:r>
            <a:r>
              <a:rPr lang="ru-RU" dirty="0"/>
              <a:t>НМП на межрегиональном, федеральном уровне (Международного уровня:  </a:t>
            </a:r>
            <a:r>
              <a:rPr lang="ru-RU" dirty="0" smtClean="0"/>
              <a:t>13            </a:t>
            </a:r>
            <a:r>
              <a:rPr lang="ru-RU" dirty="0"/>
              <a:t>Межрегионального уровня: </a:t>
            </a:r>
            <a:r>
              <a:rPr lang="ru-RU" dirty="0" smtClean="0"/>
              <a:t>8 </a:t>
            </a:r>
            <a:r>
              <a:rPr lang="en-US" dirty="0" smtClean="0"/>
              <a:t>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Возникшие трудности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dirty="0" smtClean="0"/>
              <a:t>В процессе согласования интересов заказчиков и потребителей (оформление и утверждение планов и договоров) нет документальной процедуры, обязывающей заказчика «получить заявленную услугу»→ проблемы реального комплектования групп</a:t>
            </a:r>
          </a:p>
          <a:p>
            <a:r>
              <a:rPr lang="ru-RU" dirty="0" smtClean="0"/>
              <a:t>Ограниченность объема «единицы» НМП </a:t>
            </a:r>
          </a:p>
        </p:txBody>
      </p:sp>
    </p:spTree>
    <p:extLst>
      <p:ext uri="{BB962C8B-B14F-4D97-AF65-F5344CB8AC3E}">
        <p14:creationId xmlns:p14="http://schemas.microsoft.com/office/powerpoint/2010/main" val="402392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Перспективы на 2014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Общие </a:t>
            </a:r>
            <a:r>
              <a:rPr lang="ru-RU" dirty="0"/>
              <a:t>направления деятельности кафедр ДО </a:t>
            </a:r>
            <a:r>
              <a:rPr lang="ru-RU" dirty="0" smtClean="0"/>
              <a:t>и </a:t>
            </a:r>
            <a:r>
              <a:rPr lang="ru-RU" dirty="0"/>
              <a:t>НО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8" cy="3960440"/>
          </a:xfrm>
        </p:spPr>
        <p:txBody>
          <a:bodyPr/>
          <a:lstStyle/>
          <a:p>
            <a:r>
              <a:rPr lang="ru-RU" dirty="0"/>
              <a:t>ФГОС: реализация деятельностного подхода в </a:t>
            </a:r>
            <a:r>
              <a:rPr lang="ru-RU" dirty="0" smtClean="0"/>
              <a:t>образовании</a:t>
            </a:r>
          </a:p>
          <a:p>
            <a:r>
              <a:rPr lang="ru-RU" dirty="0"/>
              <a:t>ФГОС: сопровождение социально-личностного развития </a:t>
            </a:r>
            <a:r>
              <a:rPr lang="ru-RU" dirty="0" smtClean="0"/>
              <a:t>обучающихся</a:t>
            </a:r>
          </a:p>
          <a:p>
            <a:r>
              <a:rPr lang="ru-RU" dirty="0"/>
              <a:t>ФГОС: достижение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результатов средствами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7400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Реализация общих направлений в совместных мероприятиях КДО и КНО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67830"/>
              </p:ext>
            </p:extLst>
          </p:nvPr>
        </p:nvGraphicFramePr>
        <p:xfrm>
          <a:off x="107504" y="908720"/>
          <a:ext cx="9001000" cy="591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250"/>
                <a:gridCol w="1886748"/>
                <a:gridCol w="2613752"/>
                <a:gridCol w="2250250"/>
              </a:tblGrid>
              <a:tr h="52171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развития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 КДО и КНО - 2014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5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реализация деятельностного подхода в образовании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сопровождение социально-личностного развития обучающихся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достижение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метапредметных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личностных результатов средствами предмета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788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Научно-производственный инновационный комплекс, разрабатывающий и внедряющий наукоемкую продукцию и технологии в сфере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«Переговорные площадки» по разработке</a:t>
                      </a:r>
                      <a:r>
                        <a:rPr lang="ru-RU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НМП; Совместные с «внешними» издательствами публикации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-Подготовка 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методических рекомендаций по реализации со-бытийного подхода по итогам проведенных исследований и деятельности РИП «Со-бытийный подход как способ обеспечения преемственности дошкольного, начального и основного общего образования»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Межкафедральные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семинары «Свобода учиться»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межрегионального (международного) образовательного форума (конференции) «Образование математикой» (к 2015 г.)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Реализация общих направлений в совместных мероприятиях КДО и КНО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211638"/>
              </p:ext>
            </p:extLst>
          </p:nvPr>
        </p:nvGraphicFramePr>
        <p:xfrm>
          <a:off x="107504" y="908720"/>
          <a:ext cx="9001000" cy="5742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48766"/>
                <a:gridCol w="2343722"/>
                <a:gridCol w="2520280"/>
              </a:tblGrid>
              <a:tr h="3600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развития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 КДО и КНО - 2014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5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реализация деятельностного подхода в образовании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сопровождение социально-личностного развития обучающихся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достижение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метапредметных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личностных результатов средствами предмета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788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Методический центр повышения квалификации и профессиональной переподготовки специалистов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Совместная реализация ППК «Проектно-исследовательская деятельность как инструмент реализации ФГОС ДО и ФГОС НОО»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Введение в УПД реализуемых ППК совместного модуля «Проектирование образовательного со-бытия»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Совместная разработка ППК «Математическое образование детей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предшкольного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младшего школьного возраста»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«Формирование готовности и способности обучающихся к саморазвитию средствами предметных областей»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Реализация общих направлений в совместных мероприятиях КДО и КНО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684059"/>
              </p:ext>
            </p:extLst>
          </p:nvPr>
        </p:nvGraphicFramePr>
        <p:xfrm>
          <a:off x="107504" y="1052735"/>
          <a:ext cx="9001000" cy="5536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04256"/>
                <a:gridCol w="2232248"/>
                <a:gridCol w="2520280"/>
              </a:tblGrid>
              <a:tr h="3429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развития ИРО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 КДО и КНО - 2014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8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реализация деятельностного подхода в образовании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сопровождение социально-личностного развития обучающихся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ФГОС: достижение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метапредметных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личностных результатов средствами предмета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5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Консультационный центр по вопросам СМК, экспертной и мониторинговой деятельности в сфере образовании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многофункциональной  «Лаборатории дидактических средств обучения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Экспертная оценка итоговых методических продуктов обучающихся  по ППК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Рецензирование и экспертная оценка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(внутри-меж-кафедральная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НМП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Семинар для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тьюторов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«Оценка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эффективности работы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тьютора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консультационного центра (виртуального и очного) для родителей «У порога школы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»; Создание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тренингового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центра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(к 2015 г.)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Интернет-форум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«Математическое образование или образование математикой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43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5229200"/>
            <a:ext cx="6400800" cy="9605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© Кафедра дошкольного образования</a:t>
            </a:r>
          </a:p>
          <a:p>
            <a:r>
              <a:rPr lang="ru-RU" sz="2000" dirty="0"/>
              <a:t>© Кафедра </a:t>
            </a:r>
            <a:r>
              <a:rPr lang="ru-RU" sz="2000" dirty="0" smtClean="0"/>
              <a:t>начального образования</a:t>
            </a:r>
            <a:endParaRPr lang="ru-RU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32656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521</Words>
  <Application>Microsoft Office PowerPoint</Application>
  <PresentationFormat>Экран (4:3)</PresentationFormat>
  <Paragraphs>59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О результатах работы КДО и КНО в 2013 году </vt:lpstr>
      <vt:lpstr>Достигнутые результаты</vt:lpstr>
      <vt:lpstr>Возникшие трудности</vt:lpstr>
      <vt:lpstr>Перспективы на 2014</vt:lpstr>
      <vt:lpstr> Общие направления деятельности кафедр ДО и НО </vt:lpstr>
      <vt:lpstr>Реализация общих направлений в совместных мероприятиях КДО и КНО</vt:lpstr>
      <vt:lpstr>Реализация общих направлений в совместных мероприятиях КДО и КНО</vt:lpstr>
      <vt:lpstr>Реализация общих направлений в совместных мероприятиях КДО и КНО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работы КДО и КНО в 2013 году</dc:title>
  <dc:creator>Ольга Вячеславовна Тихомирова</dc:creator>
  <cp:lastModifiedBy>elena</cp:lastModifiedBy>
  <cp:revision>15</cp:revision>
  <dcterms:created xsi:type="dcterms:W3CDTF">2013-12-17T11:08:53Z</dcterms:created>
  <dcterms:modified xsi:type="dcterms:W3CDTF">2013-12-19T20:59:19Z</dcterms:modified>
</cp:coreProperties>
</file>