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Кафедра ЕМД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27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2013 года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Количество проведенных учебных мероприятий – 70</a:t>
            </a:r>
          </a:p>
          <a:p>
            <a:r>
              <a:rPr lang="ru-RU" dirty="0" smtClean="0"/>
              <a:t>Снято мероприятий – 5</a:t>
            </a:r>
          </a:p>
          <a:p>
            <a:r>
              <a:rPr lang="ru-RU" dirty="0" smtClean="0"/>
              <a:t>Обученных – 2279 чел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Привлеченные преподаватели – 6,5% учебных часов.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8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Значимые мероприятия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Конференция «Роль УМК в достижении результатов ФГОС по предметам ЕМЦ» </a:t>
            </a:r>
          </a:p>
          <a:p>
            <a:pPr marL="82296" indent="0">
              <a:buNone/>
            </a:pPr>
            <a:r>
              <a:rPr lang="ru-RU" dirty="0" smtClean="0"/>
              <a:t>Участники: </a:t>
            </a:r>
            <a:r>
              <a:rPr lang="ru-RU" dirty="0" smtClean="0"/>
              <a:t>228</a:t>
            </a:r>
          </a:p>
          <a:p>
            <a:pPr marL="82296" indent="0">
              <a:buNone/>
            </a:pPr>
            <a:r>
              <a:rPr lang="ru-RU" dirty="0" smtClean="0"/>
              <a:t>Докладчики: 37 из них 19 </a:t>
            </a:r>
            <a:r>
              <a:rPr lang="ru-RU" dirty="0" smtClean="0"/>
              <a:t>представители </a:t>
            </a:r>
            <a:r>
              <a:rPr lang="ru-RU" dirty="0" smtClean="0"/>
              <a:t>6 крупнейших издательств</a:t>
            </a:r>
          </a:p>
          <a:p>
            <a:r>
              <a:rPr lang="ru-RU" dirty="0" err="1" smtClean="0"/>
              <a:t>Вебинары</a:t>
            </a:r>
            <a:r>
              <a:rPr lang="ru-RU" dirty="0" smtClean="0"/>
              <a:t> – 5</a:t>
            </a:r>
          </a:p>
          <a:p>
            <a:r>
              <a:rPr lang="ru-RU" dirty="0" smtClean="0"/>
              <a:t>Дистанционные курсы </a:t>
            </a:r>
            <a:r>
              <a:rPr lang="ru-RU" dirty="0" smtClean="0"/>
              <a:t>«Компетентность учителя ЕМД»</a:t>
            </a:r>
            <a:endParaRPr lang="ru-RU" dirty="0" smtClean="0"/>
          </a:p>
          <a:p>
            <a:pPr marL="82296" indent="0">
              <a:buNone/>
            </a:pPr>
            <a:r>
              <a:rPr lang="ru-RU" dirty="0" smtClean="0"/>
              <a:t>Число обученных: 255</a:t>
            </a:r>
          </a:p>
          <a:p>
            <a:r>
              <a:rPr lang="ru-RU" dirty="0" smtClean="0"/>
              <a:t>Круглый стол «Вопросы повышения квалификации учителей ЕМЦ в условиях введения ФГОС» </a:t>
            </a:r>
          </a:p>
          <a:p>
            <a:pPr marL="82296" indent="0">
              <a:buNone/>
            </a:pPr>
            <a:r>
              <a:rPr lang="ru-RU" dirty="0" smtClean="0"/>
              <a:t>Участники: 40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371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Планы на 2014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dirty="0" smtClean="0"/>
              <a:t>Запланировано 59 учебных мероприятий</a:t>
            </a:r>
          </a:p>
          <a:p>
            <a:pPr marL="82296" indent="0">
              <a:buNone/>
            </a:pPr>
            <a:r>
              <a:rPr lang="ru-RU" dirty="0" smtClean="0"/>
              <a:t>1 конференция</a:t>
            </a:r>
          </a:p>
          <a:p>
            <a:pPr marL="82296" indent="0">
              <a:buNone/>
            </a:pPr>
            <a:r>
              <a:rPr lang="ru-RU" dirty="0" smtClean="0"/>
              <a:t>Основные направления работы кафедры:</a:t>
            </a:r>
          </a:p>
          <a:p>
            <a:r>
              <a:rPr lang="ru-RU" dirty="0" smtClean="0"/>
              <a:t>ФГОС</a:t>
            </a:r>
          </a:p>
          <a:p>
            <a:r>
              <a:rPr lang="ru-RU" dirty="0" smtClean="0"/>
              <a:t>ЕГЭ</a:t>
            </a:r>
          </a:p>
          <a:p>
            <a:r>
              <a:rPr lang="ru-RU" dirty="0" smtClean="0"/>
              <a:t>Современный образовательный процесс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0767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120</TotalTime>
  <Words>104</Words>
  <Application>Microsoft Office PowerPoint</Application>
  <PresentationFormat>Экран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Кафедра ЕМД</vt:lpstr>
      <vt:lpstr>Итоги 2013 года</vt:lpstr>
      <vt:lpstr>Значимые мероприятия</vt:lpstr>
      <vt:lpstr>Планы на 2014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ЕМД</dc:title>
  <dc:creator>Светлана Михайловна Головлева</dc:creator>
  <cp:lastModifiedBy>Светлана Михайловна Головлева</cp:lastModifiedBy>
  <cp:revision>5</cp:revision>
  <cp:lastPrinted>2013-12-19T18:38:42Z</cp:lastPrinted>
  <dcterms:created xsi:type="dcterms:W3CDTF">2013-12-19T16:35:45Z</dcterms:created>
  <dcterms:modified xsi:type="dcterms:W3CDTF">2013-12-20T05:34:08Z</dcterms:modified>
</cp:coreProperties>
</file>