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6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1714" y="-3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1473794" y="4221088"/>
            <a:ext cx="7418685" cy="2304255"/>
          </a:xfrm>
        </p:spPr>
        <p:txBody>
          <a:bodyPr>
            <a:normAutofit/>
          </a:bodyPr>
          <a:lstStyle/>
          <a:p>
            <a:r>
              <a:rPr lang="ru-RU" dirty="0" smtClean="0"/>
              <a:t>1)Итоги 2013 г.;</a:t>
            </a:r>
          </a:p>
          <a:p>
            <a:r>
              <a:rPr lang="ru-RU" dirty="0" smtClean="0"/>
              <a:t>2)Стратегия развития 2013-2014гг.</a:t>
            </a:r>
          </a:p>
          <a:p>
            <a:endParaRPr lang="ru-RU" dirty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20.12.2013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195737" y="764704"/>
            <a:ext cx="5472608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>
                <a:solidFill>
                  <a:srgbClr val="800000"/>
                </a:solidFill>
              </a:rPr>
              <a:t>Кафедра иностранных языков</a:t>
            </a:r>
            <a:endParaRPr lang="ru-RU" dirty="0">
              <a:solidFill>
                <a:srgbClr val="8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8680"/>
            <a:ext cx="78105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8743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83568" y="1412776"/>
            <a:ext cx="7920880" cy="4536504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ru-RU" dirty="0" smtClean="0"/>
              <a:t>Организационное: становление кафедры самостоятельной структурной единицей.</a:t>
            </a:r>
          </a:p>
          <a:p>
            <a:pPr lvl="0">
              <a:buFont typeface="Wingdings" pitchFamily="2" charset="2"/>
              <a:buChar char="Ø"/>
            </a:pPr>
            <a:endParaRPr lang="ru-RU" dirty="0" smtClean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ru-RU" dirty="0" smtClean="0"/>
              <a:t>Повышение квалификации по ФГОС:</a:t>
            </a:r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 lvl="0"/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ru-RU" dirty="0" smtClean="0"/>
              <a:t>Развитие внебюджетной деятельности: «английский язык» для целевых аудиторий.</a:t>
            </a:r>
          </a:p>
          <a:p>
            <a:pPr lvl="0"/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331640" y="332656"/>
            <a:ext cx="7175351" cy="864096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>
                <a:solidFill>
                  <a:srgbClr val="800000"/>
                </a:solidFill>
              </a:rPr>
              <a:t>Итоги работы КИЯ по приоритетным направлениям 2013 года</a:t>
            </a:r>
            <a:endParaRPr lang="ru-RU" sz="2800" dirty="0">
              <a:solidFill>
                <a:srgbClr val="80000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780350" cy="78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63" t="50000" r="23755" b="29992"/>
          <a:stretch/>
        </p:blipFill>
        <p:spPr bwMode="auto">
          <a:xfrm>
            <a:off x="179513" y="2852936"/>
            <a:ext cx="8712968" cy="2001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0" y="548680"/>
            <a:ext cx="780350" cy="78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948" t="17021" r="22409" b="14800"/>
          <a:stretch/>
        </p:blipFill>
        <p:spPr bwMode="auto">
          <a:xfrm>
            <a:off x="883390" y="39189"/>
            <a:ext cx="8103856" cy="6818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362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2060848"/>
            <a:ext cx="6400800" cy="1329328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7200" b="1" dirty="0" smtClean="0">
                <a:solidFill>
                  <a:srgbClr val="800000"/>
                </a:solidFill>
              </a:rPr>
              <a:t>Благодарю за внимание!!!</a:t>
            </a:r>
            <a:endParaRPr lang="ru-RU" sz="72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58883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91</TotalTime>
  <Words>52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Воздушный поток</vt:lpstr>
      <vt:lpstr>Кафедра иностранных языков</vt:lpstr>
      <vt:lpstr>Итоги работы КИЯ по приоритетным направлениям 2013 года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Станиславовна Басалова</dc:creator>
  <cp:lastModifiedBy>Галина Валентиновна Куприянова</cp:lastModifiedBy>
  <cp:revision>13</cp:revision>
  <dcterms:created xsi:type="dcterms:W3CDTF">2013-12-17T08:28:54Z</dcterms:created>
  <dcterms:modified xsi:type="dcterms:W3CDTF">2013-12-20T09:28:56Z</dcterms:modified>
</cp:coreProperties>
</file>