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60" r:id="rId4"/>
    <p:sldId id="262" r:id="rId5"/>
    <p:sldId id="265" r:id="rId6"/>
    <p:sldId id="269" r:id="rId7"/>
    <p:sldId id="271" r:id="rId8"/>
    <p:sldId id="272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7" autoAdjust="0"/>
    <p:restoredTop sz="94660"/>
  </p:normalViewPr>
  <p:slideViewPr>
    <p:cSldViewPr>
      <p:cViewPr varScale="1">
        <p:scale>
          <a:sx n="84" d="100"/>
          <a:sy n="84" d="100"/>
        </p:scale>
        <p:origin x="-139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30279-4603-4D66-B6FF-10484A8BFCD0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BDAE4-07DE-4C91-A652-9322816FD6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285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44825"/>
            <a:ext cx="7772400" cy="1755626"/>
          </a:xfrm>
        </p:spPr>
        <p:txBody>
          <a:bodyPr>
            <a:normAutofit/>
          </a:bodyPr>
          <a:lstStyle/>
          <a:p>
            <a:r>
              <a:rPr lang="ru-RU" dirty="0" smtClean="0"/>
              <a:t>Организации </a:t>
            </a:r>
            <a:r>
              <a:rPr lang="ru-RU" dirty="0"/>
              <a:t>дистанционных курсов: </a:t>
            </a:r>
            <a:r>
              <a:rPr lang="ru-RU" dirty="0" smtClean="0"/>
              <a:t>практики и проблемы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© Кафедра дошкольного образования</a:t>
            </a:r>
          </a:p>
          <a:p>
            <a:r>
              <a:rPr lang="ru-RU" dirty="0"/>
              <a:t>© Е.В</a:t>
            </a:r>
            <a:r>
              <a:rPr lang="ru-RU" dirty="0" smtClean="0"/>
              <a:t>. Коточигова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84" y="257473"/>
            <a:ext cx="1612925" cy="1725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5875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ФГОС ДО: современный лидер в дошкольном образовании</a:t>
            </a:r>
          </a:p>
          <a:p>
            <a:r>
              <a:rPr lang="ru-RU" dirty="0" smtClean="0"/>
              <a:t>ФГОС ДО: международный опыт в разработке и реализации программ дошкольного образования</a:t>
            </a:r>
          </a:p>
          <a:p>
            <a:r>
              <a:rPr lang="ru-RU" dirty="0" smtClean="0"/>
              <a:t>Преемственность ФГОС ДО и ФГОС НОО</a:t>
            </a:r>
          </a:p>
          <a:p>
            <a:r>
              <a:rPr lang="ru-RU" dirty="0" smtClean="0"/>
              <a:t>ФГОС ДО: приоритет поддержки детской активности и самостоятельности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22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Подготовлено…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2014 год - 585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2015 год ( к настоящему моменту) - 242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23360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Логика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«Точка входа» - </a:t>
            </a:r>
            <a:r>
              <a:rPr lang="ru-RU" dirty="0" err="1" smtClean="0"/>
              <a:t>вибинар</a:t>
            </a:r>
            <a:endParaRPr lang="ru-RU" dirty="0" smtClean="0"/>
          </a:p>
          <a:p>
            <a:r>
              <a:rPr lang="ru-RU" dirty="0" smtClean="0"/>
              <a:t>Самостоятельная работа с материалами</a:t>
            </a:r>
          </a:p>
          <a:p>
            <a:r>
              <a:rPr lang="ru-RU" dirty="0" smtClean="0"/>
              <a:t>Предоставление итогового продукта (электронная почта)</a:t>
            </a:r>
            <a:endParaRPr lang="ru-RU" dirty="0"/>
          </a:p>
          <a:p>
            <a:r>
              <a:rPr lang="ru-RU" dirty="0" smtClean="0"/>
              <a:t>Экспертиза материалов, подготовка заключений преподавателями</a:t>
            </a:r>
          </a:p>
          <a:p>
            <a:r>
              <a:rPr lang="ru-RU" dirty="0" smtClean="0"/>
              <a:t>«Точка выхода» – </a:t>
            </a:r>
            <a:r>
              <a:rPr lang="ru-RU" dirty="0" err="1" smtClean="0"/>
              <a:t>вебинар</a:t>
            </a:r>
            <a:r>
              <a:rPr lang="ru-RU" dirty="0" smtClean="0"/>
              <a:t>. Подведение итогов – обратная связь</a:t>
            </a:r>
          </a:p>
          <a:p>
            <a:r>
              <a:rPr lang="ru-RU" dirty="0" smtClean="0"/>
              <a:t>Документы</a:t>
            </a:r>
          </a:p>
          <a:p>
            <a:r>
              <a:rPr lang="ru-RU" dirty="0" smtClean="0"/>
              <a:t>Накопление материалов (продуктов обучающихся, чат), анализ 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0372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ru-RU" dirty="0" err="1" smtClean="0"/>
              <a:t>Неоптимальность</a:t>
            </a:r>
            <a:r>
              <a:rPr lang="ru-RU" dirty="0" smtClean="0"/>
              <a:t> </a:t>
            </a:r>
            <a:r>
              <a:rPr lang="ru-RU" b="1" dirty="0" smtClean="0"/>
              <a:t>технического решения</a:t>
            </a:r>
            <a:r>
              <a:rPr lang="ru-RU" dirty="0" smtClean="0"/>
              <a:t>: почта, непопадание в </a:t>
            </a:r>
            <a:r>
              <a:rPr lang="ru-RU" dirty="0" err="1" smtClean="0"/>
              <a:t>гугл</a:t>
            </a:r>
            <a:r>
              <a:rPr lang="ru-RU" dirty="0" smtClean="0"/>
              <a:t> – диск</a:t>
            </a:r>
          </a:p>
          <a:p>
            <a:r>
              <a:rPr lang="ru-RU" dirty="0" smtClean="0"/>
              <a:t>Соотношение «проверочных работ»: тесты (формальность) и задания с открытым ответом. Качество </a:t>
            </a:r>
            <a:r>
              <a:rPr lang="ru-RU" b="1" dirty="0" smtClean="0"/>
              <a:t>диагностических материалов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Несоответствие затрат и норм времени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481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Ожидания (кафедра)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Остановимся, посмотрим, что реально произошло в системе дошкольного образования</a:t>
            </a:r>
          </a:p>
          <a:p>
            <a:r>
              <a:rPr lang="ru-RU" dirty="0" smtClean="0"/>
              <a:t>Опора на науку</a:t>
            </a:r>
          </a:p>
          <a:p>
            <a:r>
              <a:rPr lang="ru-RU" dirty="0" smtClean="0"/>
              <a:t>Тщательное продумывание </a:t>
            </a:r>
            <a:r>
              <a:rPr lang="ru-RU" dirty="0" err="1" smtClean="0"/>
              <a:t>дистантных</a:t>
            </a:r>
            <a:r>
              <a:rPr lang="ru-RU" dirty="0" smtClean="0"/>
              <a:t> курсов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1710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Ваше мнение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8000" dirty="0" smtClean="0"/>
          </a:p>
          <a:p>
            <a:pPr marL="0" indent="0" algn="ctr">
              <a:buNone/>
            </a:pPr>
            <a:r>
              <a:rPr lang="ru-RU" sz="8000" dirty="0" smtClean="0"/>
              <a:t>?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4092275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1143000"/>
          </a:xfrm>
        </p:spPr>
        <p:txBody>
          <a:bodyPr/>
          <a:lstStyle/>
          <a:p>
            <a:r>
              <a:rPr lang="ru-RU" dirty="0" smtClean="0"/>
              <a:t>Готовы ответить на вопросы!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933056"/>
            <a:ext cx="8229600" cy="219310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контакты:</a:t>
            </a:r>
          </a:p>
          <a:p>
            <a:pPr marL="0" indent="0">
              <a:buNone/>
            </a:pPr>
            <a:r>
              <a:rPr lang="ru-RU" dirty="0" smtClean="0"/>
              <a:t>Кафедра дошкольного образования (ауд. 307)</a:t>
            </a:r>
          </a:p>
          <a:p>
            <a:pPr marL="0" indent="0">
              <a:buNone/>
            </a:pPr>
            <a:r>
              <a:rPr lang="ru-RU" dirty="0" smtClean="0"/>
              <a:t>Е.В. Коточигова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91993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191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Организации дистанционных курсов: практики и проблемы</vt:lpstr>
      <vt:lpstr>Темы</vt:lpstr>
      <vt:lpstr>Подготовлено…</vt:lpstr>
      <vt:lpstr>Логика</vt:lpstr>
      <vt:lpstr>Проблемы</vt:lpstr>
      <vt:lpstr>Ожидания (кафедра)</vt:lpstr>
      <vt:lpstr>Ваше мнение</vt:lpstr>
      <vt:lpstr>Готовы ответить на вопросы!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Инновации в дошкольном образовании: ожидания и возможности</dc:title>
  <dc:creator>Елена Вадимовна Коточигова</dc:creator>
  <cp:lastModifiedBy>Галина Валентиновна Куприянова</cp:lastModifiedBy>
  <cp:revision>13</cp:revision>
  <cp:lastPrinted>2015-09-14T09:25:23Z</cp:lastPrinted>
  <dcterms:created xsi:type="dcterms:W3CDTF">2015-03-30T08:24:24Z</dcterms:created>
  <dcterms:modified xsi:type="dcterms:W3CDTF">2015-09-14T09:26:09Z</dcterms:modified>
</cp:coreProperties>
</file>