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8" r:id="rId3"/>
    <p:sldId id="267" r:id="rId4"/>
    <p:sldId id="269" r:id="rId5"/>
    <p:sldId id="272" r:id="rId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8" d="100"/>
          <a:sy n="108" d="100"/>
        </p:scale>
        <p:origin x="-706" y="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AFA27-F25C-42B9-8D60-72F05EAD4AC5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642DB-8CE7-4EEF-84B4-E8508A21C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449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2985"/>
            <a:ext cx="7772400" cy="3500462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Учебная деятельность ГОАУ ЯО ИРО в</a:t>
            </a:r>
            <a:br>
              <a:rPr lang="ru-RU" b="1" i="1" dirty="0" smtClean="0"/>
            </a:br>
            <a:r>
              <a:rPr lang="ru-RU" b="1" i="1" dirty="0" smtClean="0"/>
              <a:t>условиях дистанционного</a:t>
            </a:r>
            <a:br>
              <a:rPr lang="ru-RU" b="1" i="1" dirty="0" smtClean="0"/>
            </a:br>
            <a:r>
              <a:rPr lang="ru-RU" b="1" i="1" dirty="0" smtClean="0"/>
              <a:t>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4500570"/>
            <a:ext cx="6129358" cy="1138230"/>
          </a:xfrm>
        </p:spPr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Рощина Г.О.</a:t>
            </a:r>
            <a:endParaRPr lang="ru-RU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Опыт организации и проведения курсов ДО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i="1" dirty="0" smtClean="0"/>
              <a:t>Разработано и реализовано: 3 курса ДО по 72 час.</a:t>
            </a:r>
          </a:p>
          <a:p>
            <a:pPr>
              <a:buFontTx/>
              <a:buChar char="-"/>
            </a:pPr>
            <a:r>
              <a:rPr lang="ru-RU" sz="2000" dirty="0" smtClean="0"/>
              <a:t>«Психология здоровья»</a:t>
            </a:r>
          </a:p>
          <a:p>
            <a:pPr>
              <a:buFontTx/>
              <a:buChar char="-"/>
            </a:pPr>
            <a:r>
              <a:rPr lang="ru-RU" sz="2000" dirty="0" smtClean="0"/>
              <a:t>«Формирование культуры здорового и безопасного образа жизни»</a:t>
            </a:r>
          </a:p>
          <a:p>
            <a:pPr>
              <a:buFontTx/>
              <a:buChar char="-"/>
            </a:pPr>
            <a:r>
              <a:rPr lang="ru-RU" sz="2000" dirty="0" smtClean="0"/>
              <a:t>«</a:t>
            </a:r>
            <a:r>
              <a:rPr lang="ru-RU" sz="2000" dirty="0" err="1" smtClean="0"/>
              <a:t>Здоровьеформирующие</a:t>
            </a:r>
            <a:r>
              <a:rPr lang="ru-RU" sz="2000" dirty="0" smtClean="0"/>
              <a:t> и </a:t>
            </a:r>
            <a:r>
              <a:rPr lang="ru-RU" sz="2000" dirty="0" err="1" smtClean="0"/>
              <a:t>здоровьесберегающие</a:t>
            </a:r>
            <a:r>
              <a:rPr lang="ru-RU" sz="2000" dirty="0" smtClean="0"/>
              <a:t> образовательные технологии»</a:t>
            </a:r>
          </a:p>
          <a:p>
            <a:r>
              <a:rPr lang="ru-RU" sz="2000" dirty="0" smtClean="0"/>
              <a:t>Обучено:   </a:t>
            </a:r>
          </a:p>
          <a:p>
            <a:r>
              <a:rPr lang="en-US" sz="2000" dirty="0" smtClean="0"/>
              <a:t>776 </a:t>
            </a:r>
            <a:r>
              <a:rPr lang="ru-RU" sz="2000" dirty="0" smtClean="0"/>
              <a:t>чел. 24 группы (72 час)</a:t>
            </a:r>
          </a:p>
          <a:p>
            <a:r>
              <a:rPr lang="ru-RU" sz="2000" dirty="0" smtClean="0"/>
              <a:t>93 чел. 3 группы (</a:t>
            </a:r>
            <a:r>
              <a:rPr lang="ru-RU" sz="2000" smtClean="0"/>
              <a:t>36 час)</a:t>
            </a:r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t"/>
            <a:r>
              <a:rPr lang="ru-RU" b="1" dirty="0" smtClean="0"/>
              <a:t>Преимущества и недостатки ДО</a:t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57232"/>
          <a:ext cx="8401080" cy="4748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1924"/>
                <a:gridCol w="4429156"/>
              </a:tblGrid>
              <a:tr h="10715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/>
                        <a:t>Работодатели могут выбирать отдельные </a:t>
                      </a:r>
                      <a:r>
                        <a:rPr lang="ru-RU" sz="1400" dirty="0" err="1" smtClean="0"/>
                        <a:t>курсы,необходимые</a:t>
                      </a:r>
                      <a:r>
                        <a:rPr lang="ru-RU" sz="1400" dirty="0" smtClean="0"/>
                        <a:t> для повышения квалификации сотрудников (нацеленность на результат)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/>
                        <a:t>Отсутствие личного общения между преподавателем и обучаемым (происходит менее эффективная,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безличностная передача знаний).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17859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/>
                        <a:t>Повышение квалификации без отрыва от производства;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/>
                        <a:t>индивидуальный темп обучения;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/>
                        <a:t>территориальная независимость; свободный график обучения, отсутствие личных ограничений и т.д.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/>
                        <a:t>Необходимость наличия у учащегося сильной личной мотивации, умения учиться самостоятельно, без постоянной поддержки и «подталкивания» преподавателем;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err="1" smtClean="0"/>
                        <a:t>Обучащиеся</a:t>
                      </a:r>
                      <a:r>
                        <a:rPr lang="ru-RU" sz="1400" dirty="0" smtClean="0"/>
                        <a:t> не всегда могут обеспечить себя достаточным техническим оснащением - иметь компьютер и постоянный выход Интернет.</a:t>
                      </a:r>
                      <a:endParaRPr lang="ru-RU" sz="1400" dirty="0"/>
                    </a:p>
                  </a:txBody>
                  <a:tcPr/>
                </a:tc>
              </a:tr>
              <a:tr h="14521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/>
                        <a:t>В условиях снижения государственного финансирования можно использовать более экономичный вид обучения (низкая аудиторная нагрузка, повышение количества обучающихся из других регионов, корпоративные заказы)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 smtClean="0"/>
                        <a:t>Отсутствие возможности немедленного практического применения полученных знаний с последующим обсуждением возникающих вопросов с преподавателем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и разъяснением ситуации на конкретных примерах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Условия эффективной реализации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5280"/>
          <a:ext cx="8229600" cy="5241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4214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Типы взаимодействия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Средства общения</a:t>
                      </a:r>
                      <a:endParaRPr lang="ru-RU" dirty="0"/>
                    </a:p>
                  </a:txBody>
                  <a:tcPr/>
                </a:tc>
              </a:tr>
              <a:tr h="314952">
                <a:tc>
                  <a:txBody>
                    <a:bodyPr/>
                    <a:lstStyle/>
                    <a:p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latin typeface="Arial Narrow"/>
                        </a:rPr>
                        <a:t>Общение с преподавателем- консультантом</a:t>
                      </a:r>
                      <a:endParaRPr lang="ru-RU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latin typeface="Arial Narrow"/>
                        </a:rPr>
                        <a:t>Электронная почта, интерактивный диалог(чат)</a:t>
                      </a:r>
                      <a:endParaRPr lang="ru-RU" sz="1800" dirty="0" smtClean="0"/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latin typeface="Arial Narrow"/>
                        </a:rPr>
                        <a:t>Общение с членами учебной  группы</a:t>
                      </a:r>
                      <a:endParaRPr lang="ru-RU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latin typeface="Arial Narrow"/>
                        </a:rPr>
                        <a:t>Электронная почта, интерактивный диалог (чат)</a:t>
                      </a:r>
                      <a:endParaRPr lang="ru-RU" sz="1800" dirty="0" smtClean="0"/>
                    </a:p>
                  </a:txBody>
                  <a:tcPr/>
                </a:tc>
              </a:tr>
              <a:tr h="1034917">
                <a:tc>
                  <a:txBody>
                    <a:bodyPr/>
                    <a:lstStyle/>
                    <a:p>
                      <a:pPr algn="l"/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latin typeface="Arial Narrow"/>
                        </a:rPr>
                        <a:t>Систематические семинары по темам курса</a:t>
                      </a:r>
                    </a:p>
                    <a:p>
                      <a:pPr algn="l"/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latin typeface="Arial Narrow"/>
                        </a:rPr>
                        <a:t>Конференции по темам курса</a:t>
                      </a:r>
                    </a:p>
                    <a:p>
                      <a:pPr algn="l"/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latin typeface="Arial Narrow"/>
                        </a:rPr>
                        <a:t>Очные круглые столы в рамках РРЦ</a:t>
                      </a:r>
                    </a:p>
                    <a:p>
                      <a:pPr algn="l"/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latin typeface="Arial Narrow"/>
                        </a:rPr>
                        <a:t>Участие в совместных региональных проектах</a:t>
                      </a:r>
                    </a:p>
                    <a:p>
                      <a:pPr algn="l"/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latin typeface="Arial Narrow"/>
                        </a:rPr>
                        <a:t>Участие во Всероссийских проектах</a:t>
                      </a:r>
                    </a:p>
                    <a:p>
                      <a:pPr algn="l"/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latin typeface="Arial Narrow"/>
                        </a:rPr>
                        <a:t>Участи в совместных распределенных региональных мероприятиях (акции, викторины, конкурсы)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latin typeface="Arial Narrow"/>
                        </a:rPr>
                        <a:t>Общение с администратором- консультантом</a:t>
                      </a:r>
                    </a:p>
                    <a:p>
                      <a:pPr algn="l"/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latin typeface="Arial Narrow"/>
                        </a:rPr>
                        <a:t>Электронная почта, интерактивный диалог (чат)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000066"/>
                          </a:solidFill>
                          <a:latin typeface="Arial Narrow"/>
                        </a:rPr>
                        <a:t>On-line/off-line </a:t>
                      </a:r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latin typeface="Arial Narrow"/>
                        </a:rPr>
                        <a:t>конференции</a:t>
                      </a:r>
                    </a:p>
                    <a:p>
                      <a:pPr algn="l"/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latin typeface="Arial Narrow"/>
                        </a:rPr>
                        <a:t>Электронная почта</a:t>
                      </a:r>
                      <a:endParaRPr lang="ru-RU" sz="1800" dirty="0" smtClean="0"/>
                    </a:p>
                  </a:txBody>
                  <a:tcPr/>
                </a:tc>
              </a:tr>
              <a:tr h="1034917">
                <a:tc>
                  <a:txBody>
                    <a:bodyPr/>
                    <a:lstStyle/>
                    <a:p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latin typeface="Arial Narrow"/>
                        </a:rPr>
                        <a:t>Общение с группой технической поддержки</a:t>
                      </a:r>
                      <a:endParaRPr lang="ru-RU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aseline="0" dirty="0" smtClean="0">
                          <a:solidFill>
                            <a:srgbClr val="000066"/>
                          </a:solidFill>
                          <a:latin typeface="Arial Narrow"/>
                        </a:rPr>
                        <a:t> Электронная почта, телефон</a:t>
                      </a:r>
                      <a:endParaRPr lang="ru-RU" sz="18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Отсутствие критериев определения качества содержания (свое-заимствованное).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Нормирование оплаты труда педагога за разработку курсов.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308</Words>
  <Application>Microsoft Office PowerPoint</Application>
  <PresentationFormat>Экран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Учебная деятельность ГОАУ ЯО ИРО в условиях дистанционного образования</vt:lpstr>
      <vt:lpstr>Опыт организации и проведения курсов ДО</vt:lpstr>
      <vt:lpstr>Преимущества и недостатки ДО </vt:lpstr>
      <vt:lpstr>Условия эффективной реализации</vt:lpstr>
      <vt:lpstr>Проблемы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Галина Овсеповна Рощина</dc:creator>
  <cp:lastModifiedBy>Галина Валентиновна Куприянова</cp:lastModifiedBy>
  <cp:revision>13</cp:revision>
  <cp:lastPrinted>2015-09-14T09:54:14Z</cp:lastPrinted>
  <dcterms:modified xsi:type="dcterms:W3CDTF">2015-09-14T10:43:07Z</dcterms:modified>
</cp:coreProperties>
</file>