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0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87E18-F152-4EB6-8EAA-E4DF8D81A5E1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8777E-33A3-483E-8EDF-A6208B0EA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661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436688"/>
          </a:xfrm>
        </p:spPr>
        <p:txBody>
          <a:bodyPr/>
          <a:lstStyle/>
          <a:p>
            <a:pPr algn="ctr"/>
            <a:r>
              <a:rPr lang="ru-RU" dirty="0" smtClean="0"/>
              <a:t>Центр «Промышленного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8062912" cy="1752600"/>
          </a:xfrm>
        </p:spPr>
        <p:txBody>
          <a:bodyPr>
            <a:normAutofit/>
          </a:bodyPr>
          <a:lstStyle/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r>
              <a:rPr lang="ru-RU" sz="1800" b="1" dirty="0" smtClean="0"/>
              <a:t>Подготовила:</a:t>
            </a:r>
          </a:p>
          <a:p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О.Ю.Ададова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827584"/>
            <a:ext cx="8229600" cy="13807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546088"/>
          </a:xfrm>
        </p:spPr>
        <p:txBody>
          <a:bodyPr>
            <a:normAutofit fontScale="85000" lnSpcReduction="20000"/>
          </a:bodyPr>
          <a:lstStyle/>
          <a:p>
            <a:pPr marL="64008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 «Промышленного менеджмента»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предоставляет образовательные и консалтинговые услуги, адекватные современным требованиям рынка. Основной целью нашей образовательной деятельности является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профессиональных специалистов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нового поколения. 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Гибкость образовательных технологий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 «Промышленного менеджмента» позволяет адаптировать учебные программы под потребности конкретного клиента, предоставляя выбор места, времени и темпов обучения с отрывом и  без отрыва от рабочего места.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rmAutofit fontScale="90000"/>
          </a:bodyPr>
          <a:lstStyle/>
          <a:p>
            <a:pPr marL="448056" lvl="0" indent="-384048" algn="ctr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ru-RU" sz="33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Наши </a:t>
            </a:r>
            <a:r>
              <a:rPr lang="ru-RU" sz="3300" b="1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600" dirty="0">
                <a:ln>
                  <a:noFill/>
                </a:ln>
                <a:solidFill>
                  <a:prstClr val="whit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ln>
                  <a:noFill/>
                </a:ln>
                <a:solidFill>
                  <a:prstClr val="whit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1601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значительные конкурентные преимущества нашим клиентам путем повышения их управленческой и профессиональной компетентности 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Предоставлять возможность  как начинающим, так и успешно работающим предпринимателям получать современные образовательные услуги 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" indent="0"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 fontScale="90000"/>
          </a:bodyPr>
          <a:lstStyle/>
          <a:p>
            <a:pPr marL="448056" lvl="0" indent="-384048" algn="ctr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ru-RU" sz="28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3300" b="1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нашей работы</a:t>
            </a:r>
            <a:r>
              <a:rPr lang="ru-RU" sz="3300" dirty="0">
                <a:ln>
                  <a:noFill/>
                </a:ln>
                <a:solidFill>
                  <a:prstClr val="whit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ln>
                  <a:noFill/>
                </a:ln>
                <a:solidFill>
                  <a:prstClr val="whit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Высокая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мобильность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Блочно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-модульная организация обучения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Авангардность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новые специальности, актуальные программы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современных образовательных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32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 smtClean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Высокий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квалификации преподавателей и профессионализм организаторов образовательной деятельности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Высокий уровень сервиса: обширный набор услуг по сопровождению образовательного процесса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образовательных услуг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25000" lnSpcReduction="20000"/>
          </a:bodyPr>
          <a:lstStyle/>
          <a:p>
            <a:pPr marL="64008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6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6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квалификации государственных и муниципальных служащих</a:t>
            </a:r>
            <a:r>
              <a:rPr lang="ru-RU" sz="6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программам </a:t>
            </a:r>
            <a:endParaRPr lang="ru-RU" sz="6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государственными и муниципальными закупками»;</a:t>
            </a:r>
            <a:r>
              <a:rPr lang="ru-RU" sz="6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6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Противодействие коррупции в государственных и муниципальных органах власти»; </a:t>
            </a:r>
            <a:endParaRPr lang="ru-RU" sz="6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закупок, работ, услуг отдельными видами юридических лиц</a:t>
            </a: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6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6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6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квалификации в области экологической и промышленной безопасности </a:t>
            </a:r>
            <a:r>
              <a:rPr lang="ru-RU" sz="6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программам</a:t>
            </a:r>
            <a:r>
              <a:rPr lang="ru-RU" sz="6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«Обеспечение экологической безопасности руководителями и специалистами общехозяйственных систем управления»; «Обращение с опасными отходами</a:t>
            </a: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 Правила безопасности с источниками, генерирующими ионизирующее излучение»; «Прессовщик лома и отходов металла 1 разряда»; </a:t>
            </a:r>
            <a:endParaRPr lang="ru-RU" sz="6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Контролер лома и отходов металла 2 разряда</a:t>
            </a: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6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«Ответственный за проведение  радиационного контроля и контроля на взрывобезопасность лома и отходов цветных и черных металлов»; «Пожарно-технический минимум» и программа обучения руководителей, должностных лиц  и специалистов гражданской обороны территориальных подсистем предупреждения и ликвидации чрезвычайных ситуаций.</a:t>
            </a:r>
            <a:endParaRPr lang="ru-RU" sz="6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География</a:t>
            </a:r>
            <a:r>
              <a:rPr lang="ru-RU" sz="3000" dirty="0">
                <a:ln>
                  <a:noFill/>
                </a:ln>
                <a:solidFill>
                  <a:prstClr val="whit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ru-RU" sz="3000" b="1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реализации</a:t>
            </a:r>
            <a:endParaRPr lang="ru-RU" sz="3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64496"/>
          </a:xfrm>
        </p:spPr>
        <p:txBody>
          <a:bodyPr/>
          <a:lstStyle/>
          <a:p>
            <a:pPr marL="64008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276872"/>
            <a:ext cx="7560840" cy="2759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7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Ярославль</a:t>
            </a:r>
            <a:r>
              <a:rPr lang="ru-RU" sz="27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Москва, Санкт-Петербург, Кострома, Иваново, Череповец, Вологда, Владимир, Киров, Астрахань, Архангельск, Сыктывкар, Мурманск, Республика Башкортостан, Республика Саха, Республика Бурятия, Забайкальский край, Иркутск.</a:t>
            </a:r>
            <a:endParaRPr lang="ru-RU" sz="27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клиентом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0851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рынка, мониторинг(цена, время, потребность)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Рекламная компания (рассылки информации)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обратной информации</a:t>
            </a:r>
          </a:p>
          <a:p>
            <a:pPr>
              <a:buFontTx/>
              <a:buChar char="-"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абота с потенциальным клиентом </a:t>
            </a:r>
          </a:p>
          <a:p>
            <a:pPr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договоров, работа с преподавательским составом, корректировка учебной программы (с учетом потребности)и проведение организационных мероприятий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97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072098"/>
          </a:xfrm>
        </p:spPr>
        <p:txBody>
          <a:bodyPr/>
          <a:lstStyle/>
          <a:p>
            <a:pPr algn="ctr"/>
            <a:r>
              <a:rPr lang="ru-RU" dirty="0" smtClean="0"/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454808"/>
            <a:ext cx="8229600" cy="1760538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296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Центр «Промышленного менеджмента»</vt:lpstr>
      <vt:lpstr>Презентация PowerPoint</vt:lpstr>
      <vt:lpstr>  Наши задачи </vt:lpstr>
      <vt:lpstr>  Принципы нашей работы </vt:lpstr>
      <vt:lpstr>Программы образовательных услуг</vt:lpstr>
      <vt:lpstr>География реализации</vt:lpstr>
      <vt:lpstr>Работа с клиентом</vt:lpstr>
      <vt:lpstr>  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136717</dc:creator>
  <cp:lastModifiedBy>Галина Валентиновна Куприянова</cp:lastModifiedBy>
  <cp:revision>8</cp:revision>
  <cp:lastPrinted>2015-09-14T11:28:32Z</cp:lastPrinted>
  <dcterms:created xsi:type="dcterms:W3CDTF">2015-09-04T14:33:53Z</dcterms:created>
  <dcterms:modified xsi:type="dcterms:W3CDTF">2015-09-14T11:29:54Z</dcterms:modified>
</cp:coreProperties>
</file>