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  <p:sldId id="264" r:id="rId6"/>
    <p:sldId id="265" r:id="rId7"/>
    <p:sldId id="266" r:id="rId8"/>
    <p:sldId id="267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80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81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5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71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15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6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01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63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5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5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22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760A-46AD-41E9-83AF-5793FDC71332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57B67-6E25-4719-BECE-9ACD18ACFE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26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Ученый совет</a:t>
            </a:r>
            <a:br>
              <a:rPr lang="ru-RU" dirty="0" smtClean="0"/>
            </a:br>
            <a:r>
              <a:rPr lang="ru-RU" dirty="0" smtClean="0"/>
              <a:t>15.04.2016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О выборах заведующих кафедрами и замещении должностей педагогических работников (ППС) по конкурсу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549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Выборы заведующих кафедрами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Кафедра инклюзивного образования</a:t>
            </a:r>
          </a:p>
          <a:p>
            <a:r>
              <a:rPr lang="ru-RU" sz="4000" dirty="0" smtClean="0"/>
              <a:t>Кафедра профессионального образования</a:t>
            </a:r>
          </a:p>
          <a:p>
            <a:endParaRPr lang="ru-RU" sz="4000" dirty="0"/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Приказ №01-03/13 от 15.02.2016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146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Претенденты на замещение должности заведующего кафедрой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400" dirty="0" smtClean="0"/>
              <a:t>КИО – Рощина Галина </a:t>
            </a:r>
            <a:r>
              <a:rPr lang="ru-RU" sz="4400" dirty="0" err="1" smtClean="0"/>
              <a:t>Овсеповна</a:t>
            </a:r>
            <a:endParaRPr lang="ru-RU" sz="4400" dirty="0" smtClean="0"/>
          </a:p>
          <a:p>
            <a:r>
              <a:rPr lang="ru-RU" sz="4400" dirty="0" smtClean="0"/>
              <a:t>КПО – </a:t>
            </a:r>
            <a:r>
              <a:rPr lang="ru-RU" sz="4400" dirty="0" err="1" smtClean="0"/>
              <a:t>Харавинина</a:t>
            </a:r>
            <a:r>
              <a:rPr lang="ru-RU" sz="4400" dirty="0" smtClean="0"/>
              <a:t> Любовь Николаевна</a:t>
            </a:r>
            <a:endParaRPr lang="ru-RU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1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с 15.02.2016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Профессор КИО</a:t>
            </a:r>
          </a:p>
          <a:p>
            <a:r>
              <a:rPr lang="ru-RU" sz="4000" dirty="0" smtClean="0"/>
              <a:t>Доцент КИО</a:t>
            </a:r>
          </a:p>
          <a:p>
            <a:r>
              <a:rPr lang="ru-RU" sz="4000" dirty="0" smtClean="0"/>
              <a:t>Старший преподаватель КИО</a:t>
            </a:r>
          </a:p>
          <a:p>
            <a:r>
              <a:rPr lang="ru-RU" sz="4000" dirty="0" smtClean="0"/>
              <a:t>Доцент </a:t>
            </a:r>
            <a:r>
              <a:rPr lang="ru-RU" sz="4000" dirty="0" err="1" smtClean="0"/>
              <a:t>КДиНО</a:t>
            </a:r>
            <a:endParaRPr lang="ru-RU" sz="4000" dirty="0" smtClean="0"/>
          </a:p>
          <a:p>
            <a:r>
              <a:rPr lang="ru-RU" sz="4000" dirty="0" smtClean="0"/>
              <a:t>Старший преподаватель КПО</a:t>
            </a:r>
          </a:p>
          <a:p>
            <a:r>
              <a:rPr lang="ru-RU" sz="4000" dirty="0" smtClean="0"/>
              <a:t>Ассистент КЕМД</a:t>
            </a:r>
            <a:endParaRPr lang="ru-RU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73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Претенденты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/>
              <a:t>Профессор КИО</a:t>
            </a:r>
          </a:p>
          <a:p>
            <a:pPr marL="0" indent="0">
              <a:buNone/>
            </a:pPr>
            <a:endParaRPr lang="ru-RU" sz="4000" u="sng" dirty="0" smtClean="0"/>
          </a:p>
          <a:p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       </a:t>
            </a:r>
            <a:r>
              <a:rPr lang="ru-RU" sz="4400" b="1" i="1" dirty="0" smtClean="0">
                <a:solidFill>
                  <a:srgbClr val="FF0000"/>
                </a:solidFill>
              </a:rPr>
              <a:t>Аксенов К.В.</a:t>
            </a:r>
          </a:p>
          <a:p>
            <a:r>
              <a:rPr lang="ru-RU" sz="4400" b="1" i="1" dirty="0">
                <a:solidFill>
                  <a:srgbClr val="FF0000"/>
                </a:solidFill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      </a:t>
            </a:r>
            <a:r>
              <a:rPr lang="ru-RU" sz="4400" b="1" i="1" dirty="0" smtClean="0">
                <a:solidFill>
                  <a:srgbClr val="FF0000"/>
                </a:solidFill>
              </a:rPr>
              <a:t>Карелина </a:t>
            </a:r>
            <a:r>
              <a:rPr lang="ru-RU" sz="4400" b="1" i="1" dirty="0" smtClean="0">
                <a:solidFill>
                  <a:srgbClr val="FF0000"/>
                </a:solidFill>
              </a:rPr>
              <a:t>И.Б.</a:t>
            </a:r>
          </a:p>
          <a:p>
            <a:r>
              <a:rPr lang="ru-RU" sz="4400" b="1" i="1" dirty="0">
                <a:solidFill>
                  <a:srgbClr val="FF0000"/>
                </a:solidFill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     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Посысоев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Н.Н.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63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u="sng" dirty="0" smtClean="0"/>
              <a:t>Доцент КИО</a:t>
            </a:r>
          </a:p>
          <a:p>
            <a:endParaRPr lang="ru-RU" u="sng" dirty="0"/>
          </a:p>
          <a:p>
            <a:r>
              <a:rPr lang="ru-RU" sz="4400" b="1" i="1" dirty="0" smtClean="0"/>
              <a:t>Карелина </a:t>
            </a:r>
            <a:r>
              <a:rPr lang="ru-RU" sz="4400" b="1" i="1" dirty="0" smtClean="0"/>
              <a:t>И.Б.</a:t>
            </a:r>
          </a:p>
          <a:p>
            <a:r>
              <a:rPr lang="ru-RU" sz="4400" b="1" i="1" dirty="0" smtClean="0"/>
              <a:t>Щербак </a:t>
            </a:r>
            <a:r>
              <a:rPr lang="ru-RU" sz="4400" b="1" i="1" dirty="0" smtClean="0"/>
              <a:t>А.П.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965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u="sng" dirty="0" smtClean="0"/>
              <a:t>Старший преподаватель КИО</a:t>
            </a:r>
          </a:p>
          <a:p>
            <a:endParaRPr lang="ru-RU" sz="4000" u="sng" dirty="0"/>
          </a:p>
          <a:p>
            <a:r>
              <a:rPr lang="ru-RU" sz="4400" b="1" i="1" dirty="0" err="1" smtClean="0"/>
              <a:t>Корсун</a:t>
            </a:r>
            <a:r>
              <a:rPr lang="ru-RU" sz="4400" b="1" i="1" dirty="0" smtClean="0"/>
              <a:t> Ю.И.</a:t>
            </a:r>
          </a:p>
          <a:p>
            <a:r>
              <a:rPr lang="ru-RU" sz="4400" b="1" i="1" dirty="0" smtClean="0"/>
              <a:t>Семенова </a:t>
            </a:r>
            <a:r>
              <a:rPr lang="ru-RU" sz="4400" b="1" i="1" dirty="0" smtClean="0"/>
              <a:t>О.Н.</a:t>
            </a:r>
            <a:endParaRPr lang="ru-RU" sz="4400" b="1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933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u="sng" dirty="0" smtClean="0"/>
              <a:t>Доцент </a:t>
            </a:r>
            <a:r>
              <a:rPr lang="ru-RU" sz="4000" u="sng" dirty="0" err="1" smtClean="0"/>
              <a:t>КДиНО</a:t>
            </a:r>
            <a:endParaRPr lang="ru-RU" sz="4000" u="sng" dirty="0" smtClean="0"/>
          </a:p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ru-RU" sz="4000" b="1" i="1" dirty="0" err="1" smtClean="0"/>
              <a:t>Горюшина</a:t>
            </a:r>
            <a:r>
              <a:rPr lang="ru-RU" sz="4000" b="1" i="1" dirty="0" smtClean="0"/>
              <a:t> Е.А.</a:t>
            </a:r>
          </a:p>
          <a:p>
            <a:r>
              <a:rPr lang="ru-RU" sz="4000" u="sng" dirty="0" smtClean="0"/>
              <a:t>Старший преподаватель КПО</a:t>
            </a:r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en-US" sz="4000" dirty="0" smtClean="0"/>
              <a:t>        </a:t>
            </a:r>
            <a:r>
              <a:rPr lang="ru-RU" sz="4000" b="1" i="1" dirty="0" smtClean="0"/>
              <a:t>Низовцева </a:t>
            </a:r>
            <a:r>
              <a:rPr lang="ru-RU" sz="4000" b="1" i="1" dirty="0" smtClean="0"/>
              <a:t>А.Н.</a:t>
            </a:r>
          </a:p>
          <a:p>
            <a:r>
              <a:rPr lang="ru-RU" sz="4000" u="sng" dirty="0" smtClean="0"/>
              <a:t>Ассистент КЕМД</a:t>
            </a:r>
          </a:p>
          <a:p>
            <a:pPr marL="0" indent="0">
              <a:buNone/>
            </a:pPr>
            <a:r>
              <a:rPr lang="en-US" sz="4000" b="1" i="1" dirty="0" smtClean="0"/>
              <a:t>        </a:t>
            </a:r>
            <a:r>
              <a:rPr lang="ru-RU" sz="4000" b="1" i="1" dirty="0" err="1" smtClean="0"/>
              <a:t>Житенева</a:t>
            </a:r>
            <a:r>
              <a:rPr lang="ru-RU" sz="4000" b="1" i="1" dirty="0" smtClean="0"/>
              <a:t> </a:t>
            </a:r>
            <a:r>
              <a:rPr lang="ru-RU" sz="4000" b="1" i="1" dirty="0" smtClean="0"/>
              <a:t>О.В.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972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3200" dirty="0"/>
              <a:t>Оценка представленных претендентом документов проводится по следующим критериям: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соответствие </a:t>
            </a:r>
            <a:r>
              <a:rPr lang="ru-RU" dirty="0"/>
              <a:t>квалификации претендента установленным общим требованиям (приказ Министерства здравоохранения и социального развития России от 11.01.2011 № 1н);</a:t>
            </a:r>
          </a:p>
          <a:p>
            <a:pPr lvl="0"/>
            <a:r>
              <a:rPr lang="ru-RU" dirty="0"/>
              <a:t>соответствие объема, тематики и значимости научной, учебно-методической и педагогической деятельности профилю кафедры, по которой претендует на замещение должности педагогического работника;</a:t>
            </a:r>
          </a:p>
          <a:p>
            <a:r>
              <a:rPr lang="ru-RU" dirty="0"/>
              <a:t>соответствие профессиональных  качеств претендента требованиям, определяемых должностным регламентом </a:t>
            </a:r>
            <a:r>
              <a:rPr lang="ru-RU" dirty="0" smtClean="0"/>
              <a:t>(</a:t>
            </a:r>
            <a:r>
              <a:rPr lang="ru-RU" dirty="0" err="1" smtClean="0"/>
              <a:t>профстандартом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65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175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Ученый совет 15.04.2016</vt:lpstr>
      <vt:lpstr>Выборы заведующих кафедрами  </vt:lpstr>
      <vt:lpstr>Претенденты на замещение должности заведующего кафедрой</vt:lpstr>
      <vt:lpstr>Конкурс с 15.02.2016</vt:lpstr>
      <vt:lpstr>Претенденты</vt:lpstr>
      <vt:lpstr>Презентация PowerPoint</vt:lpstr>
      <vt:lpstr>Презентация PowerPoint</vt:lpstr>
      <vt:lpstr>Презентация PowerPoint</vt:lpstr>
      <vt:lpstr>Оценка представленных претендентом документов проводится по следующим критериям: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Ученый совет 25.12.2015</dc:title>
  <dc:creator>Галина Валентиновна Куприянова</dc:creator>
  <cp:lastModifiedBy>Татьяна Александровна Лейнганг</cp:lastModifiedBy>
  <cp:revision>6</cp:revision>
  <dcterms:created xsi:type="dcterms:W3CDTF">2015-12-14T10:05:21Z</dcterms:created>
  <dcterms:modified xsi:type="dcterms:W3CDTF">2016-04-25T07:53:50Z</dcterms:modified>
</cp:coreProperties>
</file>