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32"/>
  </p:notesMasterIdLst>
  <p:handoutMasterIdLst>
    <p:handoutMasterId r:id="rId33"/>
  </p:handoutMasterIdLst>
  <p:sldIdLst>
    <p:sldId id="297" r:id="rId2"/>
    <p:sldId id="329" r:id="rId3"/>
    <p:sldId id="267" r:id="rId4"/>
    <p:sldId id="336" r:id="rId5"/>
    <p:sldId id="326" r:id="rId6"/>
    <p:sldId id="330" r:id="rId7"/>
    <p:sldId id="319" r:id="rId8"/>
    <p:sldId id="320" r:id="rId9"/>
    <p:sldId id="321" r:id="rId10"/>
    <p:sldId id="298" r:id="rId11"/>
    <p:sldId id="315" r:id="rId12"/>
    <p:sldId id="316" r:id="rId13"/>
    <p:sldId id="318" r:id="rId14"/>
    <p:sldId id="346" r:id="rId15"/>
    <p:sldId id="322" r:id="rId16"/>
    <p:sldId id="340" r:id="rId17"/>
    <p:sldId id="344" r:id="rId18"/>
    <p:sldId id="345" r:id="rId19"/>
    <p:sldId id="323" r:id="rId20"/>
    <p:sldId id="335" r:id="rId21"/>
    <p:sldId id="341" r:id="rId22"/>
    <p:sldId id="342" r:id="rId23"/>
    <p:sldId id="343" r:id="rId24"/>
    <p:sldId id="332" r:id="rId25"/>
    <p:sldId id="337" r:id="rId26"/>
    <p:sldId id="334" r:id="rId27"/>
    <p:sldId id="331" r:id="rId28"/>
    <p:sldId id="339" r:id="rId29"/>
    <p:sldId id="324" r:id="rId30"/>
    <p:sldId id="338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716" y="-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2EADCE-8A98-48AA-A822-34DAF3E14157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600" b="1" dirty="0" smtClean="0">
              <a:solidFill>
                <a:schemeClr val="tx2"/>
              </a:solidFill>
            </a:rPr>
            <a:t>Создание условий для  введения с 2017 года  профессионального стандарта «Педагог (педагогическая деятельность в сфере дошкольного, начального общего, основного общего, среднего общего образования) (воспитатель, учитель)»в РСО</a:t>
          </a:r>
          <a:endParaRPr lang="ru-RU" sz="1600" b="1" dirty="0">
            <a:solidFill>
              <a:schemeClr val="tx2"/>
            </a:solidFill>
          </a:endParaRPr>
        </a:p>
      </dgm:t>
    </dgm:pt>
    <dgm:pt modelId="{51474F78-7FAA-4349-B267-35B6A858107B}" type="parTrans" cxnId="{13589232-F252-4737-85E2-2CAA772149DF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475B8D03-A1AC-481C-B801-B1B9EE7B5200}" type="sibTrans" cxnId="{13589232-F252-4737-85E2-2CAA772149DF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A7604776-28A3-4BA3-8BC2-D30AC169230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600" b="1" dirty="0" smtClean="0">
              <a:solidFill>
                <a:schemeClr val="tx2"/>
              </a:solidFill>
            </a:rPr>
            <a:t>Разработка и внедрение в практику деятельности образовательных организаций методики диагностики уровня сформированности актуальных профессиональных компетенций педагогических работников.</a:t>
          </a:r>
          <a:endParaRPr lang="ru-RU" sz="1600" b="1" dirty="0">
            <a:solidFill>
              <a:schemeClr val="tx2"/>
            </a:solidFill>
          </a:endParaRPr>
        </a:p>
      </dgm:t>
    </dgm:pt>
    <dgm:pt modelId="{DEB4FB2D-69E1-49B2-991E-E255AC9810CB}" type="parTrans" cxnId="{7622485A-CEEF-48B7-B33B-8749F68C5ACE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218EB06A-D8A7-4534-8284-3A94A29FF02D}" type="sibTrans" cxnId="{7622485A-CEEF-48B7-B33B-8749F68C5ACE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92FC1433-87FE-480B-B8B6-A8600644B39A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600" b="1" smtClean="0">
              <a:solidFill>
                <a:schemeClr val="tx2"/>
              </a:solidFill>
            </a:rPr>
            <a:t>Разработка и распространение в региональной системе образования технологии формирования индивидуальных программ развития педагогических кадров.</a:t>
          </a:r>
          <a:endParaRPr lang="ru-RU" sz="1600" b="1" dirty="0">
            <a:solidFill>
              <a:schemeClr val="tx2"/>
            </a:solidFill>
          </a:endParaRPr>
        </a:p>
      </dgm:t>
    </dgm:pt>
    <dgm:pt modelId="{10E27424-97DF-45BF-881B-8B8181D01B10}" type="parTrans" cxnId="{F64DCD40-5CAC-4CFA-B0D5-FEC172EC48ED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98B6AF38-6D28-410E-BF44-8810410BCAB5}" type="sibTrans" cxnId="{F64DCD40-5CAC-4CFA-B0D5-FEC172EC48ED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4BDC704F-3F00-43BA-BCD1-08D5804549B2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600" b="1" smtClean="0">
              <a:solidFill>
                <a:schemeClr val="tx2"/>
              </a:solidFill>
            </a:rPr>
            <a:t>Развитие вариативных форм повышения квалификации педагогических кадров в региональной системе образования.</a:t>
          </a:r>
          <a:endParaRPr lang="ru-RU" sz="1600" b="1" dirty="0">
            <a:solidFill>
              <a:schemeClr val="tx2"/>
            </a:solidFill>
          </a:endParaRPr>
        </a:p>
      </dgm:t>
    </dgm:pt>
    <dgm:pt modelId="{4481584C-1C3F-4749-AEA8-B3E332B61385}" type="parTrans" cxnId="{3EBF968D-0755-439E-BC15-7F3935BACF80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0A24BFA3-5B66-4F47-A011-A80758E67290}" type="sibTrans" cxnId="{3EBF968D-0755-439E-BC15-7F3935BACF80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C88BA9D4-35EB-440D-830B-053C40843C77}">
      <dgm:prSet custT="1"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600" b="1" smtClean="0">
              <a:solidFill>
                <a:schemeClr val="tx2"/>
              </a:solidFill>
            </a:rPr>
            <a:t>Внесение изменений в отраслевую систему оплаты труда и практику аттестации в целях стимулирования профессионального развития педагогических кадров.</a:t>
          </a:r>
          <a:endParaRPr lang="ru-RU" sz="1600" b="1" dirty="0">
            <a:solidFill>
              <a:schemeClr val="tx2"/>
            </a:solidFill>
          </a:endParaRPr>
        </a:p>
      </dgm:t>
    </dgm:pt>
    <dgm:pt modelId="{F2A3343E-768C-4291-9A80-1F9C9B02E99F}" type="parTrans" cxnId="{94B7EB76-4665-4891-ACCF-BDD1245214FA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42B514FC-5559-4E77-AF5E-2D7DCA1207C0}" type="sibTrans" cxnId="{94B7EB76-4665-4891-ACCF-BDD1245214FA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EE23E3F8-EC10-4174-BC4D-52161D582183}">
      <dgm:prSet custT="1"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600" b="1" smtClean="0">
              <a:solidFill>
                <a:schemeClr val="tx2"/>
              </a:solidFill>
            </a:rPr>
            <a:t>Создание условий для модернизации региональной системы педагогического образования.</a:t>
          </a:r>
          <a:endParaRPr lang="ru-RU" sz="1600" b="1" dirty="0">
            <a:solidFill>
              <a:schemeClr val="tx2"/>
            </a:solidFill>
          </a:endParaRPr>
        </a:p>
      </dgm:t>
    </dgm:pt>
    <dgm:pt modelId="{AE615974-C46D-41A5-80E2-4203EE96D5CA}" type="parTrans" cxnId="{C12F86A3-4CF5-4064-9375-2DE8219439D8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022C7E93-F1CE-47B7-95C4-BA71DD80C0D3}" type="sibTrans" cxnId="{C12F86A3-4CF5-4064-9375-2DE8219439D8}">
      <dgm:prSet/>
      <dgm:spPr/>
      <dgm:t>
        <a:bodyPr/>
        <a:lstStyle/>
        <a:p>
          <a:endParaRPr lang="ru-RU" sz="1600" b="1">
            <a:solidFill>
              <a:schemeClr val="tx2"/>
            </a:solidFill>
          </a:endParaRPr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313F4F-D8C9-4E58-8732-2DF3FCC873A9}" type="pres">
      <dgm:prSet presAssocID="{A22EADCE-8A98-48AA-A822-34DAF3E14157}" presName="node" presStyleLbl="node1" presStyleIdx="0" presStyleCnt="6" custScaleY="164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5E6328-C285-44E8-85CF-54EABFEDEF3D}" type="pres">
      <dgm:prSet presAssocID="{475B8D03-A1AC-481C-B801-B1B9EE7B5200}" presName="sibTrans" presStyleCnt="0"/>
      <dgm:spPr/>
    </dgm:pt>
    <dgm:pt modelId="{2FB982F5-5D12-457A-9C56-E10D946DAF52}" type="pres">
      <dgm:prSet presAssocID="{A7604776-28A3-4BA3-8BC2-D30AC169230C}" presName="node" presStyleLbl="node1" presStyleIdx="1" presStyleCnt="6" custScaleY="148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A365B-182B-4EE0-A314-1A6FC87E1F35}" type="pres">
      <dgm:prSet presAssocID="{218EB06A-D8A7-4534-8284-3A94A29FF02D}" presName="sibTrans" presStyleCnt="0"/>
      <dgm:spPr/>
    </dgm:pt>
    <dgm:pt modelId="{04059D52-3A48-4916-AB2B-70654B9F48E0}" type="pres">
      <dgm:prSet presAssocID="{92FC1433-87FE-480B-B8B6-A8600644B39A}" presName="node" presStyleLbl="node1" presStyleIdx="2" presStyleCnt="6" custScaleY="150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8CF87-0123-46B0-B91A-CDFB8B4DA6CE}" type="pres">
      <dgm:prSet presAssocID="{98B6AF38-6D28-410E-BF44-8810410BCAB5}" presName="sibTrans" presStyleCnt="0"/>
      <dgm:spPr/>
    </dgm:pt>
    <dgm:pt modelId="{C52951C5-5150-4F8B-BAF2-814D66F2F2F9}" type="pres">
      <dgm:prSet presAssocID="{4BDC704F-3F00-43BA-BCD1-08D5804549B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73BFE9-FA4C-468C-B2B4-012E6A31C14E}" type="pres">
      <dgm:prSet presAssocID="{0A24BFA3-5B66-4F47-A011-A80758E67290}" presName="sibTrans" presStyleCnt="0"/>
      <dgm:spPr/>
    </dgm:pt>
    <dgm:pt modelId="{06C8EB57-3793-4236-9349-D3E102A612BC}" type="pres">
      <dgm:prSet presAssocID="{C88BA9D4-35EB-440D-830B-053C40843C7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227E4-5B51-4183-ADA0-E50E040F5D67}" type="pres">
      <dgm:prSet presAssocID="{42B514FC-5559-4E77-AF5E-2D7DCA1207C0}" presName="sibTrans" presStyleCnt="0"/>
      <dgm:spPr/>
    </dgm:pt>
    <dgm:pt modelId="{45B9A65A-6D58-4B5B-B83B-D75A041D81B4}" type="pres">
      <dgm:prSet presAssocID="{EE23E3F8-EC10-4174-BC4D-52161D58218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8BDA6E-92FE-4D6C-AFD8-1C9CCD7EFFF6}" type="presOf" srcId="{92FC1433-87FE-480B-B8B6-A8600644B39A}" destId="{04059D52-3A48-4916-AB2B-70654B9F48E0}" srcOrd="0" destOrd="0" presId="urn:microsoft.com/office/officeart/2005/8/layout/default"/>
    <dgm:cxn modelId="{C12F86A3-4CF5-4064-9375-2DE8219439D8}" srcId="{9D76DED1-1C94-4617-9204-4D126DD140C4}" destId="{EE23E3F8-EC10-4174-BC4D-52161D582183}" srcOrd="5" destOrd="0" parTransId="{AE615974-C46D-41A5-80E2-4203EE96D5CA}" sibTransId="{022C7E93-F1CE-47B7-95C4-BA71DD80C0D3}"/>
    <dgm:cxn modelId="{13589232-F252-4737-85E2-2CAA772149DF}" srcId="{9D76DED1-1C94-4617-9204-4D126DD140C4}" destId="{A22EADCE-8A98-48AA-A822-34DAF3E14157}" srcOrd="0" destOrd="0" parTransId="{51474F78-7FAA-4349-B267-35B6A858107B}" sibTransId="{475B8D03-A1AC-481C-B801-B1B9EE7B5200}"/>
    <dgm:cxn modelId="{873C02F5-3D64-43A4-BD49-7234F18E926E}" type="presOf" srcId="{EE23E3F8-EC10-4174-BC4D-52161D582183}" destId="{45B9A65A-6D58-4B5B-B83B-D75A041D81B4}" srcOrd="0" destOrd="0" presId="urn:microsoft.com/office/officeart/2005/8/layout/default"/>
    <dgm:cxn modelId="{ABC98F7C-3A27-4B9F-8010-CEFBD53F19EC}" type="presOf" srcId="{A22EADCE-8A98-48AA-A822-34DAF3E14157}" destId="{84313F4F-D8C9-4E58-8732-2DF3FCC873A9}" srcOrd="0" destOrd="0" presId="urn:microsoft.com/office/officeart/2005/8/layout/default"/>
    <dgm:cxn modelId="{94B7EB76-4665-4891-ACCF-BDD1245214FA}" srcId="{9D76DED1-1C94-4617-9204-4D126DD140C4}" destId="{C88BA9D4-35EB-440D-830B-053C40843C77}" srcOrd="4" destOrd="0" parTransId="{F2A3343E-768C-4291-9A80-1F9C9B02E99F}" sibTransId="{42B514FC-5559-4E77-AF5E-2D7DCA1207C0}"/>
    <dgm:cxn modelId="{F64DCD40-5CAC-4CFA-B0D5-FEC172EC48ED}" srcId="{9D76DED1-1C94-4617-9204-4D126DD140C4}" destId="{92FC1433-87FE-480B-B8B6-A8600644B39A}" srcOrd="2" destOrd="0" parTransId="{10E27424-97DF-45BF-881B-8B8181D01B10}" sibTransId="{98B6AF38-6D28-410E-BF44-8810410BCAB5}"/>
    <dgm:cxn modelId="{3EBF968D-0755-439E-BC15-7F3935BACF80}" srcId="{9D76DED1-1C94-4617-9204-4D126DD140C4}" destId="{4BDC704F-3F00-43BA-BCD1-08D5804549B2}" srcOrd="3" destOrd="0" parTransId="{4481584C-1C3F-4749-AEA8-B3E332B61385}" sibTransId="{0A24BFA3-5B66-4F47-A011-A80758E67290}"/>
    <dgm:cxn modelId="{013B61D2-EA4E-4F56-8234-B274C8980B9E}" type="presOf" srcId="{A7604776-28A3-4BA3-8BC2-D30AC169230C}" destId="{2FB982F5-5D12-457A-9C56-E10D946DAF52}" srcOrd="0" destOrd="0" presId="urn:microsoft.com/office/officeart/2005/8/layout/default"/>
    <dgm:cxn modelId="{96D5D84F-32CD-4276-BE25-C1F574EC2E1D}" type="presOf" srcId="{4BDC704F-3F00-43BA-BCD1-08D5804549B2}" destId="{C52951C5-5150-4F8B-BAF2-814D66F2F2F9}" srcOrd="0" destOrd="0" presId="urn:microsoft.com/office/officeart/2005/8/layout/default"/>
    <dgm:cxn modelId="{F9675923-87B8-4CCF-85B6-FDD80581FA1E}" type="presOf" srcId="{9D76DED1-1C94-4617-9204-4D126DD140C4}" destId="{F0D116CC-9011-4C5E-BE23-AF8510B91C1D}" srcOrd="0" destOrd="0" presId="urn:microsoft.com/office/officeart/2005/8/layout/default"/>
    <dgm:cxn modelId="{7622485A-CEEF-48B7-B33B-8749F68C5ACE}" srcId="{9D76DED1-1C94-4617-9204-4D126DD140C4}" destId="{A7604776-28A3-4BA3-8BC2-D30AC169230C}" srcOrd="1" destOrd="0" parTransId="{DEB4FB2D-69E1-49B2-991E-E255AC9810CB}" sibTransId="{218EB06A-D8A7-4534-8284-3A94A29FF02D}"/>
    <dgm:cxn modelId="{DFF47AEA-A6F4-44BD-A9EC-367D6CCDEF33}" type="presOf" srcId="{C88BA9D4-35EB-440D-830B-053C40843C77}" destId="{06C8EB57-3793-4236-9349-D3E102A612BC}" srcOrd="0" destOrd="0" presId="urn:microsoft.com/office/officeart/2005/8/layout/default"/>
    <dgm:cxn modelId="{BD392FC4-9887-418C-8986-DA497877D058}" type="presParOf" srcId="{F0D116CC-9011-4C5E-BE23-AF8510B91C1D}" destId="{84313F4F-D8C9-4E58-8732-2DF3FCC873A9}" srcOrd="0" destOrd="0" presId="urn:microsoft.com/office/officeart/2005/8/layout/default"/>
    <dgm:cxn modelId="{03C0A558-E2F2-4F74-A569-DF10F96CD34D}" type="presParOf" srcId="{F0D116CC-9011-4C5E-BE23-AF8510B91C1D}" destId="{935E6328-C285-44E8-85CF-54EABFEDEF3D}" srcOrd="1" destOrd="0" presId="urn:microsoft.com/office/officeart/2005/8/layout/default"/>
    <dgm:cxn modelId="{7EC6B3AE-595F-4FEE-8347-BA889040FEE3}" type="presParOf" srcId="{F0D116CC-9011-4C5E-BE23-AF8510B91C1D}" destId="{2FB982F5-5D12-457A-9C56-E10D946DAF52}" srcOrd="2" destOrd="0" presId="urn:microsoft.com/office/officeart/2005/8/layout/default"/>
    <dgm:cxn modelId="{A716B9EA-46A7-4BF6-85A9-A25A165387F2}" type="presParOf" srcId="{F0D116CC-9011-4C5E-BE23-AF8510B91C1D}" destId="{0D1A365B-182B-4EE0-A314-1A6FC87E1F35}" srcOrd="3" destOrd="0" presId="urn:microsoft.com/office/officeart/2005/8/layout/default"/>
    <dgm:cxn modelId="{AE9A1BEA-184B-49BC-9826-254F4AD906BA}" type="presParOf" srcId="{F0D116CC-9011-4C5E-BE23-AF8510B91C1D}" destId="{04059D52-3A48-4916-AB2B-70654B9F48E0}" srcOrd="4" destOrd="0" presId="urn:microsoft.com/office/officeart/2005/8/layout/default"/>
    <dgm:cxn modelId="{9A204565-9018-49A1-8E8D-D5AC833541E2}" type="presParOf" srcId="{F0D116CC-9011-4C5E-BE23-AF8510B91C1D}" destId="{F628CF87-0123-46B0-B91A-CDFB8B4DA6CE}" srcOrd="5" destOrd="0" presId="urn:microsoft.com/office/officeart/2005/8/layout/default"/>
    <dgm:cxn modelId="{1D50BBB0-65A7-4671-B2BD-9470C753910C}" type="presParOf" srcId="{F0D116CC-9011-4C5E-BE23-AF8510B91C1D}" destId="{C52951C5-5150-4F8B-BAF2-814D66F2F2F9}" srcOrd="6" destOrd="0" presId="urn:microsoft.com/office/officeart/2005/8/layout/default"/>
    <dgm:cxn modelId="{88C233E1-0258-4530-8710-21B569C27983}" type="presParOf" srcId="{F0D116CC-9011-4C5E-BE23-AF8510B91C1D}" destId="{E973BFE9-FA4C-468C-B2B4-012E6A31C14E}" srcOrd="7" destOrd="0" presId="urn:microsoft.com/office/officeart/2005/8/layout/default"/>
    <dgm:cxn modelId="{16B02E38-7A24-4831-9D4C-787DA65C5395}" type="presParOf" srcId="{F0D116CC-9011-4C5E-BE23-AF8510B91C1D}" destId="{06C8EB57-3793-4236-9349-D3E102A612BC}" srcOrd="8" destOrd="0" presId="urn:microsoft.com/office/officeart/2005/8/layout/default"/>
    <dgm:cxn modelId="{C162C3F4-EFFB-4EDF-AD6C-20D7D923C838}" type="presParOf" srcId="{F0D116CC-9011-4C5E-BE23-AF8510B91C1D}" destId="{8AB227E4-5B51-4183-ADA0-E50E040F5D67}" srcOrd="9" destOrd="0" presId="urn:microsoft.com/office/officeart/2005/8/layout/default"/>
    <dgm:cxn modelId="{5BECCF89-CD90-43DD-BB74-5A1212299496}" type="presParOf" srcId="{F0D116CC-9011-4C5E-BE23-AF8510B91C1D}" destId="{45B9A65A-6D58-4B5B-B83B-D75A041D81B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0FDE2-88D7-4552-9768-33A50B5AD784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endParaRPr lang="ru-RU" sz="1800" b="1" dirty="0" smtClean="0">
            <a:solidFill>
              <a:schemeClr val="accent1">
                <a:lumMod val="50000"/>
              </a:schemeClr>
            </a:solidFill>
          </a:endParaRPr>
        </a:p>
        <a:p>
          <a:pPr algn="ctr"/>
          <a:r>
            <a:rPr lang="ru-RU" sz="1800" b="1" dirty="0" err="1" smtClean="0">
              <a:solidFill>
                <a:schemeClr val="accent1">
                  <a:lumMod val="50000"/>
                </a:schemeClr>
              </a:solidFill>
            </a:rPr>
            <a:t>Межкафедральные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 ППК – 16 программ</a:t>
          </a:r>
        </a:p>
        <a:p>
          <a:pPr algn="ctr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400" b="1" dirty="0" smtClean="0">
              <a:solidFill>
                <a:schemeClr val="accent1">
                  <a:lumMod val="50000"/>
                </a:schemeClr>
              </a:solidFill>
            </a:rPr>
            <a:t>(КГД-КДО, КМ-КДО, КМ – КЕМД, КЕМД – КПО, КДО – КГД, КДО – ЦИТ, КГД – ЦИТ, КДО – </a:t>
          </a:r>
          <a:r>
            <a:rPr lang="ru-RU" sz="1400" b="1" dirty="0" err="1" smtClean="0">
              <a:solidFill>
                <a:schemeClr val="accent1">
                  <a:lumMod val="50000"/>
                </a:schemeClr>
              </a:solidFill>
            </a:rPr>
            <a:t>КОПиП</a:t>
          </a:r>
          <a:r>
            <a:rPr lang="ru-RU" sz="1400" b="1" dirty="0" smtClean="0">
              <a:solidFill>
                <a:schemeClr val="accent1">
                  <a:lumMod val="50000"/>
                </a:schemeClr>
              </a:solidFill>
            </a:rPr>
            <a:t> и др.).</a:t>
          </a:r>
        </a:p>
        <a:p>
          <a:pPr algn="ctr"/>
          <a:r>
            <a:rPr lang="ru-RU" sz="1400" b="1" dirty="0" smtClean="0">
              <a:solidFill>
                <a:schemeClr val="accent1">
                  <a:lumMod val="50000"/>
                </a:schemeClr>
              </a:solidFill>
            </a:rPr>
            <a:t>Планируется увеличение количества таких  программ</a:t>
          </a:r>
          <a:endParaRPr lang="ru-RU" sz="1400" b="1" dirty="0">
            <a:solidFill>
              <a:schemeClr val="accent1">
                <a:lumMod val="50000"/>
              </a:schemeClr>
            </a:solidFill>
          </a:endParaRPr>
        </a:p>
      </dgm:t>
    </dgm:pt>
    <dgm:pt modelId="{7C67A9A5-BB9C-4EC8-8277-50014AF6F579}" type="parTrans" cxnId="{433D09E2-528F-4FF5-A102-8EA473BCB1F6}">
      <dgm:prSet/>
      <dgm:spPr/>
      <dgm:t>
        <a:bodyPr/>
        <a:lstStyle/>
        <a:p>
          <a:pPr algn="ctr"/>
          <a:endParaRPr lang="ru-RU"/>
        </a:p>
      </dgm:t>
    </dgm:pt>
    <dgm:pt modelId="{E5723C33-B0AB-44D6-91FD-91F77F6D5652}" type="sibTrans" cxnId="{433D09E2-528F-4FF5-A102-8EA473BCB1F6}">
      <dgm:prSet/>
      <dgm:spPr/>
      <dgm:t>
        <a:bodyPr/>
        <a:lstStyle/>
        <a:p>
          <a:pPr algn="ctr"/>
          <a:endParaRPr lang="ru-RU"/>
        </a:p>
      </dgm:t>
    </dgm:pt>
    <dgm:pt modelId="{91D1E255-56FC-4E9D-9D2E-037972128CA3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Увеличение количества дистанционных программ (в 2016 г. - не менее 1 на СП  в год)</a:t>
          </a:r>
        </a:p>
      </dgm:t>
    </dgm:pt>
    <dgm:pt modelId="{CA263B69-7666-494E-B79A-73A9F13948A6}" type="parTrans" cxnId="{6139A502-D82E-4F6F-A875-B9C9555125D1}">
      <dgm:prSet/>
      <dgm:spPr/>
      <dgm:t>
        <a:bodyPr/>
        <a:lstStyle/>
        <a:p>
          <a:pPr algn="ctr"/>
          <a:endParaRPr lang="ru-RU"/>
        </a:p>
      </dgm:t>
    </dgm:pt>
    <dgm:pt modelId="{2ADF681C-25A7-4AEC-B2D8-3D150FC7F276}" type="sibTrans" cxnId="{6139A502-D82E-4F6F-A875-B9C9555125D1}">
      <dgm:prSet/>
      <dgm:spPr/>
      <dgm:t>
        <a:bodyPr/>
        <a:lstStyle/>
        <a:p>
          <a:pPr algn="ctr"/>
          <a:endParaRPr lang="ru-RU"/>
        </a:p>
      </dgm:t>
    </dgm:pt>
    <dgm:pt modelId="{D0B06586-148C-4DAC-A95D-93AEBEBD6D73}">
      <dgm:prSet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?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81FB4E28-241F-4F4E-8564-BB4E3C2E359E}" type="parTrans" cxnId="{292EC4B0-6D50-45B6-82CC-1BC54BAB4043}">
      <dgm:prSet/>
      <dgm:spPr/>
      <dgm:t>
        <a:bodyPr/>
        <a:lstStyle/>
        <a:p>
          <a:endParaRPr lang="ru-RU"/>
        </a:p>
      </dgm:t>
    </dgm:pt>
    <dgm:pt modelId="{B56CBC5D-611B-4BF5-9ED6-075ABAB04C25}" type="sibTrans" cxnId="{292EC4B0-6D50-45B6-82CC-1BC54BAB4043}">
      <dgm:prSet/>
      <dgm:spPr/>
      <dgm:t>
        <a:bodyPr/>
        <a:lstStyle/>
        <a:p>
          <a:endParaRPr lang="ru-RU"/>
        </a:p>
      </dgm:t>
    </dgm:pt>
    <dgm:pt modelId="{A55CA905-94F9-438B-98F9-E5A9B3BE4416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Лаборатория ФГОС 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586450F4-464F-4821-BEA9-9AF0BD8E2CBE}" type="sibTrans" cxnId="{AC13E1A6-AF1E-4741-8200-C6EED2B68A26}">
      <dgm:prSet/>
      <dgm:spPr/>
      <dgm:t>
        <a:bodyPr/>
        <a:lstStyle/>
        <a:p>
          <a:pPr algn="ctr"/>
          <a:endParaRPr lang="ru-RU"/>
        </a:p>
      </dgm:t>
    </dgm:pt>
    <dgm:pt modelId="{DF5D78CB-6AC7-4DA0-BAC9-92BE57F95C9A}" type="parTrans" cxnId="{AC13E1A6-AF1E-4741-8200-C6EED2B68A26}">
      <dgm:prSet/>
      <dgm:spPr/>
      <dgm:t>
        <a:bodyPr/>
        <a:lstStyle/>
        <a:p>
          <a:pPr algn="ctr"/>
          <a:endParaRPr lang="ru-RU"/>
        </a:p>
      </dgm:t>
    </dgm:pt>
    <dgm:pt modelId="{D747568B-A832-4105-BD69-95919E29A90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err="1" smtClean="0">
              <a:solidFill>
                <a:schemeClr val="accent1">
                  <a:lumMod val="50000"/>
                </a:schemeClr>
              </a:solidFill>
            </a:rPr>
            <a:t>Межкафедральное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 взаимодействие по сопровождению РИП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12058F80-670E-4C9B-AD61-A4D6D8FBEB60}" type="sibTrans" cxnId="{6253D84C-28A8-4BC0-910D-B7762FB88F78}">
      <dgm:prSet/>
      <dgm:spPr/>
      <dgm:t>
        <a:bodyPr/>
        <a:lstStyle/>
        <a:p>
          <a:pPr algn="ctr"/>
          <a:endParaRPr lang="ru-RU"/>
        </a:p>
      </dgm:t>
    </dgm:pt>
    <dgm:pt modelId="{1AD1773E-A152-4C94-B5CC-39B83FB98092}" type="parTrans" cxnId="{6253D84C-28A8-4BC0-910D-B7762FB88F78}">
      <dgm:prSet/>
      <dgm:spPr/>
      <dgm:t>
        <a:bodyPr/>
        <a:lstStyle/>
        <a:p>
          <a:pPr algn="ctr"/>
          <a:endParaRPr lang="ru-RU"/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6788B4-97DE-4A53-978A-55282A1E9C83}" type="pres">
      <dgm:prSet presAssocID="{D230FDE2-88D7-4552-9768-33A50B5AD784}" presName="node" presStyleLbl="node1" presStyleIdx="0" presStyleCnt="5" custScaleY="186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FD468-236A-492F-857A-4F1DFC67B259}" type="pres">
      <dgm:prSet presAssocID="{E5723C33-B0AB-44D6-91FD-91F77F6D5652}" presName="sibTrans" presStyleCnt="0"/>
      <dgm:spPr/>
    </dgm:pt>
    <dgm:pt modelId="{CD49BCE5-4F3D-4230-9272-1F8F974F9072}" type="pres">
      <dgm:prSet presAssocID="{D747568B-A832-4105-BD69-95919E29A90C}" presName="node" presStyleLbl="node1" presStyleIdx="1" presStyleCnt="5" custScaleX="111260" custLinFactNeighborX="1258" custLinFactNeighborY="-1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6DA2A-845C-4866-AD36-97A4C43C26B5}" type="pres">
      <dgm:prSet presAssocID="{12058F80-670E-4C9B-AD61-A4D6D8FBEB60}" presName="sibTrans" presStyleCnt="0"/>
      <dgm:spPr/>
    </dgm:pt>
    <dgm:pt modelId="{18FC6104-2E08-4E94-89BE-16C5EDBAB3A3}" type="pres">
      <dgm:prSet presAssocID="{A55CA905-94F9-438B-98F9-E5A9B3BE4416}" presName="node" presStyleLbl="node1" presStyleIdx="2" presStyleCnt="5" custScaleX="122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CD86B0-0A8D-4930-9E5E-9F80A8C98B2C}" type="pres">
      <dgm:prSet presAssocID="{586450F4-464F-4821-BEA9-9AF0BD8E2CBE}" presName="sibTrans" presStyleCnt="0"/>
      <dgm:spPr/>
    </dgm:pt>
    <dgm:pt modelId="{002AF6F5-2FC2-45D6-8D9E-7A875DCBE257}" type="pres">
      <dgm:prSet presAssocID="{91D1E255-56FC-4E9D-9D2E-037972128CA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89CF6-E379-48A0-9949-37D660786139}" type="pres">
      <dgm:prSet presAssocID="{2ADF681C-25A7-4AEC-B2D8-3D150FC7F276}" presName="sibTrans" presStyleCnt="0"/>
      <dgm:spPr/>
    </dgm:pt>
    <dgm:pt modelId="{93E77FEC-E075-4BEA-AD6B-2A61C8671689}" type="pres">
      <dgm:prSet presAssocID="{D0B06586-148C-4DAC-A95D-93AEBEBD6D73}" presName="node" presStyleLbl="node1" presStyleIdx="4" presStyleCnt="5" custLinFactNeighborX="-1677" custLinFactNeighborY="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3D09E2-528F-4FF5-A102-8EA473BCB1F6}" srcId="{9D76DED1-1C94-4617-9204-4D126DD140C4}" destId="{D230FDE2-88D7-4552-9768-33A50B5AD784}" srcOrd="0" destOrd="0" parTransId="{7C67A9A5-BB9C-4EC8-8277-50014AF6F579}" sibTransId="{E5723C33-B0AB-44D6-91FD-91F77F6D5652}"/>
    <dgm:cxn modelId="{9D7AEF8B-317F-46EB-AF87-F75DBC3613BB}" type="presOf" srcId="{D0B06586-148C-4DAC-A95D-93AEBEBD6D73}" destId="{93E77FEC-E075-4BEA-AD6B-2A61C8671689}" srcOrd="0" destOrd="0" presId="urn:microsoft.com/office/officeart/2005/8/layout/default"/>
    <dgm:cxn modelId="{292EC4B0-6D50-45B6-82CC-1BC54BAB4043}" srcId="{9D76DED1-1C94-4617-9204-4D126DD140C4}" destId="{D0B06586-148C-4DAC-A95D-93AEBEBD6D73}" srcOrd="4" destOrd="0" parTransId="{81FB4E28-241F-4F4E-8564-BB4E3C2E359E}" sibTransId="{B56CBC5D-611B-4BF5-9ED6-075ABAB04C25}"/>
    <dgm:cxn modelId="{6253D84C-28A8-4BC0-910D-B7762FB88F78}" srcId="{9D76DED1-1C94-4617-9204-4D126DD140C4}" destId="{D747568B-A832-4105-BD69-95919E29A90C}" srcOrd="1" destOrd="0" parTransId="{1AD1773E-A152-4C94-B5CC-39B83FB98092}" sibTransId="{12058F80-670E-4C9B-AD61-A4D6D8FBEB60}"/>
    <dgm:cxn modelId="{DBA7FC00-4A88-4021-A777-64261D7E67E3}" type="presOf" srcId="{91D1E255-56FC-4E9D-9D2E-037972128CA3}" destId="{002AF6F5-2FC2-45D6-8D9E-7A875DCBE257}" srcOrd="0" destOrd="0" presId="urn:microsoft.com/office/officeart/2005/8/layout/default"/>
    <dgm:cxn modelId="{D41C5D5F-6F74-47FB-83F0-779BB5AB1D07}" type="presOf" srcId="{D747568B-A832-4105-BD69-95919E29A90C}" destId="{CD49BCE5-4F3D-4230-9272-1F8F974F9072}" srcOrd="0" destOrd="0" presId="urn:microsoft.com/office/officeart/2005/8/layout/default"/>
    <dgm:cxn modelId="{6139A502-D82E-4F6F-A875-B9C9555125D1}" srcId="{9D76DED1-1C94-4617-9204-4D126DD140C4}" destId="{91D1E255-56FC-4E9D-9D2E-037972128CA3}" srcOrd="3" destOrd="0" parTransId="{CA263B69-7666-494E-B79A-73A9F13948A6}" sibTransId="{2ADF681C-25A7-4AEC-B2D8-3D150FC7F276}"/>
    <dgm:cxn modelId="{A3E43096-9B6E-40C5-8C32-1472B1DDBC6B}" type="presOf" srcId="{9D76DED1-1C94-4617-9204-4D126DD140C4}" destId="{F0D116CC-9011-4C5E-BE23-AF8510B91C1D}" srcOrd="0" destOrd="0" presId="urn:microsoft.com/office/officeart/2005/8/layout/default"/>
    <dgm:cxn modelId="{E785F765-34BB-429E-84EB-80BC43681BDE}" type="presOf" srcId="{D230FDE2-88D7-4552-9768-33A50B5AD784}" destId="{C06788B4-97DE-4A53-978A-55282A1E9C83}" srcOrd="0" destOrd="0" presId="urn:microsoft.com/office/officeart/2005/8/layout/default"/>
    <dgm:cxn modelId="{7B61646B-16E8-46DB-BA8D-7B726CAF270C}" type="presOf" srcId="{A55CA905-94F9-438B-98F9-E5A9B3BE4416}" destId="{18FC6104-2E08-4E94-89BE-16C5EDBAB3A3}" srcOrd="0" destOrd="0" presId="urn:microsoft.com/office/officeart/2005/8/layout/default"/>
    <dgm:cxn modelId="{AC13E1A6-AF1E-4741-8200-C6EED2B68A26}" srcId="{9D76DED1-1C94-4617-9204-4D126DD140C4}" destId="{A55CA905-94F9-438B-98F9-E5A9B3BE4416}" srcOrd="2" destOrd="0" parTransId="{DF5D78CB-6AC7-4DA0-BAC9-92BE57F95C9A}" sibTransId="{586450F4-464F-4821-BEA9-9AF0BD8E2CBE}"/>
    <dgm:cxn modelId="{5DAFDBC0-6062-4402-B292-932E4E13130F}" type="presParOf" srcId="{F0D116CC-9011-4C5E-BE23-AF8510B91C1D}" destId="{C06788B4-97DE-4A53-978A-55282A1E9C83}" srcOrd="0" destOrd="0" presId="urn:microsoft.com/office/officeart/2005/8/layout/default"/>
    <dgm:cxn modelId="{3FDDC7B0-473F-4E3A-BEF4-D240DFD3740B}" type="presParOf" srcId="{F0D116CC-9011-4C5E-BE23-AF8510B91C1D}" destId="{2DDFD468-236A-492F-857A-4F1DFC67B259}" srcOrd="1" destOrd="0" presId="urn:microsoft.com/office/officeart/2005/8/layout/default"/>
    <dgm:cxn modelId="{A6BD09BD-6B8C-485E-A85C-9546A9391EAD}" type="presParOf" srcId="{F0D116CC-9011-4C5E-BE23-AF8510B91C1D}" destId="{CD49BCE5-4F3D-4230-9272-1F8F974F9072}" srcOrd="2" destOrd="0" presId="urn:microsoft.com/office/officeart/2005/8/layout/default"/>
    <dgm:cxn modelId="{8A2B0A54-A2BC-45AF-BD1F-716E7A3043E1}" type="presParOf" srcId="{F0D116CC-9011-4C5E-BE23-AF8510B91C1D}" destId="{EC66DA2A-845C-4866-AD36-97A4C43C26B5}" srcOrd="3" destOrd="0" presId="urn:microsoft.com/office/officeart/2005/8/layout/default"/>
    <dgm:cxn modelId="{07ED2175-E4BE-4047-B9A4-FCBD020C3CE6}" type="presParOf" srcId="{F0D116CC-9011-4C5E-BE23-AF8510B91C1D}" destId="{18FC6104-2E08-4E94-89BE-16C5EDBAB3A3}" srcOrd="4" destOrd="0" presId="urn:microsoft.com/office/officeart/2005/8/layout/default"/>
    <dgm:cxn modelId="{8ED43A48-5B76-4302-9A2E-290075F452B1}" type="presParOf" srcId="{F0D116CC-9011-4C5E-BE23-AF8510B91C1D}" destId="{EBCD86B0-0A8D-4930-9E5E-9F80A8C98B2C}" srcOrd="5" destOrd="0" presId="urn:microsoft.com/office/officeart/2005/8/layout/default"/>
    <dgm:cxn modelId="{7134C809-7C76-4419-8CC8-C74217178148}" type="presParOf" srcId="{F0D116CC-9011-4C5E-BE23-AF8510B91C1D}" destId="{002AF6F5-2FC2-45D6-8D9E-7A875DCBE257}" srcOrd="6" destOrd="0" presId="urn:microsoft.com/office/officeart/2005/8/layout/default"/>
    <dgm:cxn modelId="{586C515E-CBFE-498B-806C-145D98EFC72A}" type="presParOf" srcId="{F0D116CC-9011-4C5E-BE23-AF8510B91C1D}" destId="{2EA89CF6-E379-48A0-9949-37D660786139}" srcOrd="7" destOrd="0" presId="urn:microsoft.com/office/officeart/2005/8/layout/default"/>
    <dgm:cxn modelId="{728BC73E-BFD8-462A-B8D4-B97B3622B5B4}" type="presParOf" srcId="{F0D116CC-9011-4C5E-BE23-AF8510B91C1D}" destId="{93E77FEC-E075-4BEA-AD6B-2A61C867168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0FDE2-88D7-4552-9768-33A50B5AD784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800" b="1" u="sng" dirty="0" smtClean="0">
              <a:solidFill>
                <a:schemeClr val="accent1">
                  <a:lumMod val="50000"/>
                </a:schemeClr>
              </a:solidFill>
            </a:rPr>
            <a:t>Г. Рыбинск /Молодёжное сообщество системы образования</a:t>
          </a:r>
        </a:p>
        <a:p>
          <a:pPr algn="ctr"/>
          <a:r>
            <a:rPr lang="en-US" sz="1200" b="1" u="sng" dirty="0" smtClean="0">
              <a:solidFill>
                <a:srgbClr val="002060"/>
              </a:solidFill>
            </a:rPr>
            <a:t>http://rybinsk.ru/admin/departments/obrazovanie/6430-molodyozhnoe-soobschestvo-sistemy-obrazovanija</a:t>
          </a:r>
          <a:endParaRPr lang="ru-RU" sz="1200" b="1" u="sng" dirty="0">
            <a:solidFill>
              <a:srgbClr val="002060"/>
            </a:solidFill>
          </a:endParaRPr>
        </a:p>
      </dgm:t>
    </dgm:pt>
    <dgm:pt modelId="{7C67A9A5-BB9C-4EC8-8277-50014AF6F579}" type="parTrans" cxnId="{433D09E2-528F-4FF5-A102-8EA473BCB1F6}">
      <dgm:prSet/>
      <dgm:spPr/>
      <dgm:t>
        <a:bodyPr/>
        <a:lstStyle/>
        <a:p>
          <a:pPr algn="ctr"/>
          <a:endParaRPr lang="ru-RU"/>
        </a:p>
      </dgm:t>
    </dgm:pt>
    <dgm:pt modelId="{E5723C33-B0AB-44D6-91FD-91F77F6D5652}" type="sibTrans" cxnId="{433D09E2-528F-4FF5-A102-8EA473BCB1F6}">
      <dgm:prSet/>
      <dgm:spPr/>
      <dgm:t>
        <a:bodyPr/>
        <a:lstStyle/>
        <a:p>
          <a:pPr algn="ctr"/>
          <a:endParaRPr lang="ru-RU"/>
        </a:p>
      </dgm:t>
    </dgm:pt>
    <dgm:pt modelId="{91D1E255-56FC-4E9D-9D2E-037972128CA3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u="sng" dirty="0" err="1" smtClean="0">
              <a:solidFill>
                <a:schemeClr val="accent1">
                  <a:lumMod val="50000"/>
                </a:schemeClr>
              </a:solidFill>
            </a:rPr>
            <a:t>Некоузский</a:t>
          </a:r>
          <a:r>
            <a:rPr lang="ru-RU" sz="2000" b="1" u="sng" dirty="0" smtClean="0">
              <a:solidFill>
                <a:schemeClr val="accent1">
                  <a:lumMod val="50000"/>
                </a:schemeClr>
              </a:solidFill>
            </a:rPr>
            <a:t> МР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</a:p>
      </dgm:t>
    </dgm:pt>
    <dgm:pt modelId="{CA263B69-7666-494E-B79A-73A9F13948A6}" type="parTrans" cxnId="{6139A502-D82E-4F6F-A875-B9C9555125D1}">
      <dgm:prSet/>
      <dgm:spPr/>
      <dgm:t>
        <a:bodyPr/>
        <a:lstStyle/>
        <a:p>
          <a:pPr algn="ctr"/>
          <a:endParaRPr lang="ru-RU"/>
        </a:p>
      </dgm:t>
    </dgm:pt>
    <dgm:pt modelId="{2ADF681C-25A7-4AEC-B2D8-3D150FC7F276}" type="sibTrans" cxnId="{6139A502-D82E-4F6F-A875-B9C9555125D1}">
      <dgm:prSet/>
      <dgm:spPr/>
      <dgm:t>
        <a:bodyPr/>
        <a:lstStyle/>
        <a:p>
          <a:pPr algn="ctr"/>
          <a:endParaRPr lang="ru-RU"/>
        </a:p>
      </dgm:t>
    </dgm:pt>
    <dgm:pt modelId="{B3A1954C-96DC-46DA-A51B-D2222D9D05F4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800" b="1" u="sng" dirty="0" smtClean="0">
              <a:solidFill>
                <a:schemeClr val="accent1">
                  <a:lumMod val="50000"/>
                </a:schemeClr>
              </a:solidFill>
            </a:rPr>
            <a:t>Рыбинский </a:t>
          </a:r>
          <a:r>
            <a:rPr lang="ru-RU" sz="1800" b="1" u="sng" dirty="0" smtClean="0">
              <a:solidFill>
                <a:schemeClr val="accent1">
                  <a:lumMod val="50000"/>
                </a:schemeClr>
              </a:solidFill>
            </a:rPr>
            <a:t>МР</a:t>
          </a:r>
        </a:p>
        <a:p>
          <a:pPr algn="ctr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</a:p>
      </dgm:t>
    </dgm:pt>
    <dgm:pt modelId="{CACEBCA6-1599-4AB8-B6C6-FD94631E2310}" type="parTrans" cxnId="{58D5D135-F466-4712-92AD-07ABEB8AB37A}">
      <dgm:prSet/>
      <dgm:spPr/>
      <dgm:t>
        <a:bodyPr/>
        <a:lstStyle/>
        <a:p>
          <a:pPr algn="ctr"/>
          <a:endParaRPr lang="ru-RU"/>
        </a:p>
      </dgm:t>
    </dgm:pt>
    <dgm:pt modelId="{0FFAA5D1-6C4F-4B80-827F-484AB9F335ED}" type="sibTrans" cxnId="{58D5D135-F466-4712-92AD-07ABEB8AB37A}">
      <dgm:prSet/>
      <dgm:spPr/>
      <dgm:t>
        <a:bodyPr/>
        <a:lstStyle/>
        <a:p>
          <a:pPr algn="ctr"/>
          <a:endParaRPr lang="ru-RU"/>
        </a:p>
      </dgm:t>
    </dgm:pt>
    <dgm:pt modelId="{1B3E9C8A-1D63-4494-BB67-0AE659FF126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800" b="1" u="sng" dirty="0" smtClean="0">
              <a:solidFill>
                <a:schemeClr val="accent1">
                  <a:lumMod val="50000"/>
                </a:schemeClr>
              </a:solidFill>
            </a:rPr>
            <a:t>Ростовский МР</a:t>
          </a:r>
        </a:p>
        <a:p>
          <a:pPr algn="ctr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61A31A2E-A008-472F-B47A-51E256D743B5}" type="parTrans" cxnId="{C7C47148-A180-4D60-A3E5-77E4496C2050}">
      <dgm:prSet/>
      <dgm:spPr/>
      <dgm:t>
        <a:bodyPr/>
        <a:lstStyle/>
        <a:p>
          <a:pPr algn="ctr"/>
          <a:endParaRPr lang="ru-RU"/>
        </a:p>
      </dgm:t>
    </dgm:pt>
    <dgm:pt modelId="{EB5DB76C-8933-4DB3-BC20-4486C75FFE8F}" type="sibTrans" cxnId="{C7C47148-A180-4D60-A3E5-77E4496C2050}">
      <dgm:prSet/>
      <dgm:spPr/>
      <dgm:t>
        <a:bodyPr/>
        <a:lstStyle/>
        <a:p>
          <a:pPr algn="ctr"/>
          <a:endParaRPr lang="ru-RU"/>
        </a:p>
      </dgm:t>
    </dgm:pt>
    <dgm:pt modelId="{F95E837E-9201-4011-8624-1FF52BCB6513}">
      <dgm:prSet custT="1"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800" b="1" u="sng" smtClean="0">
              <a:solidFill>
                <a:schemeClr val="accent1">
                  <a:lumMod val="50000"/>
                </a:schemeClr>
              </a:solidFill>
            </a:rPr>
            <a:t>Мышкинский </a:t>
          </a:r>
          <a:r>
            <a:rPr lang="ru-RU" sz="1800" b="1" u="sng" dirty="0" smtClean="0">
              <a:solidFill>
                <a:schemeClr val="accent1">
                  <a:lumMod val="50000"/>
                </a:schemeClr>
              </a:solidFill>
            </a:rPr>
            <a:t>МР</a:t>
          </a:r>
        </a:p>
        <a:p>
          <a:pPr algn="ctr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7267838E-D900-4DB1-A180-D4BA496DE903}" type="parTrans" cxnId="{5F159992-61DB-4EED-BCBC-2EA91E2AB3A9}">
      <dgm:prSet/>
      <dgm:spPr/>
      <dgm:t>
        <a:bodyPr/>
        <a:lstStyle/>
        <a:p>
          <a:pPr algn="ctr"/>
          <a:endParaRPr lang="ru-RU"/>
        </a:p>
      </dgm:t>
    </dgm:pt>
    <dgm:pt modelId="{F297675E-1692-4A99-A509-56D7A924230C}" type="sibTrans" cxnId="{5F159992-61DB-4EED-BCBC-2EA91E2AB3A9}">
      <dgm:prSet/>
      <dgm:spPr/>
      <dgm:t>
        <a:bodyPr/>
        <a:lstStyle/>
        <a:p>
          <a:pPr algn="ctr"/>
          <a:endParaRPr lang="ru-RU"/>
        </a:p>
      </dgm:t>
    </dgm:pt>
    <dgm:pt modelId="{BFFFF533-F169-41DD-8884-9A94B8962743}">
      <dgm:prSet custT="1"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u="sng" dirty="0" smtClean="0">
              <a:solidFill>
                <a:schemeClr val="accent1">
                  <a:lumMod val="50000"/>
                </a:schemeClr>
              </a:solidFill>
            </a:rPr>
            <a:t>Пошехонский МР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  <a:endParaRPr lang="ru-RU" sz="1600" b="1" dirty="0">
            <a:solidFill>
              <a:schemeClr val="accent1">
                <a:lumMod val="50000"/>
              </a:schemeClr>
            </a:solidFill>
          </a:endParaRPr>
        </a:p>
      </dgm:t>
    </dgm:pt>
    <dgm:pt modelId="{BE055567-2310-4525-B372-AB78C342A6E4}" type="parTrans" cxnId="{F267E158-C9B7-4D24-8141-C69421204CA6}">
      <dgm:prSet/>
      <dgm:spPr/>
      <dgm:t>
        <a:bodyPr/>
        <a:lstStyle/>
        <a:p>
          <a:endParaRPr lang="ru-RU"/>
        </a:p>
      </dgm:t>
    </dgm:pt>
    <dgm:pt modelId="{7C77C39A-E7DA-47E3-A4C7-709AFAB23B41}" type="sibTrans" cxnId="{F267E158-C9B7-4D24-8141-C69421204CA6}">
      <dgm:prSet/>
      <dgm:spPr/>
      <dgm:t>
        <a:bodyPr/>
        <a:lstStyle/>
        <a:p>
          <a:endParaRPr lang="ru-RU"/>
        </a:p>
      </dgm:t>
    </dgm:pt>
    <dgm:pt modelId="{D0B06586-148C-4DAC-A95D-93AEBEBD6D73}">
      <dgm:prSet custT="1"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600" b="1" u="sng" dirty="0" err="1" smtClean="0">
              <a:solidFill>
                <a:schemeClr val="accent1">
                  <a:lumMod val="50000"/>
                </a:schemeClr>
              </a:solidFill>
            </a:rPr>
            <a:t>Переславский</a:t>
          </a:r>
          <a:r>
            <a:rPr lang="ru-RU" sz="1600" b="1" u="sng" dirty="0" smtClean="0">
              <a:solidFill>
                <a:schemeClr val="accent1">
                  <a:lumMod val="50000"/>
                </a:schemeClr>
              </a:solidFill>
            </a:rPr>
            <a:t> МР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</a:p>
        <a:p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81FB4E28-241F-4F4E-8564-BB4E3C2E359E}" type="parTrans" cxnId="{292EC4B0-6D50-45B6-82CC-1BC54BAB4043}">
      <dgm:prSet/>
      <dgm:spPr/>
      <dgm:t>
        <a:bodyPr/>
        <a:lstStyle/>
        <a:p>
          <a:endParaRPr lang="ru-RU"/>
        </a:p>
      </dgm:t>
    </dgm:pt>
    <dgm:pt modelId="{B56CBC5D-611B-4BF5-9ED6-075ABAB04C25}" type="sibTrans" cxnId="{292EC4B0-6D50-45B6-82CC-1BC54BAB4043}">
      <dgm:prSet/>
      <dgm:spPr/>
      <dgm:t>
        <a:bodyPr/>
        <a:lstStyle/>
        <a:p>
          <a:endParaRPr lang="ru-RU"/>
        </a:p>
      </dgm:t>
    </dgm:pt>
    <dgm:pt modelId="{A55CA905-94F9-438B-98F9-E5A9B3BE4416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u="sng" dirty="0" smtClean="0">
              <a:solidFill>
                <a:schemeClr val="accent1">
                  <a:lumMod val="50000"/>
                </a:schemeClr>
              </a:solidFill>
            </a:rPr>
            <a:t>Г. Переславль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586450F4-464F-4821-BEA9-9AF0BD8E2CBE}" type="sibTrans" cxnId="{AC13E1A6-AF1E-4741-8200-C6EED2B68A26}">
      <dgm:prSet/>
      <dgm:spPr/>
      <dgm:t>
        <a:bodyPr/>
        <a:lstStyle/>
        <a:p>
          <a:pPr algn="ctr"/>
          <a:endParaRPr lang="ru-RU"/>
        </a:p>
      </dgm:t>
    </dgm:pt>
    <dgm:pt modelId="{DF5D78CB-6AC7-4DA0-BAC9-92BE57F95C9A}" type="parTrans" cxnId="{AC13E1A6-AF1E-4741-8200-C6EED2B68A26}">
      <dgm:prSet/>
      <dgm:spPr/>
      <dgm:t>
        <a:bodyPr/>
        <a:lstStyle/>
        <a:p>
          <a:pPr algn="ctr"/>
          <a:endParaRPr lang="ru-RU"/>
        </a:p>
      </dgm:t>
    </dgm:pt>
    <dgm:pt modelId="{D747568B-A832-4105-BD69-95919E29A90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dirty="0" smtClean="0">
              <a:solidFill>
                <a:schemeClr val="accent1">
                  <a:lumMod val="50000"/>
                </a:schemeClr>
              </a:solidFill>
            </a:rPr>
            <a:t>Г. Рыбинск / ИОЦ / 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Программа развития кадров</a:t>
          </a: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Все представлено и на сайте, и в плане мероприятий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12058F80-670E-4C9B-AD61-A4D6D8FBEB60}" type="sibTrans" cxnId="{6253D84C-28A8-4BC0-910D-B7762FB88F78}">
      <dgm:prSet/>
      <dgm:spPr/>
      <dgm:t>
        <a:bodyPr/>
        <a:lstStyle/>
        <a:p>
          <a:pPr algn="ctr"/>
          <a:endParaRPr lang="ru-RU"/>
        </a:p>
      </dgm:t>
    </dgm:pt>
    <dgm:pt modelId="{1AD1773E-A152-4C94-B5CC-39B83FB98092}" type="parTrans" cxnId="{6253D84C-28A8-4BC0-910D-B7762FB88F78}">
      <dgm:prSet/>
      <dgm:spPr/>
      <dgm:t>
        <a:bodyPr/>
        <a:lstStyle/>
        <a:p>
          <a:pPr algn="ctr"/>
          <a:endParaRPr lang="ru-RU"/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6788B4-97DE-4A53-978A-55282A1E9C83}" type="pres">
      <dgm:prSet presAssocID="{D230FDE2-88D7-4552-9768-33A50B5AD784}" presName="node" presStyleLbl="node1" presStyleIdx="0" presStyleCnt="9" custLinFactNeighborX="2515" custLinFactNeighborY="1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FD468-236A-492F-857A-4F1DFC67B259}" type="pres">
      <dgm:prSet presAssocID="{E5723C33-B0AB-44D6-91FD-91F77F6D5652}" presName="sibTrans" presStyleCnt="0"/>
      <dgm:spPr/>
    </dgm:pt>
    <dgm:pt modelId="{CD49BCE5-4F3D-4230-9272-1F8F974F9072}" type="pres">
      <dgm:prSet presAssocID="{D747568B-A832-4105-BD69-95919E29A90C}" presName="node" presStyleLbl="node1" presStyleIdx="1" presStyleCnt="9" custScaleX="111260" custLinFactNeighborX="1258" custLinFactNeighborY="-1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6DA2A-845C-4866-AD36-97A4C43C26B5}" type="pres">
      <dgm:prSet presAssocID="{12058F80-670E-4C9B-AD61-A4D6D8FBEB60}" presName="sibTrans" presStyleCnt="0"/>
      <dgm:spPr/>
    </dgm:pt>
    <dgm:pt modelId="{18FC6104-2E08-4E94-89BE-16C5EDBAB3A3}" type="pres">
      <dgm:prSet presAssocID="{A55CA905-94F9-438B-98F9-E5A9B3BE4416}" presName="node" presStyleLbl="node1" presStyleIdx="2" presStyleCnt="9" custScaleX="122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CD86B0-0A8D-4930-9E5E-9F80A8C98B2C}" type="pres">
      <dgm:prSet presAssocID="{586450F4-464F-4821-BEA9-9AF0BD8E2CBE}" presName="sibTrans" presStyleCnt="0"/>
      <dgm:spPr/>
    </dgm:pt>
    <dgm:pt modelId="{002AF6F5-2FC2-45D6-8D9E-7A875DCBE257}" type="pres">
      <dgm:prSet presAssocID="{91D1E255-56FC-4E9D-9D2E-037972128CA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89CF6-E379-48A0-9949-37D660786139}" type="pres">
      <dgm:prSet presAssocID="{2ADF681C-25A7-4AEC-B2D8-3D150FC7F276}" presName="sibTrans" presStyleCnt="0"/>
      <dgm:spPr/>
    </dgm:pt>
    <dgm:pt modelId="{60E6A462-4CB8-44CF-AB1A-5A2177DDB9C7}" type="pres">
      <dgm:prSet presAssocID="{B3A1954C-96DC-46DA-A51B-D2222D9D05F4}" presName="node" presStyleLbl="node1" presStyleIdx="4" presStyleCnt="9" custLinFactNeighborX="-17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F1FA6-CDFD-44F3-8F9A-670B447C494E}" type="pres">
      <dgm:prSet presAssocID="{0FFAA5D1-6C4F-4B80-827F-484AB9F335ED}" presName="sibTrans" presStyleCnt="0"/>
      <dgm:spPr/>
    </dgm:pt>
    <dgm:pt modelId="{82632613-C22F-4A69-8425-4969C3807AC6}" type="pres">
      <dgm:prSet presAssocID="{1B3E9C8A-1D63-4494-BB67-0AE659FF126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E1340-E6E3-4E9A-ACE4-344FE74B8380}" type="pres">
      <dgm:prSet presAssocID="{EB5DB76C-8933-4DB3-BC20-4486C75FFE8F}" presName="sibTrans" presStyleCnt="0"/>
      <dgm:spPr/>
    </dgm:pt>
    <dgm:pt modelId="{784B7D44-D172-4CF4-B39A-F30557A1BD2D}" type="pres">
      <dgm:prSet presAssocID="{F95E837E-9201-4011-8624-1FF52BCB6513}" presName="node" presStyleLbl="node1" presStyleIdx="6" presStyleCnt="9" custLinFactNeighborX="849" custLinFactNeighborY="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C6BBB-15EB-45C2-A01E-8C0DBD6D315C}" type="pres">
      <dgm:prSet presAssocID="{F297675E-1692-4A99-A509-56D7A924230C}" presName="sibTrans" presStyleCnt="0"/>
      <dgm:spPr/>
    </dgm:pt>
    <dgm:pt modelId="{62569B99-BEDC-47FE-A78D-7A2FBECD163A}" type="pres">
      <dgm:prSet presAssocID="{BFFFF533-F169-41DD-8884-9A94B8962743}" presName="node" presStyleLbl="node1" presStyleIdx="7" presStyleCnt="9" custLinFactNeighborX="419" custLinFactNeighborY="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FDF38-DCCF-4DA7-A74F-629BD846F291}" type="pres">
      <dgm:prSet presAssocID="{7C77C39A-E7DA-47E3-A4C7-709AFAB23B41}" presName="sibTrans" presStyleCnt="0"/>
      <dgm:spPr/>
    </dgm:pt>
    <dgm:pt modelId="{93E77FEC-E075-4BEA-AD6B-2A61C8671689}" type="pres">
      <dgm:prSet presAssocID="{D0B06586-148C-4DAC-A95D-93AEBEBD6D73}" presName="node" presStyleLbl="node1" presStyleIdx="8" presStyleCnt="9" custLinFactNeighborX="-1677" custLinFactNeighborY="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3D09E2-528F-4FF5-A102-8EA473BCB1F6}" srcId="{9D76DED1-1C94-4617-9204-4D126DD140C4}" destId="{D230FDE2-88D7-4552-9768-33A50B5AD784}" srcOrd="0" destOrd="0" parTransId="{7C67A9A5-BB9C-4EC8-8277-50014AF6F579}" sibTransId="{E5723C33-B0AB-44D6-91FD-91F77F6D5652}"/>
    <dgm:cxn modelId="{F267E158-C9B7-4D24-8141-C69421204CA6}" srcId="{9D76DED1-1C94-4617-9204-4D126DD140C4}" destId="{BFFFF533-F169-41DD-8884-9A94B8962743}" srcOrd="7" destOrd="0" parTransId="{BE055567-2310-4525-B372-AB78C342A6E4}" sibTransId="{7C77C39A-E7DA-47E3-A4C7-709AFAB23B41}"/>
    <dgm:cxn modelId="{AC13E1A6-AF1E-4741-8200-C6EED2B68A26}" srcId="{9D76DED1-1C94-4617-9204-4D126DD140C4}" destId="{A55CA905-94F9-438B-98F9-E5A9B3BE4416}" srcOrd="2" destOrd="0" parTransId="{DF5D78CB-6AC7-4DA0-BAC9-92BE57F95C9A}" sibTransId="{586450F4-464F-4821-BEA9-9AF0BD8E2CBE}"/>
    <dgm:cxn modelId="{6253D84C-28A8-4BC0-910D-B7762FB88F78}" srcId="{9D76DED1-1C94-4617-9204-4D126DD140C4}" destId="{D747568B-A832-4105-BD69-95919E29A90C}" srcOrd="1" destOrd="0" parTransId="{1AD1773E-A152-4C94-B5CC-39B83FB98092}" sibTransId="{12058F80-670E-4C9B-AD61-A4D6D8FBEB60}"/>
    <dgm:cxn modelId="{516A35D5-D9DA-481C-9F56-94E5E6F278AA}" type="presOf" srcId="{F95E837E-9201-4011-8624-1FF52BCB6513}" destId="{784B7D44-D172-4CF4-B39A-F30557A1BD2D}" srcOrd="0" destOrd="0" presId="urn:microsoft.com/office/officeart/2005/8/layout/default"/>
    <dgm:cxn modelId="{2A183FA4-922B-42B5-8527-3742884604FE}" type="presOf" srcId="{B3A1954C-96DC-46DA-A51B-D2222D9D05F4}" destId="{60E6A462-4CB8-44CF-AB1A-5A2177DDB9C7}" srcOrd="0" destOrd="0" presId="urn:microsoft.com/office/officeart/2005/8/layout/default"/>
    <dgm:cxn modelId="{5DBD3822-5754-4AA5-9C32-28A13CC3DC65}" type="presOf" srcId="{BFFFF533-F169-41DD-8884-9A94B8962743}" destId="{62569B99-BEDC-47FE-A78D-7A2FBECD163A}" srcOrd="0" destOrd="0" presId="urn:microsoft.com/office/officeart/2005/8/layout/default"/>
    <dgm:cxn modelId="{5F159992-61DB-4EED-BCBC-2EA91E2AB3A9}" srcId="{9D76DED1-1C94-4617-9204-4D126DD140C4}" destId="{F95E837E-9201-4011-8624-1FF52BCB6513}" srcOrd="6" destOrd="0" parTransId="{7267838E-D900-4DB1-A180-D4BA496DE903}" sibTransId="{F297675E-1692-4A99-A509-56D7A924230C}"/>
    <dgm:cxn modelId="{B1846804-211A-4526-BBA8-3FD1A8E56ADF}" type="presOf" srcId="{D0B06586-148C-4DAC-A95D-93AEBEBD6D73}" destId="{93E77FEC-E075-4BEA-AD6B-2A61C8671689}" srcOrd="0" destOrd="0" presId="urn:microsoft.com/office/officeart/2005/8/layout/default"/>
    <dgm:cxn modelId="{E87A678A-D8F5-4B66-89D1-DC09CB88A201}" type="presOf" srcId="{1B3E9C8A-1D63-4494-BB67-0AE659FF126C}" destId="{82632613-C22F-4A69-8425-4969C3807AC6}" srcOrd="0" destOrd="0" presId="urn:microsoft.com/office/officeart/2005/8/layout/default"/>
    <dgm:cxn modelId="{292EC4B0-6D50-45B6-82CC-1BC54BAB4043}" srcId="{9D76DED1-1C94-4617-9204-4D126DD140C4}" destId="{D0B06586-148C-4DAC-A95D-93AEBEBD6D73}" srcOrd="8" destOrd="0" parTransId="{81FB4E28-241F-4F4E-8564-BB4E3C2E359E}" sibTransId="{B56CBC5D-611B-4BF5-9ED6-075ABAB04C25}"/>
    <dgm:cxn modelId="{6139A502-D82E-4F6F-A875-B9C9555125D1}" srcId="{9D76DED1-1C94-4617-9204-4D126DD140C4}" destId="{91D1E255-56FC-4E9D-9D2E-037972128CA3}" srcOrd="3" destOrd="0" parTransId="{CA263B69-7666-494E-B79A-73A9F13948A6}" sibTransId="{2ADF681C-25A7-4AEC-B2D8-3D150FC7F276}"/>
    <dgm:cxn modelId="{C7C47148-A180-4D60-A3E5-77E4496C2050}" srcId="{9D76DED1-1C94-4617-9204-4D126DD140C4}" destId="{1B3E9C8A-1D63-4494-BB67-0AE659FF126C}" srcOrd="5" destOrd="0" parTransId="{61A31A2E-A008-472F-B47A-51E256D743B5}" sibTransId="{EB5DB76C-8933-4DB3-BC20-4486C75FFE8F}"/>
    <dgm:cxn modelId="{9E36A9D3-DB17-4235-A0B2-1BBCFE158DE4}" type="presOf" srcId="{A55CA905-94F9-438B-98F9-E5A9B3BE4416}" destId="{18FC6104-2E08-4E94-89BE-16C5EDBAB3A3}" srcOrd="0" destOrd="0" presId="urn:microsoft.com/office/officeart/2005/8/layout/default"/>
    <dgm:cxn modelId="{9303D36E-B05F-4EF6-B7F2-191A6A62A4CB}" type="presOf" srcId="{91D1E255-56FC-4E9D-9D2E-037972128CA3}" destId="{002AF6F5-2FC2-45D6-8D9E-7A875DCBE257}" srcOrd="0" destOrd="0" presId="urn:microsoft.com/office/officeart/2005/8/layout/default"/>
    <dgm:cxn modelId="{208F19C4-0CBD-48DA-A4C3-1F45DD9D3138}" type="presOf" srcId="{D230FDE2-88D7-4552-9768-33A50B5AD784}" destId="{C06788B4-97DE-4A53-978A-55282A1E9C83}" srcOrd="0" destOrd="0" presId="urn:microsoft.com/office/officeart/2005/8/layout/default"/>
    <dgm:cxn modelId="{05CCA310-AB2A-4B09-8C8C-9B56514085BC}" type="presOf" srcId="{D747568B-A832-4105-BD69-95919E29A90C}" destId="{CD49BCE5-4F3D-4230-9272-1F8F974F9072}" srcOrd="0" destOrd="0" presId="urn:microsoft.com/office/officeart/2005/8/layout/default"/>
    <dgm:cxn modelId="{58D5D135-F466-4712-92AD-07ABEB8AB37A}" srcId="{9D76DED1-1C94-4617-9204-4D126DD140C4}" destId="{B3A1954C-96DC-46DA-A51B-D2222D9D05F4}" srcOrd="4" destOrd="0" parTransId="{CACEBCA6-1599-4AB8-B6C6-FD94631E2310}" sibTransId="{0FFAA5D1-6C4F-4B80-827F-484AB9F335ED}"/>
    <dgm:cxn modelId="{8007A3F5-BD01-493E-9634-6E7D5835F3A1}" type="presOf" srcId="{9D76DED1-1C94-4617-9204-4D126DD140C4}" destId="{F0D116CC-9011-4C5E-BE23-AF8510B91C1D}" srcOrd="0" destOrd="0" presId="urn:microsoft.com/office/officeart/2005/8/layout/default"/>
    <dgm:cxn modelId="{C2C96D96-F15C-4AFA-86D0-53284AF63781}" type="presParOf" srcId="{F0D116CC-9011-4C5E-BE23-AF8510B91C1D}" destId="{C06788B4-97DE-4A53-978A-55282A1E9C83}" srcOrd="0" destOrd="0" presId="urn:microsoft.com/office/officeart/2005/8/layout/default"/>
    <dgm:cxn modelId="{4858E51F-D282-43B2-9DE8-D2719B3FD9DD}" type="presParOf" srcId="{F0D116CC-9011-4C5E-BE23-AF8510B91C1D}" destId="{2DDFD468-236A-492F-857A-4F1DFC67B259}" srcOrd="1" destOrd="0" presId="urn:microsoft.com/office/officeart/2005/8/layout/default"/>
    <dgm:cxn modelId="{0A0D821D-0665-4E50-8550-36E1D693E20F}" type="presParOf" srcId="{F0D116CC-9011-4C5E-BE23-AF8510B91C1D}" destId="{CD49BCE5-4F3D-4230-9272-1F8F974F9072}" srcOrd="2" destOrd="0" presId="urn:microsoft.com/office/officeart/2005/8/layout/default"/>
    <dgm:cxn modelId="{C013BCFC-272F-40BE-B328-90D6919FE244}" type="presParOf" srcId="{F0D116CC-9011-4C5E-BE23-AF8510B91C1D}" destId="{EC66DA2A-845C-4866-AD36-97A4C43C26B5}" srcOrd="3" destOrd="0" presId="urn:microsoft.com/office/officeart/2005/8/layout/default"/>
    <dgm:cxn modelId="{F48370AA-7BE9-41E1-8DB3-5378D38F617A}" type="presParOf" srcId="{F0D116CC-9011-4C5E-BE23-AF8510B91C1D}" destId="{18FC6104-2E08-4E94-89BE-16C5EDBAB3A3}" srcOrd="4" destOrd="0" presId="urn:microsoft.com/office/officeart/2005/8/layout/default"/>
    <dgm:cxn modelId="{534965F2-4DA2-4E95-8332-82F824EBC6FF}" type="presParOf" srcId="{F0D116CC-9011-4C5E-BE23-AF8510B91C1D}" destId="{EBCD86B0-0A8D-4930-9E5E-9F80A8C98B2C}" srcOrd="5" destOrd="0" presId="urn:microsoft.com/office/officeart/2005/8/layout/default"/>
    <dgm:cxn modelId="{96256F16-0FCE-4F9A-834C-C9AADF5361F9}" type="presParOf" srcId="{F0D116CC-9011-4C5E-BE23-AF8510B91C1D}" destId="{002AF6F5-2FC2-45D6-8D9E-7A875DCBE257}" srcOrd="6" destOrd="0" presId="urn:microsoft.com/office/officeart/2005/8/layout/default"/>
    <dgm:cxn modelId="{8F5BB05A-3DE1-4BBD-BAE8-7B225F26D048}" type="presParOf" srcId="{F0D116CC-9011-4C5E-BE23-AF8510B91C1D}" destId="{2EA89CF6-E379-48A0-9949-37D660786139}" srcOrd="7" destOrd="0" presId="urn:microsoft.com/office/officeart/2005/8/layout/default"/>
    <dgm:cxn modelId="{10910D1B-32F3-4910-8095-554795021A91}" type="presParOf" srcId="{F0D116CC-9011-4C5E-BE23-AF8510B91C1D}" destId="{60E6A462-4CB8-44CF-AB1A-5A2177DDB9C7}" srcOrd="8" destOrd="0" presId="urn:microsoft.com/office/officeart/2005/8/layout/default"/>
    <dgm:cxn modelId="{8D364D29-FA4B-40AF-9D93-71640EFD1A73}" type="presParOf" srcId="{F0D116CC-9011-4C5E-BE23-AF8510B91C1D}" destId="{25BF1FA6-CDFD-44F3-8F9A-670B447C494E}" srcOrd="9" destOrd="0" presId="urn:microsoft.com/office/officeart/2005/8/layout/default"/>
    <dgm:cxn modelId="{4FE546D6-49AF-40DC-ADFC-EBC7E204D368}" type="presParOf" srcId="{F0D116CC-9011-4C5E-BE23-AF8510B91C1D}" destId="{82632613-C22F-4A69-8425-4969C3807AC6}" srcOrd="10" destOrd="0" presId="urn:microsoft.com/office/officeart/2005/8/layout/default"/>
    <dgm:cxn modelId="{B6D4105A-F4AF-4B35-BF8F-62D4063C810C}" type="presParOf" srcId="{F0D116CC-9011-4C5E-BE23-AF8510B91C1D}" destId="{E42E1340-E6E3-4E9A-ACE4-344FE74B8380}" srcOrd="11" destOrd="0" presId="urn:microsoft.com/office/officeart/2005/8/layout/default"/>
    <dgm:cxn modelId="{DB392D7F-37F8-453F-ABF6-9E9B04B24AF0}" type="presParOf" srcId="{F0D116CC-9011-4C5E-BE23-AF8510B91C1D}" destId="{784B7D44-D172-4CF4-B39A-F30557A1BD2D}" srcOrd="12" destOrd="0" presId="urn:microsoft.com/office/officeart/2005/8/layout/default"/>
    <dgm:cxn modelId="{E1060B2D-6734-46AA-98FE-D1690AFE52B8}" type="presParOf" srcId="{F0D116CC-9011-4C5E-BE23-AF8510B91C1D}" destId="{48CC6BBB-15EB-45C2-A01E-8C0DBD6D315C}" srcOrd="13" destOrd="0" presId="urn:microsoft.com/office/officeart/2005/8/layout/default"/>
    <dgm:cxn modelId="{48A1B7C1-FAC1-4102-970B-7767560A788D}" type="presParOf" srcId="{F0D116CC-9011-4C5E-BE23-AF8510B91C1D}" destId="{62569B99-BEDC-47FE-A78D-7A2FBECD163A}" srcOrd="14" destOrd="0" presId="urn:microsoft.com/office/officeart/2005/8/layout/default"/>
    <dgm:cxn modelId="{C415AF3F-911A-4371-9C51-BB563F489156}" type="presParOf" srcId="{F0D116CC-9011-4C5E-BE23-AF8510B91C1D}" destId="{83BFDF38-DCCF-4DA7-A74F-629BD846F291}" srcOrd="15" destOrd="0" presId="urn:microsoft.com/office/officeart/2005/8/layout/default"/>
    <dgm:cxn modelId="{145D0DC4-0EE2-4CBB-9E08-51722112842C}" type="presParOf" srcId="{F0D116CC-9011-4C5E-BE23-AF8510B91C1D}" destId="{93E77FEC-E075-4BEA-AD6B-2A61C8671689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0FDE2-88D7-4552-9768-33A50B5AD784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4000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</a:rPr>
            <a:t>профессиональное объединение методистов ММС Школа методиста «МЫ ВМЕСТЕ!» (ЦРИИ)</a:t>
          </a:r>
          <a:endParaRPr lang="ru-RU" sz="2000" b="1" dirty="0">
            <a:solidFill>
              <a:schemeClr val="tx1"/>
            </a:solidFill>
          </a:endParaRPr>
        </a:p>
      </dgm:t>
    </dgm:pt>
    <dgm:pt modelId="{7C67A9A5-BB9C-4EC8-8277-50014AF6F579}" type="parTrans" cxnId="{433D09E2-528F-4FF5-A102-8EA473BCB1F6}">
      <dgm:prSet/>
      <dgm:spPr/>
      <dgm:t>
        <a:bodyPr/>
        <a:lstStyle/>
        <a:p>
          <a:endParaRPr lang="ru-RU"/>
        </a:p>
      </dgm:t>
    </dgm:pt>
    <dgm:pt modelId="{E5723C33-B0AB-44D6-91FD-91F77F6D5652}" type="sibTrans" cxnId="{433D09E2-528F-4FF5-A102-8EA473BCB1F6}">
      <dgm:prSet/>
      <dgm:spPr/>
      <dgm:t>
        <a:bodyPr/>
        <a:lstStyle/>
        <a:p>
          <a:endParaRPr lang="ru-RU"/>
        </a:p>
      </dgm:t>
    </dgm:pt>
    <dgm:pt modelId="{AE7A54F0-E2CB-4C0D-B0A7-0BE8999956C4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</a:rPr>
            <a:t>общественное профессиональное объединение «Педагогический лидер» (или «Молодой лидер», или «Лидер изменений», вопрос прорабатывается) для победителей и финалистов региональных и муниципальных этапов конкурсов профессионального мастерства (ЦРИИ)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>
            <a:solidFill>
              <a:schemeClr val="tx1"/>
            </a:solidFill>
          </a:endParaRPr>
        </a:p>
      </dgm:t>
    </dgm:pt>
    <dgm:pt modelId="{1E421E1F-FC56-475A-9F73-BCF3C8739AED}" type="parTrans" cxnId="{74C7C877-30BD-4656-8F31-032ABF6CE1A0}">
      <dgm:prSet/>
      <dgm:spPr/>
      <dgm:t>
        <a:bodyPr/>
        <a:lstStyle/>
        <a:p>
          <a:endParaRPr lang="ru-RU"/>
        </a:p>
      </dgm:t>
    </dgm:pt>
    <dgm:pt modelId="{C52FAE99-2029-44D0-802F-D404A2CAB5F6}" type="sibTrans" cxnId="{74C7C877-30BD-4656-8F31-032ABF6CE1A0}">
      <dgm:prSet/>
      <dgm:spPr/>
      <dgm:t>
        <a:bodyPr/>
        <a:lstStyle/>
        <a:p>
          <a:endParaRPr lang="ru-RU"/>
        </a:p>
      </dgm:t>
    </dgm:pt>
    <dgm:pt modelId="{D747568B-A832-4105-BD69-95919E29A90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</a:rPr>
            <a:t>профессиональное объединение региональных экспертов по инновационной деятельности и экспертного сообщества по развитию конкурсного движения (ЦРИИ)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>
            <a:solidFill>
              <a:schemeClr val="tx1"/>
            </a:solidFill>
          </a:endParaRPr>
        </a:p>
      </dgm:t>
    </dgm:pt>
    <dgm:pt modelId="{1AD1773E-A152-4C94-B5CC-39B83FB98092}" type="parTrans" cxnId="{6253D84C-28A8-4BC0-910D-B7762FB88F78}">
      <dgm:prSet/>
      <dgm:spPr/>
      <dgm:t>
        <a:bodyPr/>
        <a:lstStyle/>
        <a:p>
          <a:endParaRPr lang="ru-RU"/>
        </a:p>
      </dgm:t>
    </dgm:pt>
    <dgm:pt modelId="{12058F80-670E-4C9B-AD61-A4D6D8FBEB60}" type="sibTrans" cxnId="{6253D84C-28A8-4BC0-910D-B7762FB88F78}">
      <dgm:prSet/>
      <dgm:spPr/>
      <dgm:t>
        <a:bodyPr/>
        <a:lstStyle/>
        <a:p>
          <a:endParaRPr lang="ru-RU"/>
        </a:p>
      </dgm:t>
    </dgm:pt>
    <dgm:pt modelId="{3EC754D7-E80D-48B1-92DF-BED970534D91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R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ru-RU" sz="2000" dirty="0" smtClean="0">
            <a:solidFill>
              <a:schemeClr val="tx1"/>
            </a:solidFill>
          </a:endParaRPr>
        </a:p>
        <a:p>
          <a:pPr marR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2000" dirty="0" smtClean="0">
              <a:solidFill>
                <a:schemeClr val="tx1"/>
              </a:solidFill>
            </a:rPr>
            <a:t>профессиональное сообщество завучей школ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(активно существует с октября 2015 года в виде неформальной группы в Контакте) </a:t>
          </a:r>
          <a:r>
            <a:rPr lang="ru-RU" sz="2000" dirty="0" smtClean="0">
              <a:solidFill>
                <a:schemeClr val="tx1"/>
              </a:solidFill>
            </a:rPr>
            <a:t>(КМ)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</a:rPr>
            <a:t>Совместно с ЦО и ККО в стадии формирования профессиональное сообщество экспертов</a:t>
          </a:r>
        </a:p>
        <a:p>
          <a:pPr marR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ru-RU" sz="3900" dirty="0">
            <a:solidFill>
              <a:schemeClr val="tx1"/>
            </a:solidFill>
          </a:endParaRPr>
        </a:p>
      </dgm:t>
    </dgm:pt>
    <dgm:pt modelId="{0C17F11D-4248-4598-9E49-8797B404B885}" type="parTrans" cxnId="{36FD7A8A-AF87-415D-98F0-E51F6BF8FEE0}">
      <dgm:prSet/>
      <dgm:spPr/>
      <dgm:t>
        <a:bodyPr/>
        <a:lstStyle/>
        <a:p>
          <a:endParaRPr lang="ru-RU"/>
        </a:p>
      </dgm:t>
    </dgm:pt>
    <dgm:pt modelId="{8FE6625B-CD6E-416F-8B1A-7A868AC357E9}" type="sibTrans" cxnId="{36FD7A8A-AF87-415D-98F0-E51F6BF8FEE0}">
      <dgm:prSet/>
      <dgm:spPr/>
      <dgm:t>
        <a:bodyPr/>
        <a:lstStyle/>
        <a:p>
          <a:endParaRPr lang="ru-RU"/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6788B4-97DE-4A53-978A-55282A1E9C83}" type="pres">
      <dgm:prSet presAssocID="{D230FDE2-88D7-4552-9768-33A50B5AD784}" presName="node" presStyleLbl="node1" presStyleIdx="0" presStyleCnt="4" custLinFactNeighborX="-10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FD468-236A-492F-857A-4F1DFC67B259}" type="pres">
      <dgm:prSet presAssocID="{E5723C33-B0AB-44D6-91FD-91F77F6D5652}" presName="sibTrans" presStyleCnt="0"/>
      <dgm:spPr/>
    </dgm:pt>
    <dgm:pt modelId="{1A03BC77-853B-4C26-9B70-8F0C3A6ABB76}" type="pres">
      <dgm:prSet presAssocID="{AE7A54F0-E2CB-4C0D-B0A7-0BE8999956C4}" presName="node" presStyleLbl="node1" presStyleIdx="1" presStyleCnt="4" custScaleX="133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6ACE6-7FE5-425A-AF07-0D61202CB906}" type="pres">
      <dgm:prSet presAssocID="{C52FAE99-2029-44D0-802F-D404A2CAB5F6}" presName="sibTrans" presStyleCnt="0"/>
      <dgm:spPr/>
    </dgm:pt>
    <dgm:pt modelId="{CD49BCE5-4F3D-4230-9272-1F8F974F9072}" type="pres">
      <dgm:prSet presAssocID="{D747568B-A832-4105-BD69-95919E29A90C}" presName="node" presStyleLbl="node1" presStyleIdx="2" presStyleCnt="4" custScaleX="111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6DA2A-845C-4866-AD36-97A4C43C26B5}" type="pres">
      <dgm:prSet presAssocID="{12058F80-670E-4C9B-AD61-A4D6D8FBEB60}" presName="sibTrans" presStyleCnt="0"/>
      <dgm:spPr/>
    </dgm:pt>
    <dgm:pt modelId="{5A57DE3F-CC62-4CD7-804C-61131B888D54}" type="pres">
      <dgm:prSet presAssocID="{3EC754D7-E80D-48B1-92DF-BED970534D91}" presName="node" presStyleLbl="node1" presStyleIdx="3" presStyleCnt="4" custScaleX="111876" custScaleY="125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3D09E2-528F-4FF5-A102-8EA473BCB1F6}" srcId="{9D76DED1-1C94-4617-9204-4D126DD140C4}" destId="{D230FDE2-88D7-4552-9768-33A50B5AD784}" srcOrd="0" destOrd="0" parTransId="{7C67A9A5-BB9C-4EC8-8277-50014AF6F579}" sibTransId="{E5723C33-B0AB-44D6-91FD-91F77F6D5652}"/>
    <dgm:cxn modelId="{36FD7A8A-AF87-415D-98F0-E51F6BF8FEE0}" srcId="{9D76DED1-1C94-4617-9204-4D126DD140C4}" destId="{3EC754D7-E80D-48B1-92DF-BED970534D91}" srcOrd="3" destOrd="0" parTransId="{0C17F11D-4248-4598-9E49-8797B404B885}" sibTransId="{8FE6625B-CD6E-416F-8B1A-7A868AC357E9}"/>
    <dgm:cxn modelId="{E1F0C1D6-0249-42CF-8515-9E21FCED27EE}" type="presOf" srcId="{D230FDE2-88D7-4552-9768-33A50B5AD784}" destId="{C06788B4-97DE-4A53-978A-55282A1E9C83}" srcOrd="0" destOrd="0" presId="urn:microsoft.com/office/officeart/2005/8/layout/default"/>
    <dgm:cxn modelId="{74C7C877-30BD-4656-8F31-032ABF6CE1A0}" srcId="{9D76DED1-1C94-4617-9204-4D126DD140C4}" destId="{AE7A54F0-E2CB-4C0D-B0A7-0BE8999956C4}" srcOrd="1" destOrd="0" parTransId="{1E421E1F-FC56-475A-9F73-BCF3C8739AED}" sibTransId="{C52FAE99-2029-44D0-802F-D404A2CAB5F6}"/>
    <dgm:cxn modelId="{6B4C518E-F0C1-49EB-B720-D0A024D0EC0A}" type="presOf" srcId="{AE7A54F0-E2CB-4C0D-B0A7-0BE8999956C4}" destId="{1A03BC77-853B-4C26-9B70-8F0C3A6ABB76}" srcOrd="0" destOrd="0" presId="urn:microsoft.com/office/officeart/2005/8/layout/default"/>
    <dgm:cxn modelId="{24719411-426D-4211-A6C3-101CBF9D9906}" type="presOf" srcId="{3EC754D7-E80D-48B1-92DF-BED970534D91}" destId="{5A57DE3F-CC62-4CD7-804C-61131B888D54}" srcOrd="0" destOrd="0" presId="urn:microsoft.com/office/officeart/2005/8/layout/default"/>
    <dgm:cxn modelId="{8030B80D-CB44-4903-94FC-DFE066D0CFE7}" type="presOf" srcId="{9D76DED1-1C94-4617-9204-4D126DD140C4}" destId="{F0D116CC-9011-4C5E-BE23-AF8510B91C1D}" srcOrd="0" destOrd="0" presId="urn:microsoft.com/office/officeart/2005/8/layout/default"/>
    <dgm:cxn modelId="{6253D84C-28A8-4BC0-910D-B7762FB88F78}" srcId="{9D76DED1-1C94-4617-9204-4D126DD140C4}" destId="{D747568B-A832-4105-BD69-95919E29A90C}" srcOrd="2" destOrd="0" parTransId="{1AD1773E-A152-4C94-B5CC-39B83FB98092}" sibTransId="{12058F80-670E-4C9B-AD61-A4D6D8FBEB60}"/>
    <dgm:cxn modelId="{6A8925CA-B0AD-4DF7-A2D7-9D8124F735F1}" type="presOf" srcId="{D747568B-A832-4105-BD69-95919E29A90C}" destId="{CD49BCE5-4F3D-4230-9272-1F8F974F9072}" srcOrd="0" destOrd="0" presId="urn:microsoft.com/office/officeart/2005/8/layout/default"/>
    <dgm:cxn modelId="{3181B858-4F4B-44DD-9A55-C030390FE5D5}" type="presParOf" srcId="{F0D116CC-9011-4C5E-BE23-AF8510B91C1D}" destId="{C06788B4-97DE-4A53-978A-55282A1E9C83}" srcOrd="0" destOrd="0" presId="urn:microsoft.com/office/officeart/2005/8/layout/default"/>
    <dgm:cxn modelId="{A0CBD429-870B-46DC-9964-C5ECB5B85729}" type="presParOf" srcId="{F0D116CC-9011-4C5E-BE23-AF8510B91C1D}" destId="{2DDFD468-236A-492F-857A-4F1DFC67B259}" srcOrd="1" destOrd="0" presId="urn:microsoft.com/office/officeart/2005/8/layout/default"/>
    <dgm:cxn modelId="{43547914-5DA1-498E-80D8-2FDC6B29E4AD}" type="presParOf" srcId="{F0D116CC-9011-4C5E-BE23-AF8510B91C1D}" destId="{1A03BC77-853B-4C26-9B70-8F0C3A6ABB76}" srcOrd="2" destOrd="0" presId="urn:microsoft.com/office/officeart/2005/8/layout/default"/>
    <dgm:cxn modelId="{0BDD77F0-4380-4F36-AF74-B16EC78521CF}" type="presParOf" srcId="{F0D116CC-9011-4C5E-BE23-AF8510B91C1D}" destId="{43D6ACE6-7FE5-425A-AF07-0D61202CB906}" srcOrd="3" destOrd="0" presId="urn:microsoft.com/office/officeart/2005/8/layout/default"/>
    <dgm:cxn modelId="{30F85DFA-EF9D-4C9D-BF0F-CB765172A4DB}" type="presParOf" srcId="{F0D116CC-9011-4C5E-BE23-AF8510B91C1D}" destId="{CD49BCE5-4F3D-4230-9272-1F8F974F9072}" srcOrd="4" destOrd="0" presId="urn:microsoft.com/office/officeart/2005/8/layout/default"/>
    <dgm:cxn modelId="{8573CA65-8D95-43F5-89F8-5323DA1C9D52}" type="presParOf" srcId="{F0D116CC-9011-4C5E-BE23-AF8510B91C1D}" destId="{EC66DA2A-845C-4866-AD36-97A4C43C26B5}" srcOrd="5" destOrd="0" presId="urn:microsoft.com/office/officeart/2005/8/layout/default"/>
    <dgm:cxn modelId="{521BD206-FF46-42B0-AD16-E85B459F701E}" type="presParOf" srcId="{F0D116CC-9011-4C5E-BE23-AF8510B91C1D}" destId="{5A57DE3F-CC62-4CD7-804C-61131B888D5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0FDE2-88D7-4552-9768-33A50B5AD784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4000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tx1"/>
              </a:solidFill>
            </a:rPr>
            <a:t>Созданы профессиональные объединения (учителей начальных классов, библиотекарей, объединение «Темп», «СМС – форум» - историко-общественный цикл</a:t>
          </a:r>
          <a:endParaRPr lang="ru-RU" sz="2000" b="1" dirty="0">
            <a:solidFill>
              <a:schemeClr val="tx1"/>
            </a:solidFill>
          </a:endParaRPr>
        </a:p>
      </dgm:t>
    </dgm:pt>
    <dgm:pt modelId="{7C67A9A5-BB9C-4EC8-8277-50014AF6F579}" type="parTrans" cxnId="{433D09E2-528F-4FF5-A102-8EA473BCB1F6}">
      <dgm:prSet/>
      <dgm:spPr/>
      <dgm:t>
        <a:bodyPr/>
        <a:lstStyle/>
        <a:p>
          <a:endParaRPr lang="ru-RU"/>
        </a:p>
      </dgm:t>
    </dgm:pt>
    <dgm:pt modelId="{E5723C33-B0AB-44D6-91FD-91F77F6D5652}" type="sibTrans" cxnId="{433D09E2-528F-4FF5-A102-8EA473BCB1F6}">
      <dgm:prSet/>
      <dgm:spPr/>
      <dgm:t>
        <a:bodyPr/>
        <a:lstStyle/>
        <a:p>
          <a:endParaRPr lang="ru-RU"/>
        </a:p>
      </dgm:t>
    </dgm:pt>
    <dgm:pt modelId="{AE7A54F0-E2CB-4C0D-B0A7-0BE8999956C4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</a:rPr>
            <a:t>Формирование ассоциаций: «Лидер сельской школы», региональное отделение всероссийской ассоциации учителей математики</a:t>
          </a:r>
        </a:p>
      </dgm:t>
    </dgm:pt>
    <dgm:pt modelId="{1E421E1F-FC56-475A-9F73-BCF3C8739AED}" type="parTrans" cxnId="{74C7C877-30BD-4656-8F31-032ABF6CE1A0}">
      <dgm:prSet/>
      <dgm:spPr/>
      <dgm:t>
        <a:bodyPr/>
        <a:lstStyle/>
        <a:p>
          <a:endParaRPr lang="ru-RU"/>
        </a:p>
      </dgm:t>
    </dgm:pt>
    <dgm:pt modelId="{C52FAE99-2029-44D0-802F-D404A2CAB5F6}" type="sibTrans" cxnId="{74C7C877-30BD-4656-8F31-032ABF6CE1A0}">
      <dgm:prSet/>
      <dgm:spPr/>
      <dgm:t>
        <a:bodyPr/>
        <a:lstStyle/>
        <a:p>
          <a:endParaRPr lang="ru-RU"/>
        </a:p>
      </dgm:t>
    </dgm:pt>
    <dgm:pt modelId="{D747568B-A832-4105-BD69-95919E29A90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1"/>
              </a:solidFill>
            </a:rPr>
            <a:t>Интернет – сообщества педагогов</a:t>
          </a:r>
          <a:endParaRPr lang="ru-RU" sz="2000" dirty="0">
            <a:solidFill>
              <a:schemeClr val="tx1"/>
            </a:solidFill>
          </a:endParaRPr>
        </a:p>
      </dgm:t>
    </dgm:pt>
    <dgm:pt modelId="{12058F80-670E-4C9B-AD61-A4D6D8FBEB60}" type="sibTrans" cxnId="{6253D84C-28A8-4BC0-910D-B7762FB88F78}">
      <dgm:prSet/>
      <dgm:spPr/>
      <dgm:t>
        <a:bodyPr/>
        <a:lstStyle/>
        <a:p>
          <a:endParaRPr lang="ru-RU"/>
        </a:p>
      </dgm:t>
    </dgm:pt>
    <dgm:pt modelId="{1AD1773E-A152-4C94-B5CC-39B83FB98092}" type="parTrans" cxnId="{6253D84C-28A8-4BC0-910D-B7762FB88F78}">
      <dgm:prSet/>
      <dgm:spPr/>
      <dgm:t>
        <a:bodyPr/>
        <a:lstStyle/>
        <a:p>
          <a:endParaRPr lang="ru-RU"/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6788B4-97DE-4A53-978A-55282A1E9C83}" type="pres">
      <dgm:prSet presAssocID="{D230FDE2-88D7-4552-9768-33A50B5AD784}" presName="node" presStyleLbl="node1" presStyleIdx="0" presStyleCnt="3" custLinFactNeighborX="-10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FD468-236A-492F-857A-4F1DFC67B259}" type="pres">
      <dgm:prSet presAssocID="{E5723C33-B0AB-44D6-91FD-91F77F6D5652}" presName="sibTrans" presStyleCnt="0"/>
      <dgm:spPr/>
    </dgm:pt>
    <dgm:pt modelId="{1A03BC77-853B-4C26-9B70-8F0C3A6ABB76}" type="pres">
      <dgm:prSet presAssocID="{AE7A54F0-E2CB-4C0D-B0A7-0BE8999956C4}" presName="node" presStyleLbl="node1" presStyleIdx="1" presStyleCnt="3" custScaleX="119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6ACE6-7FE5-425A-AF07-0D61202CB906}" type="pres">
      <dgm:prSet presAssocID="{C52FAE99-2029-44D0-802F-D404A2CAB5F6}" presName="sibTrans" presStyleCnt="0"/>
      <dgm:spPr/>
    </dgm:pt>
    <dgm:pt modelId="{CD49BCE5-4F3D-4230-9272-1F8F974F9072}" type="pres">
      <dgm:prSet presAssocID="{D747568B-A832-4105-BD69-95919E29A90C}" presName="node" presStyleLbl="node1" presStyleIdx="2" presStyleCnt="3" custScaleX="111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3D09E2-528F-4FF5-A102-8EA473BCB1F6}" srcId="{9D76DED1-1C94-4617-9204-4D126DD140C4}" destId="{D230FDE2-88D7-4552-9768-33A50B5AD784}" srcOrd="0" destOrd="0" parTransId="{7C67A9A5-BB9C-4EC8-8277-50014AF6F579}" sibTransId="{E5723C33-B0AB-44D6-91FD-91F77F6D5652}"/>
    <dgm:cxn modelId="{D7612F61-11D1-49E3-8AD8-591C42086390}" type="presOf" srcId="{D230FDE2-88D7-4552-9768-33A50B5AD784}" destId="{C06788B4-97DE-4A53-978A-55282A1E9C83}" srcOrd="0" destOrd="0" presId="urn:microsoft.com/office/officeart/2005/8/layout/default"/>
    <dgm:cxn modelId="{74C7C877-30BD-4656-8F31-032ABF6CE1A0}" srcId="{9D76DED1-1C94-4617-9204-4D126DD140C4}" destId="{AE7A54F0-E2CB-4C0D-B0A7-0BE8999956C4}" srcOrd="1" destOrd="0" parTransId="{1E421E1F-FC56-475A-9F73-BCF3C8739AED}" sibTransId="{C52FAE99-2029-44D0-802F-D404A2CAB5F6}"/>
    <dgm:cxn modelId="{51B1C46D-6FA8-4A75-983F-62B47DF5EEF0}" type="presOf" srcId="{AE7A54F0-E2CB-4C0D-B0A7-0BE8999956C4}" destId="{1A03BC77-853B-4C26-9B70-8F0C3A6ABB76}" srcOrd="0" destOrd="0" presId="urn:microsoft.com/office/officeart/2005/8/layout/default"/>
    <dgm:cxn modelId="{6253D84C-28A8-4BC0-910D-B7762FB88F78}" srcId="{9D76DED1-1C94-4617-9204-4D126DD140C4}" destId="{D747568B-A832-4105-BD69-95919E29A90C}" srcOrd="2" destOrd="0" parTransId="{1AD1773E-A152-4C94-B5CC-39B83FB98092}" sibTransId="{12058F80-670E-4C9B-AD61-A4D6D8FBEB60}"/>
    <dgm:cxn modelId="{CE7DD771-474E-4FE5-B246-87AB02AA9896}" type="presOf" srcId="{9D76DED1-1C94-4617-9204-4D126DD140C4}" destId="{F0D116CC-9011-4C5E-BE23-AF8510B91C1D}" srcOrd="0" destOrd="0" presId="urn:microsoft.com/office/officeart/2005/8/layout/default"/>
    <dgm:cxn modelId="{D6C21EB0-5212-4B9A-88C1-121595417655}" type="presOf" srcId="{D747568B-A832-4105-BD69-95919E29A90C}" destId="{CD49BCE5-4F3D-4230-9272-1F8F974F9072}" srcOrd="0" destOrd="0" presId="urn:microsoft.com/office/officeart/2005/8/layout/default"/>
    <dgm:cxn modelId="{17188D3A-0433-40BC-9442-C2F2918DA1F8}" type="presParOf" srcId="{F0D116CC-9011-4C5E-BE23-AF8510B91C1D}" destId="{C06788B4-97DE-4A53-978A-55282A1E9C83}" srcOrd="0" destOrd="0" presId="urn:microsoft.com/office/officeart/2005/8/layout/default"/>
    <dgm:cxn modelId="{070D4033-B885-4000-9BFF-9CEB54B08F1F}" type="presParOf" srcId="{F0D116CC-9011-4C5E-BE23-AF8510B91C1D}" destId="{2DDFD468-236A-492F-857A-4F1DFC67B259}" srcOrd="1" destOrd="0" presId="urn:microsoft.com/office/officeart/2005/8/layout/default"/>
    <dgm:cxn modelId="{2AFF8EF7-9911-4CCA-A0C1-C4FE9926903D}" type="presParOf" srcId="{F0D116CC-9011-4C5E-BE23-AF8510B91C1D}" destId="{1A03BC77-853B-4C26-9B70-8F0C3A6ABB76}" srcOrd="2" destOrd="0" presId="urn:microsoft.com/office/officeart/2005/8/layout/default"/>
    <dgm:cxn modelId="{6A9BF4FB-B065-4F8C-8943-47A93E4083AD}" type="presParOf" srcId="{F0D116CC-9011-4C5E-BE23-AF8510B91C1D}" destId="{43D6ACE6-7FE5-425A-AF07-0D61202CB906}" srcOrd="3" destOrd="0" presId="urn:microsoft.com/office/officeart/2005/8/layout/default"/>
    <dgm:cxn modelId="{D5B68A26-7DA3-44F9-821E-F7C616731093}" type="presParOf" srcId="{F0D116CC-9011-4C5E-BE23-AF8510B91C1D}" destId="{CD49BCE5-4F3D-4230-9272-1F8F974F907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6AFF03A-1E6F-47CE-8C84-7854CBBBCD4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B7230D-56DF-4E25-B9DE-FF2099BEDBF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Четыре единичных проекта (цель -  методическое сопровождение развития кадрового потенциала РСО)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 smtClean="0">
            <a:solidFill>
              <a:schemeClr val="accent1">
                <a:lumMod val="50000"/>
              </a:schemeClr>
            </a:solidFill>
          </a:endParaRPr>
        </a:p>
      </dgm:t>
    </dgm:pt>
    <dgm:pt modelId="{B6508401-D635-48CF-8AD6-81500115C5F5}" type="parTrans" cxnId="{C3D5BCDE-9833-44A4-B75E-78CC41E41E2D}">
      <dgm:prSet/>
      <dgm:spPr/>
      <dgm:t>
        <a:bodyPr/>
        <a:lstStyle/>
        <a:p>
          <a:endParaRPr lang="ru-RU"/>
        </a:p>
      </dgm:t>
    </dgm:pt>
    <dgm:pt modelId="{CA665C00-82F5-4ADA-838B-84EA8CF4F0FC}" type="sibTrans" cxnId="{C3D5BCDE-9833-44A4-B75E-78CC41E41E2D}">
      <dgm:prSet/>
      <dgm:spPr/>
      <dgm:t>
        <a:bodyPr/>
        <a:lstStyle/>
        <a:p>
          <a:endParaRPr lang="ru-RU"/>
        </a:p>
      </dgm:t>
    </dgm:pt>
    <dgm:pt modelId="{E808E9FB-E255-44A5-A8EA-873ED70D6CAE}">
      <dgm:prSet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«Региональный электронный образовательный ресурс «Энциклопедия им.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Г.К.Селевко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».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44205020-E098-4E55-882A-4E60B33BBA23}" type="parTrans" cxnId="{31F475E0-A523-4370-A216-B5F8F96F399E}">
      <dgm:prSet/>
      <dgm:spPr/>
      <dgm:t>
        <a:bodyPr/>
        <a:lstStyle/>
        <a:p>
          <a:endParaRPr lang="ru-RU"/>
        </a:p>
      </dgm:t>
    </dgm:pt>
    <dgm:pt modelId="{87B72A81-167E-46D9-872A-AC1B28491CF4}" type="sibTrans" cxnId="{31F475E0-A523-4370-A216-B5F8F96F399E}">
      <dgm:prSet/>
      <dgm:spPr/>
      <dgm:t>
        <a:bodyPr/>
        <a:lstStyle/>
        <a:p>
          <a:endParaRPr lang="ru-RU"/>
        </a:p>
      </dgm:t>
    </dgm:pt>
    <dgm:pt modelId="{7F9E4942-A3D3-4B7E-8B11-27E206CA50AE}">
      <dgm:prSet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В реализации проектов принимают участие представители ММС и ИРО. Состав участников закреплен в приказе.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8BA342B3-2CF4-4505-AE85-A951F91B56DA}" type="parTrans" cxnId="{5B129EF2-6316-46E2-AE80-602BFEBB0F91}">
      <dgm:prSet/>
      <dgm:spPr/>
      <dgm:t>
        <a:bodyPr/>
        <a:lstStyle/>
        <a:p>
          <a:endParaRPr lang="ru-RU"/>
        </a:p>
      </dgm:t>
    </dgm:pt>
    <dgm:pt modelId="{019BB3E7-0337-476D-BEAE-A0C197E9A3E9}" type="sibTrans" cxnId="{5B129EF2-6316-46E2-AE80-602BFEBB0F91}">
      <dgm:prSet/>
      <dgm:spPr/>
      <dgm:t>
        <a:bodyPr/>
        <a:lstStyle/>
        <a:p>
          <a:endParaRPr lang="ru-RU"/>
        </a:p>
      </dgm:t>
    </dgm:pt>
    <dgm:pt modelId="{67E480BC-5E64-4B0C-98C8-0095F9280B00}">
      <dgm:prSet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«Интегративная модель конкурсов профессионального мастерства как ресурс развития региональной системы образования».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ECB74CD2-831A-4DD9-AE11-35E7A66A2DC1}" type="parTrans" cxnId="{94F95DFA-86C9-45D6-BE1A-6B200F0DE064}">
      <dgm:prSet/>
      <dgm:spPr/>
      <dgm:t>
        <a:bodyPr/>
        <a:lstStyle/>
        <a:p>
          <a:endParaRPr lang="ru-RU"/>
        </a:p>
      </dgm:t>
    </dgm:pt>
    <dgm:pt modelId="{8E45F7A5-AE8D-46D5-A15B-765EE60A445D}" type="sibTrans" cxnId="{94F95DFA-86C9-45D6-BE1A-6B200F0DE064}">
      <dgm:prSet/>
      <dgm:spPr/>
      <dgm:t>
        <a:bodyPr/>
        <a:lstStyle/>
        <a:p>
          <a:endParaRPr lang="ru-RU"/>
        </a:p>
      </dgm:t>
    </dgm:pt>
    <dgm:pt modelId="{F959113B-CC2D-4951-8D90-ABCD8A70488A}">
      <dgm:prSet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«Разработка механизмов управления инновационными процессами в РСО»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4C08BEE8-C763-45CD-A572-EC062A9C1E6A}" type="parTrans" cxnId="{C64CFE2B-07D5-4923-88EB-DBA8D4613D6F}">
      <dgm:prSet/>
      <dgm:spPr/>
      <dgm:t>
        <a:bodyPr/>
        <a:lstStyle/>
        <a:p>
          <a:endParaRPr lang="ru-RU"/>
        </a:p>
      </dgm:t>
    </dgm:pt>
    <dgm:pt modelId="{00F55049-BE0C-416A-867D-F86C7717305D}" type="sibTrans" cxnId="{C64CFE2B-07D5-4923-88EB-DBA8D4613D6F}">
      <dgm:prSet/>
      <dgm:spPr/>
      <dgm:t>
        <a:bodyPr/>
        <a:lstStyle/>
        <a:p>
          <a:endParaRPr lang="ru-RU"/>
        </a:p>
      </dgm:t>
    </dgm:pt>
    <dgm:pt modelId="{363EF405-970E-4FC9-AFF7-643ACF17B95D}">
      <dgm:prSet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«Профессиональные педагогические сообщества - стратегический ресурс повышения качества образования»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0D721BBC-24AD-4BE6-97E0-34F285239D9F}" type="parTrans" cxnId="{6D6F529A-14F4-4A14-8467-28D1BD1AE662}">
      <dgm:prSet/>
      <dgm:spPr/>
      <dgm:t>
        <a:bodyPr/>
        <a:lstStyle/>
        <a:p>
          <a:endParaRPr lang="ru-RU"/>
        </a:p>
      </dgm:t>
    </dgm:pt>
    <dgm:pt modelId="{9A494364-050A-42B7-8D15-9EC3B6565643}" type="sibTrans" cxnId="{6D6F529A-14F4-4A14-8467-28D1BD1AE662}">
      <dgm:prSet/>
      <dgm:spPr/>
      <dgm:t>
        <a:bodyPr/>
        <a:lstStyle/>
        <a:p>
          <a:endParaRPr lang="ru-RU"/>
        </a:p>
      </dgm:t>
    </dgm:pt>
    <dgm:pt modelId="{819B3D6F-F6D0-41D8-ABC4-AA0EF5F4FBC0}" type="pres">
      <dgm:prSet presAssocID="{C6AFF03A-1E6F-47CE-8C84-7854CBBBCD4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C6DB9E-3CCD-4CE9-9237-0039DBC59520}" type="pres">
      <dgm:prSet presAssocID="{EAB7230D-56DF-4E25-B9DE-FF2099BEDBF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D94B8-544E-4EF4-8500-A18073738E20}" type="pres">
      <dgm:prSet presAssocID="{CA665C00-82F5-4ADA-838B-84EA8CF4F0FC}" presName="sibTrans" presStyleCnt="0"/>
      <dgm:spPr/>
    </dgm:pt>
    <dgm:pt modelId="{DE86CC87-C08E-4FE6-9405-2BDF2F85C204}" type="pres">
      <dgm:prSet presAssocID="{E808E9FB-E255-44A5-A8EA-873ED70D6CAE}" presName="node" presStyleLbl="node1" presStyleIdx="1" presStyleCnt="6" custLinFactNeighborX="-27" custLinFactNeighborY="-4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550938-7144-4966-8DC8-813CA87D9321}" type="pres">
      <dgm:prSet presAssocID="{87B72A81-167E-46D9-872A-AC1B28491CF4}" presName="sibTrans" presStyleCnt="0"/>
      <dgm:spPr/>
    </dgm:pt>
    <dgm:pt modelId="{6F99ED4F-B92D-403B-970C-B248FAADF426}" type="pres">
      <dgm:prSet presAssocID="{7F9E4942-A3D3-4B7E-8B11-27E206CA50AE}" presName="node" presStyleLbl="node1" presStyleIdx="2" presStyleCnt="6" custLinFactNeighborX="-1549" custLinFactNeighborY="55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927E7-6F28-44CE-B2C7-7C0F15C8AE34}" type="pres">
      <dgm:prSet presAssocID="{019BB3E7-0337-476D-BEAE-A0C197E9A3E9}" presName="sibTrans" presStyleCnt="0"/>
      <dgm:spPr/>
    </dgm:pt>
    <dgm:pt modelId="{115A71B8-C78F-4076-A0D0-9CDEF4C3C08F}" type="pres">
      <dgm:prSet presAssocID="{363EF405-970E-4FC9-AFF7-643ACF17B95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DA931-DB26-4FC7-BE00-4A25F15EBE4F}" type="pres">
      <dgm:prSet presAssocID="{9A494364-050A-42B7-8D15-9EC3B6565643}" presName="sibTrans" presStyleCnt="0"/>
      <dgm:spPr/>
    </dgm:pt>
    <dgm:pt modelId="{9419D1D9-56A2-4220-9096-DA574987A56D}" type="pres">
      <dgm:prSet presAssocID="{67E480BC-5E64-4B0C-98C8-0095F9280B0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1A9A9-11E6-45AE-A0F6-4FB5EA6C5A6D}" type="pres">
      <dgm:prSet presAssocID="{8E45F7A5-AE8D-46D5-A15B-765EE60A445D}" presName="sibTrans" presStyleCnt="0"/>
      <dgm:spPr/>
    </dgm:pt>
    <dgm:pt modelId="{41177D18-6449-4087-A9DE-102832BDD5BE}" type="pres">
      <dgm:prSet presAssocID="{F959113B-CC2D-4951-8D90-ABCD8A70488A}" presName="node" presStyleLbl="node1" presStyleIdx="5" presStyleCnt="6" custLinFactNeighborX="-1915" custLinFactNeighborY="-12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1DECF4-89E7-4AC4-9705-EBA0CE32A38D}" type="presOf" srcId="{E808E9FB-E255-44A5-A8EA-873ED70D6CAE}" destId="{DE86CC87-C08E-4FE6-9405-2BDF2F85C204}" srcOrd="0" destOrd="0" presId="urn:microsoft.com/office/officeart/2005/8/layout/default"/>
    <dgm:cxn modelId="{5B129EF2-6316-46E2-AE80-602BFEBB0F91}" srcId="{C6AFF03A-1E6F-47CE-8C84-7854CBBBCD42}" destId="{7F9E4942-A3D3-4B7E-8B11-27E206CA50AE}" srcOrd="2" destOrd="0" parTransId="{8BA342B3-2CF4-4505-AE85-A951F91B56DA}" sibTransId="{019BB3E7-0337-476D-BEAE-A0C197E9A3E9}"/>
    <dgm:cxn modelId="{94F95DFA-86C9-45D6-BE1A-6B200F0DE064}" srcId="{C6AFF03A-1E6F-47CE-8C84-7854CBBBCD42}" destId="{67E480BC-5E64-4B0C-98C8-0095F9280B00}" srcOrd="4" destOrd="0" parTransId="{ECB74CD2-831A-4DD9-AE11-35E7A66A2DC1}" sibTransId="{8E45F7A5-AE8D-46D5-A15B-765EE60A445D}"/>
    <dgm:cxn modelId="{D0653F14-24D3-4D53-A097-2D388F765788}" type="presOf" srcId="{C6AFF03A-1E6F-47CE-8C84-7854CBBBCD42}" destId="{819B3D6F-F6D0-41D8-ABC4-AA0EF5F4FBC0}" srcOrd="0" destOrd="0" presId="urn:microsoft.com/office/officeart/2005/8/layout/default"/>
    <dgm:cxn modelId="{31F475E0-A523-4370-A216-B5F8F96F399E}" srcId="{C6AFF03A-1E6F-47CE-8C84-7854CBBBCD42}" destId="{E808E9FB-E255-44A5-A8EA-873ED70D6CAE}" srcOrd="1" destOrd="0" parTransId="{44205020-E098-4E55-882A-4E60B33BBA23}" sibTransId="{87B72A81-167E-46D9-872A-AC1B28491CF4}"/>
    <dgm:cxn modelId="{6351F46F-7CC2-40E2-92E6-3F39A10D3B78}" type="presOf" srcId="{7F9E4942-A3D3-4B7E-8B11-27E206CA50AE}" destId="{6F99ED4F-B92D-403B-970C-B248FAADF426}" srcOrd="0" destOrd="0" presId="urn:microsoft.com/office/officeart/2005/8/layout/default"/>
    <dgm:cxn modelId="{1565BE20-85E1-40AE-B9EB-529E4E1406C4}" type="presOf" srcId="{F959113B-CC2D-4951-8D90-ABCD8A70488A}" destId="{41177D18-6449-4087-A9DE-102832BDD5BE}" srcOrd="0" destOrd="0" presId="urn:microsoft.com/office/officeart/2005/8/layout/default"/>
    <dgm:cxn modelId="{C64CFE2B-07D5-4923-88EB-DBA8D4613D6F}" srcId="{C6AFF03A-1E6F-47CE-8C84-7854CBBBCD42}" destId="{F959113B-CC2D-4951-8D90-ABCD8A70488A}" srcOrd="5" destOrd="0" parTransId="{4C08BEE8-C763-45CD-A572-EC062A9C1E6A}" sibTransId="{00F55049-BE0C-416A-867D-F86C7717305D}"/>
    <dgm:cxn modelId="{BF912C70-2F1B-4A05-AF86-67CC6A8058DF}" type="presOf" srcId="{EAB7230D-56DF-4E25-B9DE-FF2099BEDBFE}" destId="{16C6DB9E-3CCD-4CE9-9237-0039DBC59520}" srcOrd="0" destOrd="0" presId="urn:microsoft.com/office/officeart/2005/8/layout/default"/>
    <dgm:cxn modelId="{64965B99-3ED1-4252-8102-9CB10AFD6173}" type="presOf" srcId="{363EF405-970E-4FC9-AFF7-643ACF17B95D}" destId="{115A71B8-C78F-4076-A0D0-9CDEF4C3C08F}" srcOrd="0" destOrd="0" presId="urn:microsoft.com/office/officeart/2005/8/layout/default"/>
    <dgm:cxn modelId="{6D6F529A-14F4-4A14-8467-28D1BD1AE662}" srcId="{C6AFF03A-1E6F-47CE-8C84-7854CBBBCD42}" destId="{363EF405-970E-4FC9-AFF7-643ACF17B95D}" srcOrd="3" destOrd="0" parTransId="{0D721BBC-24AD-4BE6-97E0-34F285239D9F}" sibTransId="{9A494364-050A-42B7-8D15-9EC3B6565643}"/>
    <dgm:cxn modelId="{F546E36D-6443-49C4-BBF6-C54FCE7E8DA0}" type="presOf" srcId="{67E480BC-5E64-4B0C-98C8-0095F9280B00}" destId="{9419D1D9-56A2-4220-9096-DA574987A56D}" srcOrd="0" destOrd="0" presId="urn:microsoft.com/office/officeart/2005/8/layout/default"/>
    <dgm:cxn modelId="{C3D5BCDE-9833-44A4-B75E-78CC41E41E2D}" srcId="{C6AFF03A-1E6F-47CE-8C84-7854CBBBCD42}" destId="{EAB7230D-56DF-4E25-B9DE-FF2099BEDBFE}" srcOrd="0" destOrd="0" parTransId="{B6508401-D635-48CF-8AD6-81500115C5F5}" sibTransId="{CA665C00-82F5-4ADA-838B-84EA8CF4F0FC}"/>
    <dgm:cxn modelId="{ABC50DA8-2DC8-4403-A046-CF70B00B74DE}" type="presParOf" srcId="{819B3D6F-F6D0-41D8-ABC4-AA0EF5F4FBC0}" destId="{16C6DB9E-3CCD-4CE9-9237-0039DBC59520}" srcOrd="0" destOrd="0" presId="urn:microsoft.com/office/officeart/2005/8/layout/default"/>
    <dgm:cxn modelId="{45CC1674-FB65-4755-A5CE-0B28912AD6E4}" type="presParOf" srcId="{819B3D6F-F6D0-41D8-ABC4-AA0EF5F4FBC0}" destId="{91ED94B8-544E-4EF4-8500-A18073738E20}" srcOrd="1" destOrd="0" presId="urn:microsoft.com/office/officeart/2005/8/layout/default"/>
    <dgm:cxn modelId="{23280BB0-7314-44E0-9778-ED704653F021}" type="presParOf" srcId="{819B3D6F-F6D0-41D8-ABC4-AA0EF5F4FBC0}" destId="{DE86CC87-C08E-4FE6-9405-2BDF2F85C204}" srcOrd="2" destOrd="0" presId="urn:microsoft.com/office/officeart/2005/8/layout/default"/>
    <dgm:cxn modelId="{FC182490-F341-44C2-B08E-424B0299440C}" type="presParOf" srcId="{819B3D6F-F6D0-41D8-ABC4-AA0EF5F4FBC0}" destId="{5A550938-7144-4966-8DC8-813CA87D9321}" srcOrd="3" destOrd="0" presId="urn:microsoft.com/office/officeart/2005/8/layout/default"/>
    <dgm:cxn modelId="{12FD60F2-CC86-4F28-AC4B-8AE2ADBC835F}" type="presParOf" srcId="{819B3D6F-F6D0-41D8-ABC4-AA0EF5F4FBC0}" destId="{6F99ED4F-B92D-403B-970C-B248FAADF426}" srcOrd="4" destOrd="0" presId="urn:microsoft.com/office/officeart/2005/8/layout/default"/>
    <dgm:cxn modelId="{26FCFCA3-989C-455C-B75B-D2AD7AB90405}" type="presParOf" srcId="{819B3D6F-F6D0-41D8-ABC4-AA0EF5F4FBC0}" destId="{517927E7-6F28-44CE-B2C7-7C0F15C8AE34}" srcOrd="5" destOrd="0" presId="urn:microsoft.com/office/officeart/2005/8/layout/default"/>
    <dgm:cxn modelId="{0063EBE2-C3EE-40AA-9537-344652E01401}" type="presParOf" srcId="{819B3D6F-F6D0-41D8-ABC4-AA0EF5F4FBC0}" destId="{115A71B8-C78F-4076-A0D0-9CDEF4C3C08F}" srcOrd="6" destOrd="0" presId="urn:microsoft.com/office/officeart/2005/8/layout/default"/>
    <dgm:cxn modelId="{F5220767-BBBA-4473-9167-4184BD026620}" type="presParOf" srcId="{819B3D6F-F6D0-41D8-ABC4-AA0EF5F4FBC0}" destId="{35CDA931-DB26-4FC7-BE00-4A25F15EBE4F}" srcOrd="7" destOrd="0" presId="urn:microsoft.com/office/officeart/2005/8/layout/default"/>
    <dgm:cxn modelId="{33058922-2CEA-4950-8B2D-C8307901E9A7}" type="presParOf" srcId="{819B3D6F-F6D0-41D8-ABC4-AA0EF5F4FBC0}" destId="{9419D1D9-56A2-4220-9096-DA574987A56D}" srcOrd="8" destOrd="0" presId="urn:microsoft.com/office/officeart/2005/8/layout/default"/>
    <dgm:cxn modelId="{A998634D-50D9-41E2-8D8D-22FA2A049C90}" type="presParOf" srcId="{819B3D6F-F6D0-41D8-ABC4-AA0EF5F4FBC0}" destId="{3AA1A9A9-11E6-45AE-A0F6-4FB5EA6C5A6D}" srcOrd="9" destOrd="0" presId="urn:microsoft.com/office/officeart/2005/8/layout/default"/>
    <dgm:cxn modelId="{DA985E82-A36D-45E9-9576-4ACF2BB6C0C2}" type="presParOf" srcId="{819B3D6F-F6D0-41D8-ABC4-AA0EF5F4FBC0}" destId="{41177D18-6449-4087-A9DE-102832BDD5B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0FDE2-88D7-4552-9768-33A50B5AD784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Программы подготовки к участию в конкурсах профессионального мастерства: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tx1"/>
              </a:solidFill>
            </a:rPr>
            <a:t> Сформирован модуль в рамках ЗНС., представлен на экспертную комиссию ИРО.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dirty="0" smtClean="0">
              <a:solidFill>
                <a:schemeClr val="tx1"/>
              </a:solidFill>
            </a:rPr>
            <a:t>(разработка программы планируется к октябрю 2016 года)</a:t>
          </a: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dirty="0">
            <a:solidFill>
              <a:schemeClr val="accent1">
                <a:lumMod val="50000"/>
              </a:schemeClr>
            </a:solidFill>
          </a:endParaRPr>
        </a:p>
      </dgm:t>
    </dgm:pt>
    <dgm:pt modelId="{7C67A9A5-BB9C-4EC8-8277-50014AF6F579}" type="parTrans" cxnId="{433D09E2-528F-4FF5-A102-8EA473BCB1F6}">
      <dgm:prSet/>
      <dgm:spPr/>
      <dgm:t>
        <a:bodyPr/>
        <a:lstStyle/>
        <a:p>
          <a:endParaRPr lang="ru-RU" sz="1200"/>
        </a:p>
      </dgm:t>
    </dgm:pt>
    <dgm:pt modelId="{E5723C33-B0AB-44D6-91FD-91F77F6D5652}" type="sibTrans" cxnId="{433D09E2-528F-4FF5-A102-8EA473BCB1F6}">
      <dgm:prSet/>
      <dgm:spPr/>
      <dgm:t>
        <a:bodyPr/>
        <a:lstStyle/>
        <a:p>
          <a:endParaRPr lang="ru-RU" sz="1200"/>
        </a:p>
      </dgm:t>
    </dgm:pt>
    <dgm:pt modelId="{AE7A54F0-E2CB-4C0D-B0A7-0BE8999956C4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Стажировка на базе инновационных образовательных учреждений: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i="1" u="sng" dirty="0" smtClean="0">
              <a:solidFill>
                <a:schemeClr val="tx1"/>
              </a:solidFill>
            </a:rPr>
            <a:t>Региональная</a:t>
          </a:r>
          <a:r>
            <a:rPr lang="ru-RU" sz="1400" i="1" dirty="0" smtClean="0">
              <a:solidFill>
                <a:schemeClr val="tx1"/>
              </a:solidFill>
            </a:rPr>
            <a:t> </a:t>
          </a:r>
          <a:r>
            <a:rPr lang="ru-RU" sz="1400" i="1" dirty="0" err="1" smtClean="0">
              <a:solidFill>
                <a:schemeClr val="tx1"/>
              </a:solidFill>
            </a:rPr>
            <a:t>стажировочная</a:t>
          </a:r>
          <a:r>
            <a:rPr lang="ru-RU" sz="1400" i="1" dirty="0" smtClean="0">
              <a:solidFill>
                <a:schemeClr val="tx1"/>
              </a:solidFill>
            </a:rPr>
            <a:t> площадка (РСП)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i="1" dirty="0" smtClean="0">
              <a:solidFill>
                <a:schemeClr val="tx1"/>
              </a:solidFill>
            </a:rPr>
            <a:t>(вся деятельность закончилась  в 2015г.):  </a:t>
          </a:r>
          <a:endParaRPr lang="ru-RU" sz="1400" b="1" dirty="0" smtClean="0">
            <a:solidFill>
              <a:schemeClr val="accent1">
                <a:lumMod val="50000"/>
              </a:schemeClr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dirty="0" smtClean="0">
            <a:solidFill>
              <a:schemeClr val="tx1"/>
            </a:solidFill>
          </a:endParaRPr>
        </a:p>
      </dgm:t>
    </dgm:pt>
    <dgm:pt modelId="{1E421E1F-FC56-475A-9F73-BCF3C8739AED}" type="parTrans" cxnId="{74C7C877-30BD-4656-8F31-032ABF6CE1A0}">
      <dgm:prSet/>
      <dgm:spPr/>
      <dgm:t>
        <a:bodyPr/>
        <a:lstStyle/>
        <a:p>
          <a:endParaRPr lang="ru-RU" sz="1200"/>
        </a:p>
      </dgm:t>
    </dgm:pt>
    <dgm:pt modelId="{C52FAE99-2029-44D0-802F-D404A2CAB5F6}" type="sibTrans" cxnId="{74C7C877-30BD-4656-8F31-032ABF6CE1A0}">
      <dgm:prSet/>
      <dgm:spPr/>
      <dgm:t>
        <a:bodyPr/>
        <a:lstStyle/>
        <a:p>
          <a:endParaRPr lang="ru-RU" sz="1200"/>
        </a:p>
      </dgm:t>
    </dgm:pt>
    <dgm:pt modelId="{D747568B-A832-4105-BD69-95919E29A90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Примерное положение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о </a:t>
          </a:r>
          <a:r>
            <a:rPr lang="ru-RU" sz="1400" b="1" dirty="0" err="1" smtClean="0">
              <a:solidFill>
                <a:schemeClr val="tx1"/>
              </a:solidFill>
            </a:rPr>
            <a:t>тьюторе</a:t>
          </a:r>
          <a:r>
            <a:rPr lang="ru-RU" sz="1400" b="1" dirty="0" smtClean="0">
              <a:solidFill>
                <a:schemeClr val="tx1"/>
              </a:solidFill>
            </a:rPr>
            <a:t> в ОО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dirty="0">
            <a:solidFill>
              <a:schemeClr val="tx1"/>
            </a:solidFill>
          </a:endParaRPr>
        </a:p>
      </dgm:t>
    </dgm:pt>
    <dgm:pt modelId="{1AD1773E-A152-4C94-B5CC-39B83FB98092}" type="parTrans" cxnId="{6253D84C-28A8-4BC0-910D-B7762FB88F78}">
      <dgm:prSet/>
      <dgm:spPr/>
      <dgm:t>
        <a:bodyPr/>
        <a:lstStyle/>
        <a:p>
          <a:endParaRPr lang="ru-RU" sz="1200"/>
        </a:p>
      </dgm:t>
    </dgm:pt>
    <dgm:pt modelId="{12058F80-670E-4C9B-AD61-A4D6D8FBEB60}" type="sibTrans" cxnId="{6253D84C-28A8-4BC0-910D-B7762FB88F78}">
      <dgm:prSet/>
      <dgm:spPr/>
      <dgm:t>
        <a:bodyPr/>
        <a:lstStyle/>
        <a:p>
          <a:endParaRPr lang="ru-RU" sz="1200"/>
        </a:p>
      </dgm:t>
    </dgm:pt>
    <dgm:pt modelId="{88394431-3FE3-4565-BF5C-0CDFCD68B372}">
      <dgm:prSet custT="1"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Положения о профессиональных сообществах не утверждены  (методисты, эксперты, молодые лидеры)</a:t>
          </a:r>
          <a:endParaRPr lang="ru-RU" sz="1400" b="1" dirty="0">
            <a:solidFill>
              <a:schemeClr val="tx1"/>
            </a:solidFill>
          </a:endParaRPr>
        </a:p>
      </dgm:t>
    </dgm:pt>
    <dgm:pt modelId="{0B0E31A2-A41E-4B58-AAF1-E0D62B1BBAF8}" type="parTrans" cxnId="{BA3FCE23-B77B-4937-AEF4-CA2E5B5F0227}">
      <dgm:prSet/>
      <dgm:spPr/>
      <dgm:t>
        <a:bodyPr/>
        <a:lstStyle/>
        <a:p>
          <a:endParaRPr lang="ru-RU" sz="1200"/>
        </a:p>
      </dgm:t>
    </dgm:pt>
    <dgm:pt modelId="{358462E2-B4D2-4915-B6DC-7EE7B3130F86}" type="sibTrans" cxnId="{BA3FCE23-B77B-4937-AEF4-CA2E5B5F0227}">
      <dgm:prSet/>
      <dgm:spPr/>
      <dgm:t>
        <a:bodyPr/>
        <a:lstStyle/>
        <a:p>
          <a:endParaRPr lang="ru-RU" sz="1200"/>
        </a:p>
      </dgm:t>
    </dgm:pt>
    <dgm:pt modelId="{E9CF12D2-3272-4D59-8231-FE569C4F9B01}">
      <dgm:prSet custT="1"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Дистанционные образовательные технологии внедряются, но это не стало нормой для всех кафедр.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>
            <a:solidFill>
              <a:schemeClr val="tx1"/>
            </a:solidFill>
          </a:endParaRPr>
        </a:p>
      </dgm:t>
    </dgm:pt>
    <dgm:pt modelId="{77207FA3-7903-4CEE-8C4B-CE9C18B83C6E}" type="parTrans" cxnId="{32FF1CFE-F83D-4542-9AD1-13B87ADFED3D}">
      <dgm:prSet/>
      <dgm:spPr/>
      <dgm:t>
        <a:bodyPr/>
        <a:lstStyle/>
        <a:p>
          <a:endParaRPr lang="ru-RU" sz="1200"/>
        </a:p>
      </dgm:t>
    </dgm:pt>
    <dgm:pt modelId="{20D5B301-F2D3-4852-8F3A-A19C4566D353}" type="sibTrans" cxnId="{32FF1CFE-F83D-4542-9AD1-13B87ADFED3D}">
      <dgm:prSet/>
      <dgm:spPr/>
      <dgm:t>
        <a:bodyPr/>
        <a:lstStyle/>
        <a:p>
          <a:endParaRPr lang="ru-RU" sz="1200"/>
        </a:p>
      </dgm:t>
    </dgm:pt>
    <dgm:pt modelId="{16EBEFE5-BE3B-49FB-902E-9DE579C7FE14}">
      <dgm:prSet custT="1"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Информационно – образовательный ресурс по обобщению передового педагогического опыта: проблема в механизмах отбора и подготовки содержания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dirty="0">
            <a:solidFill>
              <a:schemeClr val="tx1"/>
            </a:solidFill>
          </a:endParaRPr>
        </a:p>
      </dgm:t>
    </dgm:pt>
    <dgm:pt modelId="{31F1DAA4-CB44-4041-BCAD-6873707D5D73}" type="parTrans" cxnId="{71F8C280-6013-4D5A-A11F-B9D6300CEBA2}">
      <dgm:prSet/>
      <dgm:spPr/>
      <dgm:t>
        <a:bodyPr/>
        <a:lstStyle/>
        <a:p>
          <a:endParaRPr lang="ru-RU" sz="1200"/>
        </a:p>
      </dgm:t>
    </dgm:pt>
    <dgm:pt modelId="{F9271A08-0EC8-4361-B96B-4E52114866BB}" type="sibTrans" cxnId="{71F8C280-6013-4D5A-A11F-B9D6300CEBA2}">
      <dgm:prSet/>
      <dgm:spPr/>
      <dgm:t>
        <a:bodyPr/>
        <a:lstStyle/>
        <a:p>
          <a:endParaRPr lang="ru-RU" sz="1200"/>
        </a:p>
      </dgm:t>
    </dgm:pt>
    <dgm:pt modelId="{5D10717B-97E8-486F-8BA2-044DDD93E68E}">
      <dgm:prSet custT="1"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Накопительная система профессиональных достижений педагога на основе имеющихся     информационных ресурсов (АСИОУ) работает, но ИРО </a:t>
          </a:r>
          <a:r>
            <a:rPr lang="ru-RU" sz="1400" b="1" u="sng" dirty="0" smtClean="0">
              <a:solidFill>
                <a:schemeClr val="tx1"/>
              </a:solidFill>
            </a:rPr>
            <a:t>не работает </a:t>
          </a:r>
          <a:r>
            <a:rPr lang="ru-RU" sz="1400" b="1" dirty="0" smtClean="0">
              <a:solidFill>
                <a:schemeClr val="tx1"/>
              </a:solidFill>
            </a:rPr>
            <a:t>с АСИОУ</a:t>
          </a:r>
          <a:endParaRPr lang="ru-RU" sz="1400" b="1" dirty="0">
            <a:solidFill>
              <a:schemeClr val="tx1"/>
            </a:solidFill>
          </a:endParaRPr>
        </a:p>
      </dgm:t>
    </dgm:pt>
    <dgm:pt modelId="{3E0B7244-B49B-4B99-9B76-CAAB488BEAF2}" type="parTrans" cxnId="{08C8B399-068C-43E4-B591-96A59E4925DE}">
      <dgm:prSet/>
      <dgm:spPr/>
      <dgm:t>
        <a:bodyPr/>
        <a:lstStyle/>
        <a:p>
          <a:endParaRPr lang="ru-RU"/>
        </a:p>
      </dgm:t>
    </dgm:pt>
    <dgm:pt modelId="{30E81FAA-81EB-47D9-93FA-7979ED5A2B3E}" type="sibTrans" cxnId="{08C8B399-068C-43E4-B591-96A59E4925DE}">
      <dgm:prSet/>
      <dgm:spPr/>
      <dgm:t>
        <a:bodyPr/>
        <a:lstStyle/>
        <a:p>
          <a:endParaRPr lang="ru-RU"/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6788B4-97DE-4A53-978A-55282A1E9C83}" type="pres">
      <dgm:prSet presAssocID="{D230FDE2-88D7-4552-9768-33A50B5AD784}" presName="node" presStyleLbl="node1" presStyleIdx="0" presStyleCnt="7" custScaleY="145952" custLinFactNeighborX="-10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FD468-236A-492F-857A-4F1DFC67B259}" type="pres">
      <dgm:prSet presAssocID="{E5723C33-B0AB-44D6-91FD-91F77F6D5652}" presName="sibTrans" presStyleCnt="0"/>
      <dgm:spPr/>
    </dgm:pt>
    <dgm:pt modelId="{1A03BC77-853B-4C26-9B70-8F0C3A6ABB76}" type="pres">
      <dgm:prSet presAssocID="{AE7A54F0-E2CB-4C0D-B0A7-0BE8999956C4}" presName="node" presStyleLbl="node1" presStyleIdx="1" presStyleCnt="7" custScaleY="1471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6ACE6-7FE5-425A-AF07-0D61202CB906}" type="pres">
      <dgm:prSet presAssocID="{C52FAE99-2029-44D0-802F-D404A2CAB5F6}" presName="sibTrans" presStyleCnt="0"/>
      <dgm:spPr/>
    </dgm:pt>
    <dgm:pt modelId="{CD49BCE5-4F3D-4230-9272-1F8F974F9072}" type="pres">
      <dgm:prSet presAssocID="{D747568B-A832-4105-BD69-95919E29A90C}" presName="node" presStyleLbl="node1" presStyleIdx="2" presStyleCnt="7" custScaleX="111876" custScaleY="144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6DA2A-845C-4866-AD36-97A4C43C26B5}" type="pres">
      <dgm:prSet presAssocID="{12058F80-670E-4C9B-AD61-A4D6D8FBEB60}" presName="sibTrans" presStyleCnt="0"/>
      <dgm:spPr/>
    </dgm:pt>
    <dgm:pt modelId="{3062ECCD-68D6-4269-9D5A-FEC6E4C3B10F}" type="pres">
      <dgm:prSet presAssocID="{88394431-3FE3-4565-BF5C-0CDFCD68B372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2D4935-307F-40DD-AA93-B0A9C524E84A}" type="pres">
      <dgm:prSet presAssocID="{358462E2-B4D2-4915-B6DC-7EE7B3130F86}" presName="sibTrans" presStyleCnt="0"/>
      <dgm:spPr/>
    </dgm:pt>
    <dgm:pt modelId="{8F4950FF-77D5-43A3-9FDC-6BDEAC643873}" type="pres">
      <dgm:prSet presAssocID="{E9CF12D2-3272-4D59-8231-FE569C4F9B01}" presName="node" presStyleLbl="node1" presStyleIdx="4" presStyleCnt="7" custLinFactNeighborX="-3357" custLinFactNeighborY="1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F82F7-0DB9-4EA3-BD0B-047DFFF06BDD}" type="pres">
      <dgm:prSet presAssocID="{20D5B301-F2D3-4852-8F3A-A19C4566D353}" presName="sibTrans" presStyleCnt="0"/>
      <dgm:spPr/>
    </dgm:pt>
    <dgm:pt modelId="{5788F6B9-AC8C-4E79-9C72-BC672BBE3AA8}" type="pres">
      <dgm:prSet presAssocID="{16EBEFE5-BE3B-49FB-902E-9DE579C7FE14}" presName="node" presStyleLbl="node1" presStyleIdx="5" presStyleCnt="7" custLinFactNeighborX="746" custLinFactNeighborY="-1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ACBC8-62D9-473A-B9EE-4EA413991C50}" type="pres">
      <dgm:prSet presAssocID="{F9271A08-0EC8-4361-B96B-4E52114866BB}" presName="sibTrans" presStyleCnt="0"/>
      <dgm:spPr/>
    </dgm:pt>
    <dgm:pt modelId="{EE7A7CC4-B41E-4002-AECB-6966D4016598}" type="pres">
      <dgm:prSet presAssocID="{5D10717B-97E8-486F-8BA2-044DDD93E68E}" presName="node" presStyleLbl="node1" presStyleIdx="6" presStyleCnt="7" custScaleX="2943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F8C280-6013-4D5A-A11F-B9D6300CEBA2}" srcId="{9D76DED1-1C94-4617-9204-4D126DD140C4}" destId="{16EBEFE5-BE3B-49FB-902E-9DE579C7FE14}" srcOrd="5" destOrd="0" parTransId="{31F1DAA4-CB44-4041-BCAD-6873707D5D73}" sibTransId="{F9271A08-0EC8-4361-B96B-4E52114866BB}"/>
    <dgm:cxn modelId="{32FF1CFE-F83D-4542-9AD1-13B87ADFED3D}" srcId="{9D76DED1-1C94-4617-9204-4D126DD140C4}" destId="{E9CF12D2-3272-4D59-8231-FE569C4F9B01}" srcOrd="4" destOrd="0" parTransId="{77207FA3-7903-4CEE-8C4B-CE9C18B83C6E}" sibTransId="{20D5B301-F2D3-4852-8F3A-A19C4566D353}"/>
    <dgm:cxn modelId="{433D09E2-528F-4FF5-A102-8EA473BCB1F6}" srcId="{9D76DED1-1C94-4617-9204-4D126DD140C4}" destId="{D230FDE2-88D7-4552-9768-33A50B5AD784}" srcOrd="0" destOrd="0" parTransId="{7C67A9A5-BB9C-4EC8-8277-50014AF6F579}" sibTransId="{E5723C33-B0AB-44D6-91FD-91F77F6D5652}"/>
    <dgm:cxn modelId="{6253D84C-28A8-4BC0-910D-B7762FB88F78}" srcId="{9D76DED1-1C94-4617-9204-4D126DD140C4}" destId="{D747568B-A832-4105-BD69-95919E29A90C}" srcOrd="2" destOrd="0" parTransId="{1AD1773E-A152-4C94-B5CC-39B83FB98092}" sibTransId="{12058F80-670E-4C9B-AD61-A4D6D8FBEB60}"/>
    <dgm:cxn modelId="{08C8B399-068C-43E4-B591-96A59E4925DE}" srcId="{9D76DED1-1C94-4617-9204-4D126DD140C4}" destId="{5D10717B-97E8-486F-8BA2-044DDD93E68E}" srcOrd="6" destOrd="0" parTransId="{3E0B7244-B49B-4B99-9B76-CAAB488BEAF2}" sibTransId="{30E81FAA-81EB-47D9-93FA-7979ED5A2B3E}"/>
    <dgm:cxn modelId="{74C7C877-30BD-4656-8F31-032ABF6CE1A0}" srcId="{9D76DED1-1C94-4617-9204-4D126DD140C4}" destId="{AE7A54F0-E2CB-4C0D-B0A7-0BE8999956C4}" srcOrd="1" destOrd="0" parTransId="{1E421E1F-FC56-475A-9F73-BCF3C8739AED}" sibTransId="{C52FAE99-2029-44D0-802F-D404A2CAB5F6}"/>
    <dgm:cxn modelId="{76926FD4-3F48-40D3-86E2-6788C6768CB8}" type="presOf" srcId="{D230FDE2-88D7-4552-9768-33A50B5AD784}" destId="{C06788B4-97DE-4A53-978A-55282A1E9C83}" srcOrd="0" destOrd="0" presId="urn:microsoft.com/office/officeart/2005/8/layout/default"/>
    <dgm:cxn modelId="{891B0011-1562-475C-9D68-8862C8A64DE7}" type="presOf" srcId="{AE7A54F0-E2CB-4C0D-B0A7-0BE8999956C4}" destId="{1A03BC77-853B-4C26-9B70-8F0C3A6ABB76}" srcOrd="0" destOrd="0" presId="urn:microsoft.com/office/officeart/2005/8/layout/default"/>
    <dgm:cxn modelId="{8D50E729-6002-4BEF-848B-0142BD99D62F}" type="presOf" srcId="{E9CF12D2-3272-4D59-8231-FE569C4F9B01}" destId="{8F4950FF-77D5-43A3-9FDC-6BDEAC643873}" srcOrd="0" destOrd="0" presId="urn:microsoft.com/office/officeart/2005/8/layout/default"/>
    <dgm:cxn modelId="{48A28D0D-4749-4568-8023-36719C33003D}" type="presOf" srcId="{D747568B-A832-4105-BD69-95919E29A90C}" destId="{CD49BCE5-4F3D-4230-9272-1F8F974F9072}" srcOrd="0" destOrd="0" presId="urn:microsoft.com/office/officeart/2005/8/layout/default"/>
    <dgm:cxn modelId="{BD7C7AF8-3F0B-4A2F-B176-6680228606E2}" type="presOf" srcId="{16EBEFE5-BE3B-49FB-902E-9DE579C7FE14}" destId="{5788F6B9-AC8C-4E79-9C72-BC672BBE3AA8}" srcOrd="0" destOrd="0" presId="urn:microsoft.com/office/officeart/2005/8/layout/default"/>
    <dgm:cxn modelId="{80B57ADC-3C81-4B61-BCC6-B7FAA7EAE926}" type="presOf" srcId="{5D10717B-97E8-486F-8BA2-044DDD93E68E}" destId="{EE7A7CC4-B41E-4002-AECB-6966D4016598}" srcOrd="0" destOrd="0" presId="urn:microsoft.com/office/officeart/2005/8/layout/default"/>
    <dgm:cxn modelId="{BA3FCE23-B77B-4937-AEF4-CA2E5B5F0227}" srcId="{9D76DED1-1C94-4617-9204-4D126DD140C4}" destId="{88394431-3FE3-4565-BF5C-0CDFCD68B372}" srcOrd="3" destOrd="0" parTransId="{0B0E31A2-A41E-4B58-AAF1-E0D62B1BBAF8}" sibTransId="{358462E2-B4D2-4915-B6DC-7EE7B3130F86}"/>
    <dgm:cxn modelId="{25284B90-2301-4963-8D1B-6A7E9004E893}" type="presOf" srcId="{88394431-3FE3-4565-BF5C-0CDFCD68B372}" destId="{3062ECCD-68D6-4269-9D5A-FEC6E4C3B10F}" srcOrd="0" destOrd="0" presId="urn:microsoft.com/office/officeart/2005/8/layout/default"/>
    <dgm:cxn modelId="{5C32E704-B91D-44EE-8E4F-5D1A11D5A0A2}" type="presOf" srcId="{9D76DED1-1C94-4617-9204-4D126DD140C4}" destId="{F0D116CC-9011-4C5E-BE23-AF8510B91C1D}" srcOrd="0" destOrd="0" presId="urn:microsoft.com/office/officeart/2005/8/layout/default"/>
    <dgm:cxn modelId="{EA3FBBD3-A757-483C-8664-869100EE699C}" type="presParOf" srcId="{F0D116CC-9011-4C5E-BE23-AF8510B91C1D}" destId="{C06788B4-97DE-4A53-978A-55282A1E9C83}" srcOrd="0" destOrd="0" presId="urn:microsoft.com/office/officeart/2005/8/layout/default"/>
    <dgm:cxn modelId="{A6D67129-A57F-4260-9A0F-DF11E6461F16}" type="presParOf" srcId="{F0D116CC-9011-4C5E-BE23-AF8510B91C1D}" destId="{2DDFD468-236A-492F-857A-4F1DFC67B259}" srcOrd="1" destOrd="0" presId="urn:microsoft.com/office/officeart/2005/8/layout/default"/>
    <dgm:cxn modelId="{E7FD82E6-87A2-44A6-AFCB-6408C8F6505A}" type="presParOf" srcId="{F0D116CC-9011-4C5E-BE23-AF8510B91C1D}" destId="{1A03BC77-853B-4C26-9B70-8F0C3A6ABB76}" srcOrd="2" destOrd="0" presId="urn:microsoft.com/office/officeart/2005/8/layout/default"/>
    <dgm:cxn modelId="{19803848-2F52-47CF-8CA3-FF619556A89B}" type="presParOf" srcId="{F0D116CC-9011-4C5E-BE23-AF8510B91C1D}" destId="{43D6ACE6-7FE5-425A-AF07-0D61202CB906}" srcOrd="3" destOrd="0" presId="urn:microsoft.com/office/officeart/2005/8/layout/default"/>
    <dgm:cxn modelId="{C032FA25-A8B5-4295-ACD4-9DA5C489F68F}" type="presParOf" srcId="{F0D116CC-9011-4C5E-BE23-AF8510B91C1D}" destId="{CD49BCE5-4F3D-4230-9272-1F8F974F9072}" srcOrd="4" destOrd="0" presId="urn:microsoft.com/office/officeart/2005/8/layout/default"/>
    <dgm:cxn modelId="{CF31AE60-881E-4BC5-A405-9FDD6FAC2DE6}" type="presParOf" srcId="{F0D116CC-9011-4C5E-BE23-AF8510B91C1D}" destId="{EC66DA2A-845C-4866-AD36-97A4C43C26B5}" srcOrd="5" destOrd="0" presId="urn:microsoft.com/office/officeart/2005/8/layout/default"/>
    <dgm:cxn modelId="{2A874511-1767-410D-894B-30B92CD44794}" type="presParOf" srcId="{F0D116CC-9011-4C5E-BE23-AF8510B91C1D}" destId="{3062ECCD-68D6-4269-9D5A-FEC6E4C3B10F}" srcOrd="6" destOrd="0" presId="urn:microsoft.com/office/officeart/2005/8/layout/default"/>
    <dgm:cxn modelId="{E3F24DF9-0B17-4750-A8A1-12420FB17E10}" type="presParOf" srcId="{F0D116CC-9011-4C5E-BE23-AF8510B91C1D}" destId="{AF2D4935-307F-40DD-AA93-B0A9C524E84A}" srcOrd="7" destOrd="0" presId="urn:microsoft.com/office/officeart/2005/8/layout/default"/>
    <dgm:cxn modelId="{6E649818-30E2-42A9-87FD-55F000F9A4CC}" type="presParOf" srcId="{F0D116CC-9011-4C5E-BE23-AF8510B91C1D}" destId="{8F4950FF-77D5-43A3-9FDC-6BDEAC643873}" srcOrd="8" destOrd="0" presId="urn:microsoft.com/office/officeart/2005/8/layout/default"/>
    <dgm:cxn modelId="{1788FD2F-DB66-471C-A5B2-0AE3ECC1D653}" type="presParOf" srcId="{F0D116CC-9011-4C5E-BE23-AF8510B91C1D}" destId="{BC9F82F7-0DB9-4EA3-BD0B-047DFFF06BDD}" srcOrd="9" destOrd="0" presId="urn:microsoft.com/office/officeart/2005/8/layout/default"/>
    <dgm:cxn modelId="{05C6E3CE-C648-48EC-BB73-B604EFD57E15}" type="presParOf" srcId="{F0D116CC-9011-4C5E-BE23-AF8510B91C1D}" destId="{5788F6B9-AC8C-4E79-9C72-BC672BBE3AA8}" srcOrd="10" destOrd="0" presId="urn:microsoft.com/office/officeart/2005/8/layout/default"/>
    <dgm:cxn modelId="{36FF1B89-678C-45DA-BBB1-F526A3145A37}" type="presParOf" srcId="{F0D116CC-9011-4C5E-BE23-AF8510B91C1D}" destId="{D3FACBC8-62D9-473A-B9EE-4EA413991C50}" srcOrd="11" destOrd="0" presId="urn:microsoft.com/office/officeart/2005/8/layout/default"/>
    <dgm:cxn modelId="{7D574006-EF15-4D68-BCEC-A9B80257FF46}" type="presParOf" srcId="{F0D116CC-9011-4C5E-BE23-AF8510B91C1D}" destId="{EE7A7CC4-B41E-4002-AECB-6966D401659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0FDE2-88D7-4552-9768-33A50B5AD784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Разработка и реализация программ ППК и ПК в форме сетевого взаимодействия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7C67A9A5-BB9C-4EC8-8277-50014AF6F579}" type="parTrans" cxnId="{433D09E2-528F-4FF5-A102-8EA473BCB1F6}">
      <dgm:prSet/>
      <dgm:spPr/>
      <dgm:t>
        <a:bodyPr/>
        <a:lstStyle/>
        <a:p>
          <a:endParaRPr lang="ru-RU" sz="1200"/>
        </a:p>
      </dgm:t>
    </dgm:pt>
    <dgm:pt modelId="{E5723C33-B0AB-44D6-91FD-91F77F6D5652}" type="sibTrans" cxnId="{433D09E2-528F-4FF5-A102-8EA473BCB1F6}">
      <dgm:prSet/>
      <dgm:spPr/>
      <dgm:t>
        <a:bodyPr/>
        <a:lstStyle/>
        <a:p>
          <a:endParaRPr lang="ru-RU" sz="1200"/>
        </a:p>
      </dgm:t>
    </dgm:pt>
    <dgm:pt modelId="{AE7A54F0-E2CB-4C0D-B0A7-0BE8999956C4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Подходы к сертификации  программ ДПО</a:t>
          </a:r>
        </a:p>
      </dgm:t>
    </dgm:pt>
    <dgm:pt modelId="{1E421E1F-FC56-475A-9F73-BCF3C8739AED}" type="parTrans" cxnId="{74C7C877-30BD-4656-8F31-032ABF6CE1A0}">
      <dgm:prSet/>
      <dgm:spPr/>
      <dgm:t>
        <a:bodyPr/>
        <a:lstStyle/>
        <a:p>
          <a:endParaRPr lang="ru-RU" sz="1200"/>
        </a:p>
      </dgm:t>
    </dgm:pt>
    <dgm:pt modelId="{C52FAE99-2029-44D0-802F-D404A2CAB5F6}" type="sibTrans" cxnId="{74C7C877-30BD-4656-8F31-032ABF6CE1A0}">
      <dgm:prSet/>
      <dgm:spPr/>
      <dgm:t>
        <a:bodyPr/>
        <a:lstStyle/>
        <a:p>
          <a:endParaRPr lang="ru-RU" sz="1200"/>
        </a:p>
      </dgm:t>
    </dgm:pt>
    <dgm:pt modelId="{D747568B-A832-4105-BD69-95919E29A90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err="1" smtClean="0">
              <a:solidFill>
                <a:schemeClr val="tx1"/>
              </a:solidFill>
            </a:rPr>
            <a:t>Межкафедральные</a:t>
          </a:r>
          <a:r>
            <a:rPr lang="ru-RU" sz="1800" b="1" dirty="0" smtClean="0">
              <a:solidFill>
                <a:schemeClr val="tx1"/>
              </a:solidFill>
            </a:rPr>
            <a:t> комплексные программы ДПО</a:t>
          </a:r>
          <a:endParaRPr lang="ru-RU" sz="1800" b="1" dirty="0">
            <a:solidFill>
              <a:schemeClr val="tx1"/>
            </a:solidFill>
          </a:endParaRPr>
        </a:p>
      </dgm:t>
    </dgm:pt>
    <dgm:pt modelId="{1AD1773E-A152-4C94-B5CC-39B83FB98092}" type="parTrans" cxnId="{6253D84C-28A8-4BC0-910D-B7762FB88F78}">
      <dgm:prSet/>
      <dgm:spPr/>
      <dgm:t>
        <a:bodyPr/>
        <a:lstStyle/>
        <a:p>
          <a:endParaRPr lang="ru-RU" sz="1200"/>
        </a:p>
      </dgm:t>
    </dgm:pt>
    <dgm:pt modelId="{12058F80-670E-4C9B-AD61-A4D6D8FBEB60}" type="sibTrans" cxnId="{6253D84C-28A8-4BC0-910D-B7762FB88F78}">
      <dgm:prSet/>
      <dgm:spPr/>
      <dgm:t>
        <a:bodyPr/>
        <a:lstStyle/>
        <a:p>
          <a:endParaRPr lang="ru-RU" sz="1200"/>
        </a:p>
      </dgm:t>
    </dgm:pt>
    <dgm:pt modelId="{88394431-3FE3-4565-BF5C-0CDFCD68B372}">
      <dgm:prSet custT="1"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Программы профессионального развития педагога с индивидуальными маршрутами</a:t>
          </a:r>
          <a:endParaRPr lang="ru-RU" sz="1800" b="1" dirty="0">
            <a:solidFill>
              <a:schemeClr val="tx1"/>
            </a:solidFill>
          </a:endParaRPr>
        </a:p>
      </dgm:t>
    </dgm:pt>
    <dgm:pt modelId="{0B0E31A2-A41E-4B58-AAF1-E0D62B1BBAF8}" type="parTrans" cxnId="{BA3FCE23-B77B-4937-AEF4-CA2E5B5F0227}">
      <dgm:prSet/>
      <dgm:spPr/>
      <dgm:t>
        <a:bodyPr/>
        <a:lstStyle/>
        <a:p>
          <a:endParaRPr lang="ru-RU" sz="1200"/>
        </a:p>
      </dgm:t>
    </dgm:pt>
    <dgm:pt modelId="{358462E2-B4D2-4915-B6DC-7EE7B3130F86}" type="sibTrans" cxnId="{BA3FCE23-B77B-4937-AEF4-CA2E5B5F0227}">
      <dgm:prSet/>
      <dgm:spPr/>
      <dgm:t>
        <a:bodyPr/>
        <a:lstStyle/>
        <a:p>
          <a:endParaRPr lang="ru-RU" sz="1200"/>
        </a:p>
      </dgm:t>
    </dgm:pt>
    <dgm:pt modelId="{E9CF12D2-3272-4D59-8231-FE569C4F9B01}">
      <dgm:prSet custT="1"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>
              <a:solidFill>
                <a:schemeClr val="tx1"/>
              </a:solidFill>
            </a:rPr>
            <a:t>Программа (модули) в рамках  ЗНС, формирование индивидуальных маршрутов</a:t>
          </a:r>
          <a:endParaRPr lang="ru-RU" sz="1800" b="1" dirty="0">
            <a:solidFill>
              <a:schemeClr val="tx1"/>
            </a:solidFill>
          </a:endParaRPr>
        </a:p>
      </dgm:t>
    </dgm:pt>
    <dgm:pt modelId="{77207FA3-7903-4CEE-8C4B-CE9C18B83C6E}" type="parTrans" cxnId="{32FF1CFE-F83D-4542-9AD1-13B87ADFED3D}">
      <dgm:prSet/>
      <dgm:spPr/>
      <dgm:t>
        <a:bodyPr/>
        <a:lstStyle/>
        <a:p>
          <a:endParaRPr lang="ru-RU" sz="1200"/>
        </a:p>
      </dgm:t>
    </dgm:pt>
    <dgm:pt modelId="{20D5B301-F2D3-4852-8F3A-A19C4566D353}" type="sibTrans" cxnId="{32FF1CFE-F83D-4542-9AD1-13B87ADFED3D}">
      <dgm:prSet/>
      <dgm:spPr/>
      <dgm:t>
        <a:bodyPr/>
        <a:lstStyle/>
        <a:p>
          <a:endParaRPr lang="ru-RU" sz="1200"/>
        </a:p>
      </dgm:t>
    </dgm:pt>
    <dgm:pt modelId="{16EBEFE5-BE3B-49FB-902E-9DE579C7FE14}">
      <dgm:prSet custT="1"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Организация работы с молодыми педагогами (не учтено при планировании работы СП)</a:t>
          </a:r>
          <a:endParaRPr lang="ru-RU" sz="1800" b="1" dirty="0">
            <a:solidFill>
              <a:schemeClr val="tx1"/>
            </a:solidFill>
          </a:endParaRPr>
        </a:p>
      </dgm:t>
    </dgm:pt>
    <dgm:pt modelId="{31F1DAA4-CB44-4041-BCAD-6873707D5D73}" type="parTrans" cxnId="{71F8C280-6013-4D5A-A11F-B9D6300CEBA2}">
      <dgm:prSet/>
      <dgm:spPr/>
      <dgm:t>
        <a:bodyPr/>
        <a:lstStyle/>
        <a:p>
          <a:endParaRPr lang="ru-RU" sz="1200"/>
        </a:p>
      </dgm:t>
    </dgm:pt>
    <dgm:pt modelId="{F9271A08-0EC8-4361-B96B-4E52114866BB}" type="sibTrans" cxnId="{71F8C280-6013-4D5A-A11F-B9D6300CEBA2}">
      <dgm:prSet/>
      <dgm:spPr/>
      <dgm:t>
        <a:bodyPr/>
        <a:lstStyle/>
        <a:p>
          <a:endParaRPr lang="ru-RU" sz="1200"/>
        </a:p>
      </dgm:t>
    </dgm:pt>
    <dgm:pt modelId="{5D10717B-97E8-486F-8BA2-044DDD93E68E}">
      <dgm:prSet custT="1"/>
      <dgm:spPr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Диагностика сформированности профессиональных компетентностей (методический, технологический, организационный аспекты необходимо отработать)</a:t>
          </a:r>
          <a:endParaRPr lang="ru-RU" sz="1800" b="1" dirty="0">
            <a:solidFill>
              <a:schemeClr val="tx1"/>
            </a:solidFill>
          </a:endParaRPr>
        </a:p>
      </dgm:t>
    </dgm:pt>
    <dgm:pt modelId="{3E0B7244-B49B-4B99-9B76-CAAB488BEAF2}" type="parTrans" cxnId="{08C8B399-068C-43E4-B591-96A59E4925DE}">
      <dgm:prSet/>
      <dgm:spPr/>
      <dgm:t>
        <a:bodyPr/>
        <a:lstStyle/>
        <a:p>
          <a:endParaRPr lang="ru-RU"/>
        </a:p>
      </dgm:t>
    </dgm:pt>
    <dgm:pt modelId="{30E81FAA-81EB-47D9-93FA-7979ED5A2B3E}" type="sibTrans" cxnId="{08C8B399-068C-43E4-B591-96A59E4925DE}">
      <dgm:prSet/>
      <dgm:spPr/>
      <dgm:t>
        <a:bodyPr/>
        <a:lstStyle/>
        <a:p>
          <a:endParaRPr lang="ru-RU"/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6788B4-97DE-4A53-978A-55282A1E9C83}" type="pres">
      <dgm:prSet presAssocID="{D230FDE2-88D7-4552-9768-33A50B5AD784}" presName="node" presStyleLbl="node1" presStyleIdx="0" presStyleCnt="7" custScaleY="145952" custLinFactNeighborX="-2356" custLinFactNeighborY="-7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FD468-236A-492F-857A-4F1DFC67B259}" type="pres">
      <dgm:prSet presAssocID="{E5723C33-B0AB-44D6-91FD-91F77F6D5652}" presName="sibTrans" presStyleCnt="0"/>
      <dgm:spPr/>
    </dgm:pt>
    <dgm:pt modelId="{1A03BC77-853B-4C26-9B70-8F0C3A6ABB76}" type="pres">
      <dgm:prSet presAssocID="{AE7A54F0-E2CB-4C0D-B0A7-0BE8999956C4}" presName="node" presStyleLbl="node1" presStyleIdx="1" presStyleCnt="7" custScaleY="1471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6ACE6-7FE5-425A-AF07-0D61202CB906}" type="pres">
      <dgm:prSet presAssocID="{C52FAE99-2029-44D0-802F-D404A2CAB5F6}" presName="sibTrans" presStyleCnt="0"/>
      <dgm:spPr/>
    </dgm:pt>
    <dgm:pt modelId="{CD49BCE5-4F3D-4230-9272-1F8F974F9072}" type="pres">
      <dgm:prSet presAssocID="{D747568B-A832-4105-BD69-95919E29A90C}" presName="node" presStyleLbl="node1" presStyleIdx="2" presStyleCnt="7" custScaleX="111876" custScaleY="144709" custLinFactNeighborX="-864" custLinFactNeighborY="-2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6DA2A-845C-4866-AD36-97A4C43C26B5}" type="pres">
      <dgm:prSet presAssocID="{12058F80-670E-4C9B-AD61-A4D6D8FBEB60}" presName="sibTrans" presStyleCnt="0"/>
      <dgm:spPr/>
    </dgm:pt>
    <dgm:pt modelId="{3062ECCD-68D6-4269-9D5A-FEC6E4C3B10F}" type="pres">
      <dgm:prSet presAssocID="{88394431-3FE3-4565-BF5C-0CDFCD68B372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2D4935-307F-40DD-AA93-B0A9C524E84A}" type="pres">
      <dgm:prSet presAssocID="{358462E2-B4D2-4915-B6DC-7EE7B3130F86}" presName="sibTrans" presStyleCnt="0"/>
      <dgm:spPr/>
    </dgm:pt>
    <dgm:pt modelId="{8F4950FF-77D5-43A3-9FDC-6BDEAC643873}" type="pres">
      <dgm:prSet presAssocID="{E9CF12D2-3272-4D59-8231-FE569C4F9B01}" presName="node" presStyleLbl="node1" presStyleIdx="4" presStyleCnt="7" custLinFactNeighborX="-4221" custLinFactNeighborY="-1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F82F7-0DB9-4EA3-BD0B-047DFFF06BDD}" type="pres">
      <dgm:prSet presAssocID="{20D5B301-F2D3-4852-8F3A-A19C4566D353}" presName="sibTrans" presStyleCnt="0"/>
      <dgm:spPr/>
    </dgm:pt>
    <dgm:pt modelId="{5788F6B9-AC8C-4E79-9C72-BC672BBE3AA8}" type="pres">
      <dgm:prSet presAssocID="{16EBEFE5-BE3B-49FB-902E-9DE579C7FE14}" presName="node" presStyleLbl="node1" presStyleIdx="5" presStyleCnt="7" custLinFactNeighborX="746" custLinFactNeighborY="-1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ACBC8-62D9-473A-B9EE-4EA413991C50}" type="pres">
      <dgm:prSet presAssocID="{F9271A08-0EC8-4361-B96B-4E52114866BB}" presName="sibTrans" presStyleCnt="0"/>
      <dgm:spPr/>
    </dgm:pt>
    <dgm:pt modelId="{EE7A7CC4-B41E-4002-AECB-6966D4016598}" type="pres">
      <dgm:prSet presAssocID="{5D10717B-97E8-486F-8BA2-044DDD93E68E}" presName="node" presStyleLbl="node1" presStyleIdx="6" presStyleCnt="7" custScaleX="294396" custLinFactNeighborX="1728" custLinFactNeighborY="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F8C280-6013-4D5A-A11F-B9D6300CEBA2}" srcId="{9D76DED1-1C94-4617-9204-4D126DD140C4}" destId="{16EBEFE5-BE3B-49FB-902E-9DE579C7FE14}" srcOrd="5" destOrd="0" parTransId="{31F1DAA4-CB44-4041-BCAD-6873707D5D73}" sibTransId="{F9271A08-0EC8-4361-B96B-4E52114866BB}"/>
    <dgm:cxn modelId="{32FF1CFE-F83D-4542-9AD1-13B87ADFED3D}" srcId="{9D76DED1-1C94-4617-9204-4D126DD140C4}" destId="{E9CF12D2-3272-4D59-8231-FE569C4F9B01}" srcOrd="4" destOrd="0" parTransId="{77207FA3-7903-4CEE-8C4B-CE9C18B83C6E}" sibTransId="{20D5B301-F2D3-4852-8F3A-A19C4566D353}"/>
    <dgm:cxn modelId="{433D09E2-528F-4FF5-A102-8EA473BCB1F6}" srcId="{9D76DED1-1C94-4617-9204-4D126DD140C4}" destId="{D230FDE2-88D7-4552-9768-33A50B5AD784}" srcOrd="0" destOrd="0" parTransId="{7C67A9A5-BB9C-4EC8-8277-50014AF6F579}" sibTransId="{E5723C33-B0AB-44D6-91FD-91F77F6D5652}"/>
    <dgm:cxn modelId="{B1085304-DA62-4132-948E-D02362FB975D}" type="presOf" srcId="{D230FDE2-88D7-4552-9768-33A50B5AD784}" destId="{C06788B4-97DE-4A53-978A-55282A1E9C83}" srcOrd="0" destOrd="0" presId="urn:microsoft.com/office/officeart/2005/8/layout/default"/>
    <dgm:cxn modelId="{6253D84C-28A8-4BC0-910D-B7762FB88F78}" srcId="{9D76DED1-1C94-4617-9204-4D126DD140C4}" destId="{D747568B-A832-4105-BD69-95919E29A90C}" srcOrd="2" destOrd="0" parTransId="{1AD1773E-A152-4C94-B5CC-39B83FB98092}" sibTransId="{12058F80-670E-4C9B-AD61-A4D6D8FBEB60}"/>
    <dgm:cxn modelId="{08C8B399-068C-43E4-B591-96A59E4925DE}" srcId="{9D76DED1-1C94-4617-9204-4D126DD140C4}" destId="{5D10717B-97E8-486F-8BA2-044DDD93E68E}" srcOrd="6" destOrd="0" parTransId="{3E0B7244-B49B-4B99-9B76-CAAB488BEAF2}" sibTransId="{30E81FAA-81EB-47D9-93FA-7979ED5A2B3E}"/>
    <dgm:cxn modelId="{37EF09A3-359E-49CB-95C1-EC64B1CCCF4B}" type="presOf" srcId="{D747568B-A832-4105-BD69-95919E29A90C}" destId="{CD49BCE5-4F3D-4230-9272-1F8F974F9072}" srcOrd="0" destOrd="0" presId="urn:microsoft.com/office/officeart/2005/8/layout/default"/>
    <dgm:cxn modelId="{74C7C877-30BD-4656-8F31-032ABF6CE1A0}" srcId="{9D76DED1-1C94-4617-9204-4D126DD140C4}" destId="{AE7A54F0-E2CB-4C0D-B0A7-0BE8999956C4}" srcOrd="1" destOrd="0" parTransId="{1E421E1F-FC56-475A-9F73-BCF3C8739AED}" sibTransId="{C52FAE99-2029-44D0-802F-D404A2CAB5F6}"/>
    <dgm:cxn modelId="{FB37AAA8-A016-49CB-8832-A0B3EE6B538B}" type="presOf" srcId="{16EBEFE5-BE3B-49FB-902E-9DE579C7FE14}" destId="{5788F6B9-AC8C-4E79-9C72-BC672BBE3AA8}" srcOrd="0" destOrd="0" presId="urn:microsoft.com/office/officeart/2005/8/layout/default"/>
    <dgm:cxn modelId="{283432BB-8FF6-4853-8C8C-221E9D427228}" type="presOf" srcId="{9D76DED1-1C94-4617-9204-4D126DD140C4}" destId="{F0D116CC-9011-4C5E-BE23-AF8510B91C1D}" srcOrd="0" destOrd="0" presId="urn:microsoft.com/office/officeart/2005/8/layout/default"/>
    <dgm:cxn modelId="{10A46800-19EA-40E4-B870-D8D6315D0EB5}" type="presOf" srcId="{AE7A54F0-E2CB-4C0D-B0A7-0BE8999956C4}" destId="{1A03BC77-853B-4C26-9B70-8F0C3A6ABB76}" srcOrd="0" destOrd="0" presId="urn:microsoft.com/office/officeart/2005/8/layout/default"/>
    <dgm:cxn modelId="{BA3FCE23-B77B-4937-AEF4-CA2E5B5F0227}" srcId="{9D76DED1-1C94-4617-9204-4D126DD140C4}" destId="{88394431-3FE3-4565-BF5C-0CDFCD68B372}" srcOrd="3" destOrd="0" parTransId="{0B0E31A2-A41E-4B58-AAF1-E0D62B1BBAF8}" sibTransId="{358462E2-B4D2-4915-B6DC-7EE7B3130F86}"/>
    <dgm:cxn modelId="{DCF95D9E-D1CF-407A-B759-088DF093D978}" type="presOf" srcId="{E9CF12D2-3272-4D59-8231-FE569C4F9B01}" destId="{8F4950FF-77D5-43A3-9FDC-6BDEAC643873}" srcOrd="0" destOrd="0" presId="urn:microsoft.com/office/officeart/2005/8/layout/default"/>
    <dgm:cxn modelId="{684BFB48-3C87-42B9-AD9E-2A34EA2602D6}" type="presOf" srcId="{5D10717B-97E8-486F-8BA2-044DDD93E68E}" destId="{EE7A7CC4-B41E-4002-AECB-6966D4016598}" srcOrd="0" destOrd="0" presId="urn:microsoft.com/office/officeart/2005/8/layout/default"/>
    <dgm:cxn modelId="{B57DF8E8-476B-426F-B122-A4064A68D3FA}" type="presOf" srcId="{88394431-3FE3-4565-BF5C-0CDFCD68B372}" destId="{3062ECCD-68D6-4269-9D5A-FEC6E4C3B10F}" srcOrd="0" destOrd="0" presId="urn:microsoft.com/office/officeart/2005/8/layout/default"/>
    <dgm:cxn modelId="{26603E9B-C4E7-44DA-880D-ACE90FA357CD}" type="presParOf" srcId="{F0D116CC-9011-4C5E-BE23-AF8510B91C1D}" destId="{C06788B4-97DE-4A53-978A-55282A1E9C83}" srcOrd="0" destOrd="0" presId="urn:microsoft.com/office/officeart/2005/8/layout/default"/>
    <dgm:cxn modelId="{B895D2FB-F669-4DD6-A142-9AA2C747F724}" type="presParOf" srcId="{F0D116CC-9011-4C5E-BE23-AF8510B91C1D}" destId="{2DDFD468-236A-492F-857A-4F1DFC67B259}" srcOrd="1" destOrd="0" presId="urn:microsoft.com/office/officeart/2005/8/layout/default"/>
    <dgm:cxn modelId="{1E05A471-3E5B-4482-ABF8-7745A32E875D}" type="presParOf" srcId="{F0D116CC-9011-4C5E-BE23-AF8510B91C1D}" destId="{1A03BC77-853B-4C26-9B70-8F0C3A6ABB76}" srcOrd="2" destOrd="0" presId="urn:microsoft.com/office/officeart/2005/8/layout/default"/>
    <dgm:cxn modelId="{85F6CD06-A5D0-4914-B3A1-0DF795B82B3C}" type="presParOf" srcId="{F0D116CC-9011-4C5E-BE23-AF8510B91C1D}" destId="{43D6ACE6-7FE5-425A-AF07-0D61202CB906}" srcOrd="3" destOrd="0" presId="urn:microsoft.com/office/officeart/2005/8/layout/default"/>
    <dgm:cxn modelId="{9C0659C0-80CC-4C7A-BAB6-6692108BADE0}" type="presParOf" srcId="{F0D116CC-9011-4C5E-BE23-AF8510B91C1D}" destId="{CD49BCE5-4F3D-4230-9272-1F8F974F9072}" srcOrd="4" destOrd="0" presId="urn:microsoft.com/office/officeart/2005/8/layout/default"/>
    <dgm:cxn modelId="{956A7833-1846-4F00-9CA5-64B77BF30DE8}" type="presParOf" srcId="{F0D116CC-9011-4C5E-BE23-AF8510B91C1D}" destId="{EC66DA2A-845C-4866-AD36-97A4C43C26B5}" srcOrd="5" destOrd="0" presId="urn:microsoft.com/office/officeart/2005/8/layout/default"/>
    <dgm:cxn modelId="{DA46A3E1-57BA-49E8-99F4-3580D49B3EB1}" type="presParOf" srcId="{F0D116CC-9011-4C5E-BE23-AF8510B91C1D}" destId="{3062ECCD-68D6-4269-9D5A-FEC6E4C3B10F}" srcOrd="6" destOrd="0" presId="urn:microsoft.com/office/officeart/2005/8/layout/default"/>
    <dgm:cxn modelId="{EC4FC02D-7E05-498D-9032-947436CB2AFC}" type="presParOf" srcId="{F0D116CC-9011-4C5E-BE23-AF8510B91C1D}" destId="{AF2D4935-307F-40DD-AA93-B0A9C524E84A}" srcOrd="7" destOrd="0" presId="urn:microsoft.com/office/officeart/2005/8/layout/default"/>
    <dgm:cxn modelId="{4482709F-3A40-4A94-8829-6893CB907849}" type="presParOf" srcId="{F0D116CC-9011-4C5E-BE23-AF8510B91C1D}" destId="{8F4950FF-77D5-43A3-9FDC-6BDEAC643873}" srcOrd="8" destOrd="0" presId="urn:microsoft.com/office/officeart/2005/8/layout/default"/>
    <dgm:cxn modelId="{2A198632-34B5-4A95-A1F7-21CF4521BC86}" type="presParOf" srcId="{F0D116CC-9011-4C5E-BE23-AF8510B91C1D}" destId="{BC9F82F7-0DB9-4EA3-BD0B-047DFFF06BDD}" srcOrd="9" destOrd="0" presId="urn:microsoft.com/office/officeart/2005/8/layout/default"/>
    <dgm:cxn modelId="{58A8245B-539E-4732-9A86-743BC092C68A}" type="presParOf" srcId="{F0D116CC-9011-4C5E-BE23-AF8510B91C1D}" destId="{5788F6B9-AC8C-4E79-9C72-BC672BBE3AA8}" srcOrd="10" destOrd="0" presId="urn:microsoft.com/office/officeart/2005/8/layout/default"/>
    <dgm:cxn modelId="{833B5170-DFB1-4444-B119-9EDFB017A24D}" type="presParOf" srcId="{F0D116CC-9011-4C5E-BE23-AF8510B91C1D}" destId="{D3FACBC8-62D9-473A-B9EE-4EA413991C50}" srcOrd="11" destOrd="0" presId="urn:microsoft.com/office/officeart/2005/8/layout/default"/>
    <dgm:cxn modelId="{2F9F1AC6-8C54-443B-BEF7-945828A11A78}" type="presParOf" srcId="{F0D116CC-9011-4C5E-BE23-AF8510B91C1D}" destId="{EE7A7CC4-B41E-4002-AECB-6966D401659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2EADCE-8A98-48AA-A822-34DAF3E14157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изменения нормативной правовой базы на федеральном уровне</a:t>
          </a:r>
        </a:p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Пока НЕТ, </a:t>
          </a:r>
          <a:r>
            <a:rPr lang="ru-RU" sz="1800" b="1" dirty="0" smtClean="0">
              <a:solidFill>
                <a:schemeClr val="accent1"/>
              </a:solidFill>
            </a:rPr>
            <a:t>но возможны изменения в ПС педагога</a:t>
          </a:r>
          <a:endParaRPr lang="ru-RU" sz="1800" b="1" dirty="0">
            <a:solidFill>
              <a:schemeClr val="accent1"/>
            </a:solidFill>
          </a:endParaRPr>
        </a:p>
      </dgm:t>
    </dgm:pt>
    <dgm:pt modelId="{51474F78-7FAA-4349-B267-35B6A858107B}" type="parTrans" cxnId="{13589232-F252-4737-85E2-2CAA772149DF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475B8D03-A1AC-481C-B801-B1B9EE7B5200}" type="sibTrans" cxnId="{13589232-F252-4737-85E2-2CAA772149DF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A7604776-28A3-4BA3-8BC2-D30AC169230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изменения сроков введения профессионального стандарта педагога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chemeClr val="accent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/>
              </a:solidFill>
            </a:rPr>
            <a:t>ДА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(передвижение на 2017)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DEB4FB2D-69E1-49B2-991E-E255AC9810CB}" type="parTrans" cxnId="{7622485A-CEEF-48B7-B33B-8749F68C5ACE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218EB06A-D8A7-4534-8284-3A94A29FF02D}" type="sibTrans" cxnId="{7622485A-CEEF-48B7-B33B-8749F68C5ACE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92FC1433-87FE-480B-B8B6-A8600644B39A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восприятие педагогическим сообществом проекта как дополнительной нагрузки на администрации образовательных организаций, увеличение трудозатрат на составление дополнительных отчётов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1"/>
              </a:solidFill>
            </a:rPr>
            <a:t>Частично, ДА (18 % руководителей ОО).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tx1"/>
              </a:solidFill>
            </a:rPr>
            <a:t>В опросе приняли участие 307 чел. – слушатели ППК и ППП КМ)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10E27424-97DF-45BF-881B-8B8181D01B10}" type="parTrans" cxnId="{F64DCD40-5CAC-4CFA-B0D5-FEC172EC48ED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98B6AF38-6D28-410E-BF44-8810410BCAB5}" type="sibTrans" cxnId="{F64DCD40-5CAC-4CFA-B0D5-FEC172EC48ED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4BDC704F-3F00-43BA-BCD1-08D5804549B2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снижение уровня активности участников проекта - членов проблемных групп, личной заинтересованности участия в мероприятиях проекта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/>
              </a:solidFill>
            </a:rPr>
            <a:t>Частично, ДА</a:t>
          </a:r>
          <a:endParaRPr lang="ru-RU" sz="1800" b="1" dirty="0">
            <a:solidFill>
              <a:schemeClr val="tx1"/>
            </a:solidFill>
          </a:endParaRPr>
        </a:p>
      </dgm:t>
    </dgm:pt>
    <dgm:pt modelId="{4481584C-1C3F-4749-AEA8-B3E332B61385}" type="parTrans" cxnId="{3EBF968D-0755-439E-BC15-7F3935BACF80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A24BFA3-5B66-4F47-A011-A80758E67290}" type="sibTrans" cxnId="{3EBF968D-0755-439E-BC15-7F3935BACF80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C88BA9D4-35EB-440D-830B-053C40843C77}">
      <dgm:prSet custT="1"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сокращение финансирования проекта в части организации и проведения значимых массовых мероприятий, информационной поддержки проекта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/>
              </a:solidFill>
            </a:rPr>
            <a:t>Частично, ДА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F2A3343E-768C-4291-9A80-1F9C9B02E99F}" type="parTrans" cxnId="{94B7EB76-4665-4891-ACCF-BDD1245214FA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42B514FC-5559-4E77-AF5E-2D7DCA1207C0}" type="sibTrans" cxnId="{94B7EB76-4665-4891-ACCF-BDD1245214FA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313F4F-D8C9-4E58-8732-2DF3FCC873A9}" type="pres">
      <dgm:prSet presAssocID="{A22EADCE-8A98-48AA-A822-34DAF3E14157}" presName="node" presStyleLbl="node1" presStyleIdx="0" presStyleCnt="5" custScaleY="288477" custLinFactNeighborX="-1079" custLinFactNeighborY="5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5E6328-C285-44E8-85CF-54EABFEDEF3D}" type="pres">
      <dgm:prSet presAssocID="{475B8D03-A1AC-481C-B801-B1B9EE7B5200}" presName="sibTrans" presStyleCnt="0"/>
      <dgm:spPr/>
    </dgm:pt>
    <dgm:pt modelId="{2FB982F5-5D12-457A-9C56-E10D946DAF52}" type="pres">
      <dgm:prSet presAssocID="{A7604776-28A3-4BA3-8BC2-D30AC169230C}" presName="node" presStyleLbl="node1" presStyleIdx="1" presStyleCnt="5" custScaleX="162406" custScaleY="250305" custLinFactNeighborX="1976" custLinFactNeighborY="-98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A365B-182B-4EE0-A314-1A6FC87E1F35}" type="pres">
      <dgm:prSet presAssocID="{218EB06A-D8A7-4534-8284-3A94A29FF02D}" presName="sibTrans" presStyleCnt="0"/>
      <dgm:spPr/>
    </dgm:pt>
    <dgm:pt modelId="{04059D52-3A48-4916-AB2B-70654B9F48E0}" type="pres">
      <dgm:prSet presAssocID="{92FC1433-87FE-480B-B8B6-A8600644B39A}" presName="node" presStyleLbl="node1" presStyleIdx="2" presStyleCnt="5" custScaleX="293356" custScaleY="295244" custLinFactNeighborX="43694" custLinFactNeighborY="2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8CF87-0123-46B0-B91A-CDFB8B4DA6CE}" type="pres">
      <dgm:prSet presAssocID="{98B6AF38-6D28-410E-BF44-8810410BCAB5}" presName="sibTrans" presStyleCnt="0"/>
      <dgm:spPr/>
    </dgm:pt>
    <dgm:pt modelId="{C52951C5-5150-4F8B-BAF2-814D66F2F2F9}" type="pres">
      <dgm:prSet presAssocID="{4BDC704F-3F00-43BA-BCD1-08D5804549B2}" presName="node" presStyleLbl="node1" presStyleIdx="3" presStyleCnt="5" custScaleX="275915" custScaleY="2711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73BFE9-FA4C-468C-B2B4-012E6A31C14E}" type="pres">
      <dgm:prSet presAssocID="{0A24BFA3-5B66-4F47-A011-A80758E67290}" presName="sibTrans" presStyleCnt="0"/>
      <dgm:spPr/>
    </dgm:pt>
    <dgm:pt modelId="{06C8EB57-3793-4236-9349-D3E102A612BC}" type="pres">
      <dgm:prSet presAssocID="{C88BA9D4-35EB-440D-830B-053C40843C77}" presName="node" presStyleLbl="node1" presStyleIdx="4" presStyleCnt="5" custScaleX="226292" custScaleY="256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B7EB76-4665-4891-ACCF-BDD1245214FA}" srcId="{9D76DED1-1C94-4617-9204-4D126DD140C4}" destId="{C88BA9D4-35EB-440D-830B-053C40843C77}" srcOrd="4" destOrd="0" parTransId="{F2A3343E-768C-4291-9A80-1F9C9B02E99F}" sibTransId="{42B514FC-5559-4E77-AF5E-2D7DCA1207C0}"/>
    <dgm:cxn modelId="{7622485A-CEEF-48B7-B33B-8749F68C5ACE}" srcId="{9D76DED1-1C94-4617-9204-4D126DD140C4}" destId="{A7604776-28A3-4BA3-8BC2-D30AC169230C}" srcOrd="1" destOrd="0" parTransId="{DEB4FB2D-69E1-49B2-991E-E255AC9810CB}" sibTransId="{218EB06A-D8A7-4534-8284-3A94A29FF02D}"/>
    <dgm:cxn modelId="{31EBA426-2E8F-4C7B-ACE1-6882643925EB}" type="presOf" srcId="{92FC1433-87FE-480B-B8B6-A8600644B39A}" destId="{04059D52-3A48-4916-AB2B-70654B9F48E0}" srcOrd="0" destOrd="0" presId="urn:microsoft.com/office/officeart/2005/8/layout/default"/>
    <dgm:cxn modelId="{3EBF968D-0755-439E-BC15-7F3935BACF80}" srcId="{9D76DED1-1C94-4617-9204-4D126DD140C4}" destId="{4BDC704F-3F00-43BA-BCD1-08D5804549B2}" srcOrd="3" destOrd="0" parTransId="{4481584C-1C3F-4749-AEA8-B3E332B61385}" sibTransId="{0A24BFA3-5B66-4F47-A011-A80758E67290}"/>
    <dgm:cxn modelId="{B13941BA-2F47-4EE0-B03D-0261433C248E}" type="presOf" srcId="{4BDC704F-3F00-43BA-BCD1-08D5804549B2}" destId="{C52951C5-5150-4F8B-BAF2-814D66F2F2F9}" srcOrd="0" destOrd="0" presId="urn:microsoft.com/office/officeart/2005/8/layout/default"/>
    <dgm:cxn modelId="{13589232-F252-4737-85E2-2CAA772149DF}" srcId="{9D76DED1-1C94-4617-9204-4D126DD140C4}" destId="{A22EADCE-8A98-48AA-A822-34DAF3E14157}" srcOrd="0" destOrd="0" parTransId="{51474F78-7FAA-4349-B267-35B6A858107B}" sibTransId="{475B8D03-A1AC-481C-B801-B1B9EE7B5200}"/>
    <dgm:cxn modelId="{B4B777CF-1F0A-45BC-9026-1092CFC91387}" type="presOf" srcId="{C88BA9D4-35EB-440D-830B-053C40843C77}" destId="{06C8EB57-3793-4236-9349-D3E102A612BC}" srcOrd="0" destOrd="0" presId="urn:microsoft.com/office/officeart/2005/8/layout/default"/>
    <dgm:cxn modelId="{AB358B39-7AEA-49DB-9657-DBC3E0788671}" type="presOf" srcId="{A22EADCE-8A98-48AA-A822-34DAF3E14157}" destId="{84313F4F-D8C9-4E58-8732-2DF3FCC873A9}" srcOrd="0" destOrd="0" presId="urn:microsoft.com/office/officeart/2005/8/layout/default"/>
    <dgm:cxn modelId="{43A412B4-1133-4B47-ACB9-4DE1AF026F7E}" type="presOf" srcId="{A7604776-28A3-4BA3-8BC2-D30AC169230C}" destId="{2FB982F5-5D12-457A-9C56-E10D946DAF52}" srcOrd="0" destOrd="0" presId="urn:microsoft.com/office/officeart/2005/8/layout/default"/>
    <dgm:cxn modelId="{ED51D4EC-FF51-43E3-9974-389B3D83CD0D}" type="presOf" srcId="{9D76DED1-1C94-4617-9204-4D126DD140C4}" destId="{F0D116CC-9011-4C5E-BE23-AF8510B91C1D}" srcOrd="0" destOrd="0" presId="urn:microsoft.com/office/officeart/2005/8/layout/default"/>
    <dgm:cxn modelId="{F64DCD40-5CAC-4CFA-B0D5-FEC172EC48ED}" srcId="{9D76DED1-1C94-4617-9204-4D126DD140C4}" destId="{92FC1433-87FE-480B-B8B6-A8600644B39A}" srcOrd="2" destOrd="0" parTransId="{10E27424-97DF-45BF-881B-8B8181D01B10}" sibTransId="{98B6AF38-6D28-410E-BF44-8810410BCAB5}"/>
    <dgm:cxn modelId="{5A6170C5-505A-4A68-8709-2AC1CB3CC86D}" type="presParOf" srcId="{F0D116CC-9011-4C5E-BE23-AF8510B91C1D}" destId="{84313F4F-D8C9-4E58-8732-2DF3FCC873A9}" srcOrd="0" destOrd="0" presId="urn:microsoft.com/office/officeart/2005/8/layout/default"/>
    <dgm:cxn modelId="{C10863F3-DA27-4722-9C22-713001D29176}" type="presParOf" srcId="{F0D116CC-9011-4C5E-BE23-AF8510B91C1D}" destId="{935E6328-C285-44E8-85CF-54EABFEDEF3D}" srcOrd="1" destOrd="0" presId="urn:microsoft.com/office/officeart/2005/8/layout/default"/>
    <dgm:cxn modelId="{45A25839-BBD6-4538-B49C-2E1A48E83057}" type="presParOf" srcId="{F0D116CC-9011-4C5E-BE23-AF8510B91C1D}" destId="{2FB982F5-5D12-457A-9C56-E10D946DAF52}" srcOrd="2" destOrd="0" presId="urn:microsoft.com/office/officeart/2005/8/layout/default"/>
    <dgm:cxn modelId="{08B18638-FA6D-49EE-9A14-B6EAB36F7D2A}" type="presParOf" srcId="{F0D116CC-9011-4C5E-BE23-AF8510B91C1D}" destId="{0D1A365B-182B-4EE0-A314-1A6FC87E1F35}" srcOrd="3" destOrd="0" presId="urn:microsoft.com/office/officeart/2005/8/layout/default"/>
    <dgm:cxn modelId="{309DABC3-957E-40BD-8F22-E2F21BEBFEC1}" type="presParOf" srcId="{F0D116CC-9011-4C5E-BE23-AF8510B91C1D}" destId="{04059D52-3A48-4916-AB2B-70654B9F48E0}" srcOrd="4" destOrd="0" presId="urn:microsoft.com/office/officeart/2005/8/layout/default"/>
    <dgm:cxn modelId="{A80931C8-0B65-44A9-9B98-5A807DD0B99C}" type="presParOf" srcId="{F0D116CC-9011-4C5E-BE23-AF8510B91C1D}" destId="{F628CF87-0123-46B0-B91A-CDFB8B4DA6CE}" srcOrd="5" destOrd="0" presId="urn:microsoft.com/office/officeart/2005/8/layout/default"/>
    <dgm:cxn modelId="{97C13B2F-DA60-45D6-9550-F3B721B0F453}" type="presParOf" srcId="{F0D116CC-9011-4C5E-BE23-AF8510B91C1D}" destId="{C52951C5-5150-4F8B-BAF2-814D66F2F2F9}" srcOrd="6" destOrd="0" presId="urn:microsoft.com/office/officeart/2005/8/layout/default"/>
    <dgm:cxn modelId="{ECF0EEB4-E6D4-45D0-B624-3186DB8949A3}" type="presParOf" srcId="{F0D116CC-9011-4C5E-BE23-AF8510B91C1D}" destId="{E973BFE9-FA4C-468C-B2B4-012E6A31C14E}" srcOrd="7" destOrd="0" presId="urn:microsoft.com/office/officeart/2005/8/layout/default"/>
    <dgm:cxn modelId="{DF2FDBA5-A1B1-4D27-A64D-C75A4F57148A}" type="presParOf" srcId="{F0D116CC-9011-4C5E-BE23-AF8510B91C1D}" destId="{06C8EB57-3793-4236-9349-D3E102A612B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B153E5-F8B7-4D3E-9EA6-BCF899757F0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A52CE8-13BF-47C4-B53E-CB5BF78288E4}">
      <dgm:prSet custT="1"/>
      <dgm:spPr>
        <a:gradFill rotWithShape="0">
          <a:gsLst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Положения о профессиональных сообществах (в стадии создания)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033A8811-4FBF-490D-9AC7-F940EFB462B8}" type="parTrans" cxnId="{4D031AE2-D27B-4EA4-BC1C-1109894C563B}">
      <dgm:prSet/>
      <dgm:spPr/>
      <dgm:t>
        <a:bodyPr/>
        <a:lstStyle/>
        <a:p>
          <a:endParaRPr lang="ru-RU" sz="1800"/>
        </a:p>
      </dgm:t>
    </dgm:pt>
    <dgm:pt modelId="{B20DF483-F20C-4643-84CA-CB5431953E5C}" type="sibTrans" cxnId="{4D031AE2-D27B-4EA4-BC1C-1109894C563B}">
      <dgm:prSet/>
      <dgm:spPr/>
      <dgm:t>
        <a:bodyPr/>
        <a:lstStyle/>
        <a:p>
          <a:endParaRPr lang="ru-RU" sz="1800"/>
        </a:p>
      </dgm:t>
    </dgm:pt>
    <dgm:pt modelId="{9678B850-2777-4C45-A83F-577561FC00B2}">
      <dgm:prSet custT="1"/>
      <dgm:spPr>
        <a:gradFill rotWithShape="0">
          <a:gsLst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Положения о региональном учебно-методическом объединении.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F8AD9F1A-FC2F-406E-990F-0FBBAF2097C9}" type="parTrans" cxnId="{87B513CA-6BA3-4177-AFC8-A773AACBF73F}">
      <dgm:prSet/>
      <dgm:spPr/>
      <dgm:t>
        <a:bodyPr/>
        <a:lstStyle/>
        <a:p>
          <a:endParaRPr lang="ru-RU" sz="1800"/>
        </a:p>
      </dgm:t>
    </dgm:pt>
    <dgm:pt modelId="{748B46F6-05AE-4A3C-80E9-94B93823C084}" type="sibTrans" cxnId="{87B513CA-6BA3-4177-AFC8-A773AACBF73F}">
      <dgm:prSet/>
      <dgm:spPr/>
      <dgm:t>
        <a:bodyPr/>
        <a:lstStyle/>
        <a:p>
          <a:endParaRPr lang="ru-RU" sz="1800"/>
        </a:p>
      </dgm:t>
    </dgm:pt>
    <dgm:pt modelId="{72311B33-1D32-4C9C-87FC-D3B35B4D2EDB}">
      <dgm:prSet custT="1"/>
      <dgm:spPr>
        <a:gradFill rotWithShape="0">
          <a:gsLst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Положение о ДПО (положение о ЗНС)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9778A234-D4CF-4EF5-969C-5C71D0F273C8}" type="parTrans" cxnId="{C644B63C-0918-4DE4-A04E-013424BB00F1}">
      <dgm:prSet/>
      <dgm:spPr/>
      <dgm:t>
        <a:bodyPr/>
        <a:lstStyle/>
        <a:p>
          <a:endParaRPr lang="ru-RU" sz="1800"/>
        </a:p>
      </dgm:t>
    </dgm:pt>
    <dgm:pt modelId="{DEBF0B8C-1730-433F-AF3F-F06944BFB9D3}" type="sibTrans" cxnId="{C644B63C-0918-4DE4-A04E-013424BB00F1}">
      <dgm:prSet/>
      <dgm:spPr/>
      <dgm:t>
        <a:bodyPr/>
        <a:lstStyle/>
        <a:p>
          <a:endParaRPr lang="ru-RU" sz="1800"/>
        </a:p>
      </dgm:t>
    </dgm:pt>
    <dgm:pt modelId="{228C37A8-8C31-4BD1-97C0-452B4E682862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Разработаны форматы Соглашений по реализации федеральных, региональных проектов:</a:t>
          </a:r>
        </a:p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- о сотрудничестве ИРО с ММС;</a:t>
          </a:r>
        </a:p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- о взаимодействии с муниципальными районами (заключено16 соглашений);</a:t>
          </a:r>
          <a:endParaRPr lang="en-US" sz="1800" b="1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1800" b="1" dirty="0" smtClean="0">
              <a:solidFill>
                <a:schemeClr val="accent1">
                  <a:lumMod val="50000"/>
                </a:schemeClr>
              </a:solidFill>
            </a:rPr>
            <a:t>- 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о взаимодействии с образовательными организациями.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FC4E0E70-7BA7-4514-ABD0-1104701705A2}" type="parTrans" cxnId="{0F14230D-6E00-4D35-8A3C-DC4078D79789}">
      <dgm:prSet/>
      <dgm:spPr/>
      <dgm:t>
        <a:bodyPr/>
        <a:lstStyle/>
        <a:p>
          <a:endParaRPr lang="ru-RU" sz="1800"/>
        </a:p>
      </dgm:t>
    </dgm:pt>
    <dgm:pt modelId="{350E2BE8-BDFE-4B80-A099-30996C0AD4BA}" type="sibTrans" cxnId="{0F14230D-6E00-4D35-8A3C-DC4078D79789}">
      <dgm:prSet/>
      <dgm:spPr/>
      <dgm:t>
        <a:bodyPr/>
        <a:lstStyle/>
        <a:p>
          <a:endParaRPr lang="ru-RU" sz="1800"/>
        </a:p>
      </dgm:t>
    </dgm:pt>
    <dgm:pt modelId="{49D69851-CB65-4141-BDEA-DB629628347A}" type="pres">
      <dgm:prSet presAssocID="{26B153E5-F8B7-4D3E-9EA6-BCF899757F0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CAC106-749E-40FD-AD9B-34A9F2EE40C4}" type="pres">
      <dgm:prSet presAssocID="{CBA52CE8-13BF-47C4-B53E-CB5BF78288E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57CAE6-9570-4B49-89F9-877FD7AF3E69}" type="pres">
      <dgm:prSet presAssocID="{B20DF483-F20C-4643-84CA-CB5431953E5C}" presName="sibTrans" presStyleCnt="0"/>
      <dgm:spPr/>
    </dgm:pt>
    <dgm:pt modelId="{BBCFAD9D-D275-418A-8331-94EFF02A4ED6}" type="pres">
      <dgm:prSet presAssocID="{9678B850-2777-4C45-A83F-577561FC00B2}" presName="node" presStyleLbl="node1" presStyleIdx="1" presStyleCnt="4" custLinFactNeighborY="-11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CE01F-CD2C-4EF4-867E-202675200374}" type="pres">
      <dgm:prSet presAssocID="{748B46F6-05AE-4A3C-80E9-94B93823C084}" presName="sibTrans" presStyleCnt="0"/>
      <dgm:spPr/>
    </dgm:pt>
    <dgm:pt modelId="{D7EF644B-85A3-467A-BFED-86A0A9F7E16E}" type="pres">
      <dgm:prSet presAssocID="{72311B33-1D32-4C9C-87FC-D3B35B4D2ED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6BC187-00E5-45F1-9B25-355A05AA188F}" type="pres">
      <dgm:prSet presAssocID="{DEBF0B8C-1730-433F-AF3F-F06944BFB9D3}" presName="sibTrans" presStyleCnt="0"/>
      <dgm:spPr/>
    </dgm:pt>
    <dgm:pt modelId="{0ECA69C9-DD3E-47EA-B38C-D05B09AA78F5}" type="pres">
      <dgm:prSet presAssocID="{228C37A8-8C31-4BD1-97C0-452B4E682862}" presName="node" presStyleLbl="node1" presStyleIdx="3" presStyleCnt="4" custScaleX="1974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031AE2-D27B-4EA4-BC1C-1109894C563B}" srcId="{26B153E5-F8B7-4D3E-9EA6-BCF899757F0C}" destId="{CBA52CE8-13BF-47C4-B53E-CB5BF78288E4}" srcOrd="0" destOrd="0" parTransId="{033A8811-4FBF-490D-9AC7-F940EFB462B8}" sibTransId="{B20DF483-F20C-4643-84CA-CB5431953E5C}"/>
    <dgm:cxn modelId="{0F14230D-6E00-4D35-8A3C-DC4078D79789}" srcId="{26B153E5-F8B7-4D3E-9EA6-BCF899757F0C}" destId="{228C37A8-8C31-4BD1-97C0-452B4E682862}" srcOrd="3" destOrd="0" parTransId="{FC4E0E70-7BA7-4514-ABD0-1104701705A2}" sibTransId="{350E2BE8-BDFE-4B80-A099-30996C0AD4BA}"/>
    <dgm:cxn modelId="{22D2C3EE-BC5F-4B0D-BC10-F4DF16F57A58}" type="presOf" srcId="{CBA52CE8-13BF-47C4-B53E-CB5BF78288E4}" destId="{03CAC106-749E-40FD-AD9B-34A9F2EE40C4}" srcOrd="0" destOrd="0" presId="urn:microsoft.com/office/officeart/2005/8/layout/default"/>
    <dgm:cxn modelId="{A7E806B5-6378-468C-9437-4773CB08B377}" type="presOf" srcId="{228C37A8-8C31-4BD1-97C0-452B4E682862}" destId="{0ECA69C9-DD3E-47EA-B38C-D05B09AA78F5}" srcOrd="0" destOrd="0" presId="urn:microsoft.com/office/officeart/2005/8/layout/default"/>
    <dgm:cxn modelId="{1410E7A4-8456-4DEB-9F15-F86E717DA492}" type="presOf" srcId="{9678B850-2777-4C45-A83F-577561FC00B2}" destId="{BBCFAD9D-D275-418A-8331-94EFF02A4ED6}" srcOrd="0" destOrd="0" presId="urn:microsoft.com/office/officeart/2005/8/layout/default"/>
    <dgm:cxn modelId="{5F44AF68-FE65-4916-A758-3B813D20B55F}" type="presOf" srcId="{26B153E5-F8B7-4D3E-9EA6-BCF899757F0C}" destId="{49D69851-CB65-4141-BDEA-DB629628347A}" srcOrd="0" destOrd="0" presId="urn:microsoft.com/office/officeart/2005/8/layout/default"/>
    <dgm:cxn modelId="{87B513CA-6BA3-4177-AFC8-A773AACBF73F}" srcId="{26B153E5-F8B7-4D3E-9EA6-BCF899757F0C}" destId="{9678B850-2777-4C45-A83F-577561FC00B2}" srcOrd="1" destOrd="0" parTransId="{F8AD9F1A-FC2F-406E-990F-0FBBAF2097C9}" sibTransId="{748B46F6-05AE-4A3C-80E9-94B93823C084}"/>
    <dgm:cxn modelId="{C644B63C-0918-4DE4-A04E-013424BB00F1}" srcId="{26B153E5-F8B7-4D3E-9EA6-BCF899757F0C}" destId="{72311B33-1D32-4C9C-87FC-D3B35B4D2EDB}" srcOrd="2" destOrd="0" parTransId="{9778A234-D4CF-4EF5-969C-5C71D0F273C8}" sibTransId="{DEBF0B8C-1730-433F-AF3F-F06944BFB9D3}"/>
    <dgm:cxn modelId="{C06A0FA7-9582-4E1C-98D9-3702D245EC44}" type="presOf" srcId="{72311B33-1D32-4C9C-87FC-D3B35B4D2EDB}" destId="{D7EF644B-85A3-467A-BFED-86A0A9F7E16E}" srcOrd="0" destOrd="0" presId="urn:microsoft.com/office/officeart/2005/8/layout/default"/>
    <dgm:cxn modelId="{6145B5A4-E318-436F-ACAB-D8DC80B2C3FE}" type="presParOf" srcId="{49D69851-CB65-4141-BDEA-DB629628347A}" destId="{03CAC106-749E-40FD-AD9B-34A9F2EE40C4}" srcOrd="0" destOrd="0" presId="urn:microsoft.com/office/officeart/2005/8/layout/default"/>
    <dgm:cxn modelId="{5CC959D1-528C-4224-A83E-70A8733CCDE9}" type="presParOf" srcId="{49D69851-CB65-4141-BDEA-DB629628347A}" destId="{CE57CAE6-9570-4B49-89F9-877FD7AF3E69}" srcOrd="1" destOrd="0" presId="urn:microsoft.com/office/officeart/2005/8/layout/default"/>
    <dgm:cxn modelId="{035AE6CF-0E5E-433E-9843-EF2F5BAC0F3A}" type="presParOf" srcId="{49D69851-CB65-4141-BDEA-DB629628347A}" destId="{BBCFAD9D-D275-418A-8331-94EFF02A4ED6}" srcOrd="2" destOrd="0" presId="urn:microsoft.com/office/officeart/2005/8/layout/default"/>
    <dgm:cxn modelId="{63C68A42-ED1B-4FE8-A2F8-04C36AF63BA0}" type="presParOf" srcId="{49D69851-CB65-4141-BDEA-DB629628347A}" destId="{CA3CE01F-CD2C-4EF4-867E-202675200374}" srcOrd="3" destOrd="0" presId="urn:microsoft.com/office/officeart/2005/8/layout/default"/>
    <dgm:cxn modelId="{2C34311E-81F0-4F89-9115-260BDE292305}" type="presParOf" srcId="{49D69851-CB65-4141-BDEA-DB629628347A}" destId="{D7EF644B-85A3-467A-BFED-86A0A9F7E16E}" srcOrd="4" destOrd="0" presId="urn:microsoft.com/office/officeart/2005/8/layout/default"/>
    <dgm:cxn modelId="{4DDF06AB-27E8-460D-BC3C-BC24B9B20774}" type="presParOf" srcId="{49D69851-CB65-4141-BDEA-DB629628347A}" destId="{C66BC187-00E5-45F1-9B25-355A05AA188F}" srcOrd="5" destOrd="0" presId="urn:microsoft.com/office/officeart/2005/8/layout/default"/>
    <dgm:cxn modelId="{76CB7FEF-9EE5-41FB-91AC-8DEB11DC2434}" type="presParOf" srcId="{49D69851-CB65-4141-BDEA-DB629628347A}" destId="{0ECA69C9-DD3E-47EA-B38C-D05B09AA78F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B153E5-F8B7-4D3E-9EA6-BCF899757F0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8FE6E4-21A8-4858-8785-53429C1C104B}">
      <dgm:prSet/>
      <dgm:spPr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Определены ключевые компетентности учителя, существенно влияющих на качество образования школьников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4284B4D9-BFF2-46D9-A570-017A1A2689FE}" type="parTrans" cxnId="{33DEF7E0-B38C-44A1-8379-D39D7B105020}">
      <dgm:prSet/>
      <dgm:spPr/>
      <dgm:t>
        <a:bodyPr/>
        <a:lstStyle/>
        <a:p>
          <a:endParaRPr lang="ru-RU"/>
        </a:p>
      </dgm:t>
    </dgm:pt>
    <dgm:pt modelId="{9347D916-E660-402A-8176-AD26A119D53F}" type="sibTrans" cxnId="{33DEF7E0-B38C-44A1-8379-D39D7B105020}">
      <dgm:prSet/>
      <dgm:spPr/>
      <dgm:t>
        <a:bodyPr/>
        <a:lstStyle/>
        <a:p>
          <a:endParaRPr lang="ru-RU"/>
        </a:p>
      </dgm:t>
    </dgm:pt>
    <dgm:pt modelId="{79A12698-4EE4-4DB8-99A3-F96F372BF6B1}">
      <dgm:prSet/>
      <dgm:spPr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Разработана и утверждена региональная форма «Индивидуального дневника педагогического мастерства» (портфолио)</a:t>
          </a:r>
          <a:endParaRPr lang="ru-RU" dirty="0"/>
        </a:p>
      </dgm:t>
    </dgm:pt>
    <dgm:pt modelId="{D1BDEB57-10A6-46B8-8DC5-06BF18AEFEC5}" type="parTrans" cxnId="{B04040B8-E08D-44C6-81E2-D3D6A5D3C342}">
      <dgm:prSet/>
      <dgm:spPr/>
      <dgm:t>
        <a:bodyPr/>
        <a:lstStyle/>
        <a:p>
          <a:endParaRPr lang="ru-RU"/>
        </a:p>
      </dgm:t>
    </dgm:pt>
    <dgm:pt modelId="{E46FBB20-C494-4916-A65A-B7B4B2EC5E82}" type="sibTrans" cxnId="{B04040B8-E08D-44C6-81E2-D3D6A5D3C342}">
      <dgm:prSet/>
      <dgm:spPr/>
      <dgm:t>
        <a:bodyPr/>
        <a:lstStyle/>
        <a:p>
          <a:endParaRPr lang="ru-RU"/>
        </a:p>
      </dgm:t>
    </dgm:pt>
    <dgm:pt modelId="{0AD63128-2AAF-44D3-A0E2-6BE56F5AF5E6}">
      <dgm:prSet/>
      <dgm:spPr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Введена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зачетно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-накопительная система с учетом вариативных краткосрочных форм ПК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C961160E-0D93-4600-9456-BF0A151D4A30}" type="parTrans" cxnId="{56E75019-8927-4E2F-974F-858D0E8CCE8C}">
      <dgm:prSet/>
      <dgm:spPr/>
      <dgm:t>
        <a:bodyPr/>
        <a:lstStyle/>
        <a:p>
          <a:endParaRPr lang="ru-RU"/>
        </a:p>
      </dgm:t>
    </dgm:pt>
    <dgm:pt modelId="{692F9D68-8F34-4FE6-AA9D-9E1BD8F951AB}" type="sibTrans" cxnId="{56E75019-8927-4E2F-974F-858D0E8CCE8C}">
      <dgm:prSet/>
      <dgm:spPr/>
      <dgm:t>
        <a:bodyPr/>
        <a:lstStyle/>
        <a:p>
          <a:endParaRPr lang="ru-RU"/>
        </a:p>
      </dgm:t>
    </dgm:pt>
    <dgm:pt modelId="{9E9FFFA4-6066-4485-B4C2-9B9003BCF23D}">
      <dgm:prSet/>
      <dgm:spPr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Разработана и с 01.09.2015г. идет апробация критериев и показателей оценки профессиональной деятельности педагогических работников при аттестации. Необходимы корректировки. Создана РГ 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D7C169C0-3E17-464E-9345-3D185C0CC1B1}" type="parTrans" cxnId="{59C13A44-F706-4387-8424-6C06E64C8FB4}">
      <dgm:prSet/>
      <dgm:spPr/>
      <dgm:t>
        <a:bodyPr/>
        <a:lstStyle/>
        <a:p>
          <a:endParaRPr lang="ru-RU"/>
        </a:p>
      </dgm:t>
    </dgm:pt>
    <dgm:pt modelId="{31ED9748-E6F3-45AA-8DC3-7D590A8F21DB}" type="sibTrans" cxnId="{59C13A44-F706-4387-8424-6C06E64C8FB4}">
      <dgm:prSet/>
      <dgm:spPr/>
      <dgm:t>
        <a:bodyPr/>
        <a:lstStyle/>
        <a:p>
          <a:endParaRPr lang="ru-RU"/>
        </a:p>
      </dgm:t>
    </dgm:pt>
    <dgm:pt modelId="{BADFC8F6-9D03-46EA-B5C4-D1F8A43B19DA}">
      <dgm:prSet/>
      <dgm:spPr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Разработана и идет поэтапное внедрение автоматизированной информационной системы «Аттестация» с целью сопровождения процесса аттестации педагогических кадров (2016 г.)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E5A4ACA4-2ABA-4F56-8D91-A409C8F7E450}" type="parTrans" cxnId="{ABDD6A52-1752-4B21-AB74-E1F856A6A3AB}">
      <dgm:prSet/>
      <dgm:spPr/>
      <dgm:t>
        <a:bodyPr/>
        <a:lstStyle/>
        <a:p>
          <a:endParaRPr lang="ru-RU"/>
        </a:p>
      </dgm:t>
    </dgm:pt>
    <dgm:pt modelId="{E82D44D0-FA2F-45AD-9BDC-5FC29F5D8C00}" type="sibTrans" cxnId="{ABDD6A52-1752-4B21-AB74-E1F856A6A3AB}">
      <dgm:prSet/>
      <dgm:spPr/>
      <dgm:t>
        <a:bodyPr/>
        <a:lstStyle/>
        <a:p>
          <a:endParaRPr lang="ru-RU"/>
        </a:p>
      </dgm:t>
    </dgm:pt>
    <dgm:pt modelId="{E15DD7CB-D4FA-43EA-AD39-4352737084D7}">
      <dgm:prSet/>
      <dgm:spPr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Идет процесс формирования сообщества сертифицированных специалистов, осуществляющих комплексный анализ профессиональной деятельности педагогических работников. Обучено 480  чел.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DD7B8AC0-0D2A-4EDD-9B37-A50D7D5AA899}" type="parTrans" cxnId="{AB0703E3-C737-47F8-AF3C-D1E93842A044}">
      <dgm:prSet/>
      <dgm:spPr/>
      <dgm:t>
        <a:bodyPr/>
        <a:lstStyle/>
        <a:p>
          <a:endParaRPr lang="ru-RU"/>
        </a:p>
      </dgm:t>
    </dgm:pt>
    <dgm:pt modelId="{C17E4A15-B1E8-47DE-84C6-FA4D218752DB}" type="sibTrans" cxnId="{AB0703E3-C737-47F8-AF3C-D1E93842A044}">
      <dgm:prSet/>
      <dgm:spPr/>
      <dgm:t>
        <a:bodyPr/>
        <a:lstStyle/>
        <a:p>
          <a:endParaRPr lang="ru-RU"/>
        </a:p>
      </dgm:t>
    </dgm:pt>
    <dgm:pt modelId="{49D69851-CB65-4141-BDEA-DB629628347A}" type="pres">
      <dgm:prSet presAssocID="{26B153E5-F8B7-4D3E-9EA6-BCF899757F0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270086-E7D1-4585-97E7-4B75EF3950C9}" type="pres">
      <dgm:prSet presAssocID="{0AD63128-2AAF-44D3-A0E2-6BE56F5AF5E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536BE-0199-4D7B-BB4B-94295A81DE46}" type="pres">
      <dgm:prSet presAssocID="{692F9D68-8F34-4FE6-AA9D-9E1BD8F951AB}" presName="sibTrans" presStyleCnt="0"/>
      <dgm:spPr/>
    </dgm:pt>
    <dgm:pt modelId="{907719CC-6EFB-4E1A-A19A-6C1D9C1B1886}" type="pres">
      <dgm:prSet presAssocID="{6E8FE6E4-21A8-4858-8785-53429C1C104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6ABA0-0506-458C-9018-FECC5FAD183C}" type="pres">
      <dgm:prSet presAssocID="{9347D916-E660-402A-8176-AD26A119D53F}" presName="sibTrans" presStyleCnt="0"/>
      <dgm:spPr/>
    </dgm:pt>
    <dgm:pt modelId="{97CDA516-AD3E-46AC-AC40-C54B848DE943}" type="pres">
      <dgm:prSet presAssocID="{79A12698-4EE4-4DB8-99A3-F96F372BF6B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4886C4-5E8F-49AA-B9D9-28C555CCF0CC}" type="pres">
      <dgm:prSet presAssocID="{E46FBB20-C494-4916-A65A-B7B4B2EC5E82}" presName="sibTrans" presStyleCnt="0"/>
      <dgm:spPr/>
    </dgm:pt>
    <dgm:pt modelId="{562BA3C2-0D3D-44F7-9476-5F4D146D5616}" type="pres">
      <dgm:prSet presAssocID="{9E9FFFA4-6066-4485-B4C2-9B9003BCF23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B40D44-6F75-42D7-ABA5-55AD0AE60A9F}" type="pres">
      <dgm:prSet presAssocID="{31ED9748-E6F3-45AA-8DC3-7D590A8F21DB}" presName="sibTrans" presStyleCnt="0"/>
      <dgm:spPr/>
    </dgm:pt>
    <dgm:pt modelId="{03B40D37-333D-4C68-8E92-790626E276E6}" type="pres">
      <dgm:prSet presAssocID="{BADFC8F6-9D03-46EA-B5C4-D1F8A43B19D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6041DA-6265-467B-8CFC-07A93603311A}" type="pres">
      <dgm:prSet presAssocID="{E82D44D0-FA2F-45AD-9BDC-5FC29F5D8C00}" presName="sibTrans" presStyleCnt="0"/>
      <dgm:spPr/>
    </dgm:pt>
    <dgm:pt modelId="{ECFB6562-60F8-46FA-A66B-E956DEE11C8B}" type="pres">
      <dgm:prSet presAssocID="{E15DD7CB-D4FA-43EA-AD39-4352737084D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B724DC-3AB2-4FCA-AE40-F8B1FAB32C7D}" type="presOf" srcId="{E15DD7CB-D4FA-43EA-AD39-4352737084D7}" destId="{ECFB6562-60F8-46FA-A66B-E956DEE11C8B}" srcOrd="0" destOrd="0" presId="urn:microsoft.com/office/officeart/2005/8/layout/default"/>
    <dgm:cxn modelId="{363A9C2A-B87D-4082-B06B-DC723448A998}" type="presOf" srcId="{BADFC8F6-9D03-46EA-B5C4-D1F8A43B19DA}" destId="{03B40D37-333D-4C68-8E92-790626E276E6}" srcOrd="0" destOrd="0" presId="urn:microsoft.com/office/officeart/2005/8/layout/default"/>
    <dgm:cxn modelId="{59C13A44-F706-4387-8424-6C06E64C8FB4}" srcId="{26B153E5-F8B7-4D3E-9EA6-BCF899757F0C}" destId="{9E9FFFA4-6066-4485-B4C2-9B9003BCF23D}" srcOrd="3" destOrd="0" parTransId="{D7C169C0-3E17-464E-9345-3D185C0CC1B1}" sibTransId="{31ED9748-E6F3-45AA-8DC3-7D590A8F21DB}"/>
    <dgm:cxn modelId="{56E75019-8927-4E2F-974F-858D0E8CCE8C}" srcId="{26B153E5-F8B7-4D3E-9EA6-BCF899757F0C}" destId="{0AD63128-2AAF-44D3-A0E2-6BE56F5AF5E6}" srcOrd="0" destOrd="0" parTransId="{C961160E-0D93-4600-9456-BF0A151D4A30}" sibTransId="{692F9D68-8F34-4FE6-AA9D-9E1BD8F951AB}"/>
    <dgm:cxn modelId="{F77AB33D-2129-4D43-BC4B-5E6167853812}" type="presOf" srcId="{9E9FFFA4-6066-4485-B4C2-9B9003BCF23D}" destId="{562BA3C2-0D3D-44F7-9476-5F4D146D5616}" srcOrd="0" destOrd="0" presId="urn:microsoft.com/office/officeart/2005/8/layout/default"/>
    <dgm:cxn modelId="{B04040B8-E08D-44C6-81E2-D3D6A5D3C342}" srcId="{26B153E5-F8B7-4D3E-9EA6-BCF899757F0C}" destId="{79A12698-4EE4-4DB8-99A3-F96F372BF6B1}" srcOrd="2" destOrd="0" parTransId="{D1BDEB57-10A6-46B8-8DC5-06BF18AEFEC5}" sibTransId="{E46FBB20-C494-4916-A65A-B7B4B2EC5E82}"/>
    <dgm:cxn modelId="{16DC9531-7611-4396-B50D-D4DEA56DDFD3}" type="presOf" srcId="{6E8FE6E4-21A8-4858-8785-53429C1C104B}" destId="{907719CC-6EFB-4E1A-A19A-6C1D9C1B1886}" srcOrd="0" destOrd="0" presId="urn:microsoft.com/office/officeart/2005/8/layout/default"/>
    <dgm:cxn modelId="{98025068-CEFE-43B5-906C-708CD503EBB9}" type="presOf" srcId="{79A12698-4EE4-4DB8-99A3-F96F372BF6B1}" destId="{97CDA516-AD3E-46AC-AC40-C54B848DE943}" srcOrd="0" destOrd="0" presId="urn:microsoft.com/office/officeart/2005/8/layout/default"/>
    <dgm:cxn modelId="{3805D6EF-7BDC-41CB-867C-F5B93B3FF422}" type="presOf" srcId="{26B153E5-F8B7-4D3E-9EA6-BCF899757F0C}" destId="{49D69851-CB65-4141-BDEA-DB629628347A}" srcOrd="0" destOrd="0" presId="urn:microsoft.com/office/officeart/2005/8/layout/default"/>
    <dgm:cxn modelId="{0ACC4C5A-EC43-4EC5-9E4A-6ABC209D6D72}" type="presOf" srcId="{0AD63128-2AAF-44D3-A0E2-6BE56F5AF5E6}" destId="{38270086-E7D1-4585-97E7-4B75EF3950C9}" srcOrd="0" destOrd="0" presId="urn:microsoft.com/office/officeart/2005/8/layout/default"/>
    <dgm:cxn modelId="{ABDD6A52-1752-4B21-AB74-E1F856A6A3AB}" srcId="{26B153E5-F8B7-4D3E-9EA6-BCF899757F0C}" destId="{BADFC8F6-9D03-46EA-B5C4-D1F8A43B19DA}" srcOrd="4" destOrd="0" parTransId="{E5A4ACA4-2ABA-4F56-8D91-A409C8F7E450}" sibTransId="{E82D44D0-FA2F-45AD-9BDC-5FC29F5D8C00}"/>
    <dgm:cxn modelId="{33DEF7E0-B38C-44A1-8379-D39D7B105020}" srcId="{26B153E5-F8B7-4D3E-9EA6-BCF899757F0C}" destId="{6E8FE6E4-21A8-4858-8785-53429C1C104B}" srcOrd="1" destOrd="0" parTransId="{4284B4D9-BFF2-46D9-A570-017A1A2689FE}" sibTransId="{9347D916-E660-402A-8176-AD26A119D53F}"/>
    <dgm:cxn modelId="{AB0703E3-C737-47F8-AF3C-D1E93842A044}" srcId="{26B153E5-F8B7-4D3E-9EA6-BCF899757F0C}" destId="{E15DD7CB-D4FA-43EA-AD39-4352737084D7}" srcOrd="5" destOrd="0" parTransId="{DD7B8AC0-0D2A-4EDD-9B37-A50D7D5AA899}" sibTransId="{C17E4A15-B1E8-47DE-84C6-FA4D218752DB}"/>
    <dgm:cxn modelId="{218F17E8-2F05-4D60-A912-1D777D1A4DFB}" type="presParOf" srcId="{49D69851-CB65-4141-BDEA-DB629628347A}" destId="{38270086-E7D1-4585-97E7-4B75EF3950C9}" srcOrd="0" destOrd="0" presId="urn:microsoft.com/office/officeart/2005/8/layout/default"/>
    <dgm:cxn modelId="{27CBDF34-4684-4E08-82B4-9B361017EE56}" type="presParOf" srcId="{49D69851-CB65-4141-BDEA-DB629628347A}" destId="{D28536BE-0199-4D7B-BB4B-94295A81DE46}" srcOrd="1" destOrd="0" presId="urn:microsoft.com/office/officeart/2005/8/layout/default"/>
    <dgm:cxn modelId="{9A6035D0-31F6-4269-A838-47A5EC9C3F61}" type="presParOf" srcId="{49D69851-CB65-4141-BDEA-DB629628347A}" destId="{907719CC-6EFB-4E1A-A19A-6C1D9C1B1886}" srcOrd="2" destOrd="0" presId="urn:microsoft.com/office/officeart/2005/8/layout/default"/>
    <dgm:cxn modelId="{49D8576D-33F5-473E-A2CC-C5D74896C56A}" type="presParOf" srcId="{49D69851-CB65-4141-BDEA-DB629628347A}" destId="{13C6ABA0-0506-458C-9018-FECC5FAD183C}" srcOrd="3" destOrd="0" presId="urn:microsoft.com/office/officeart/2005/8/layout/default"/>
    <dgm:cxn modelId="{556F4D9C-E569-47B3-822D-FBA8F0C31555}" type="presParOf" srcId="{49D69851-CB65-4141-BDEA-DB629628347A}" destId="{97CDA516-AD3E-46AC-AC40-C54B848DE943}" srcOrd="4" destOrd="0" presId="urn:microsoft.com/office/officeart/2005/8/layout/default"/>
    <dgm:cxn modelId="{FD996166-90F3-41C8-AE23-6EF1AD49BC08}" type="presParOf" srcId="{49D69851-CB65-4141-BDEA-DB629628347A}" destId="{F94886C4-5E8F-49AA-B9D9-28C555CCF0CC}" srcOrd="5" destOrd="0" presId="urn:microsoft.com/office/officeart/2005/8/layout/default"/>
    <dgm:cxn modelId="{C7565303-BFE6-4EAF-AAED-C0CBDCDCEDD8}" type="presParOf" srcId="{49D69851-CB65-4141-BDEA-DB629628347A}" destId="{562BA3C2-0D3D-44F7-9476-5F4D146D5616}" srcOrd="6" destOrd="0" presId="urn:microsoft.com/office/officeart/2005/8/layout/default"/>
    <dgm:cxn modelId="{92E3F583-086F-4ADF-9BB6-84B6C9E4CC9B}" type="presParOf" srcId="{49D69851-CB65-4141-BDEA-DB629628347A}" destId="{C4B40D44-6F75-42D7-ABA5-55AD0AE60A9F}" srcOrd="7" destOrd="0" presId="urn:microsoft.com/office/officeart/2005/8/layout/default"/>
    <dgm:cxn modelId="{D10E2325-BF60-4CB2-91BE-B127F99E2D90}" type="presParOf" srcId="{49D69851-CB65-4141-BDEA-DB629628347A}" destId="{03B40D37-333D-4C68-8E92-790626E276E6}" srcOrd="8" destOrd="0" presId="urn:microsoft.com/office/officeart/2005/8/layout/default"/>
    <dgm:cxn modelId="{2A30B847-3495-4F2D-BF11-3DDD612C8D33}" type="presParOf" srcId="{49D69851-CB65-4141-BDEA-DB629628347A}" destId="{D16041DA-6265-467B-8CFC-07A93603311A}" srcOrd="9" destOrd="0" presId="urn:microsoft.com/office/officeart/2005/8/layout/default"/>
    <dgm:cxn modelId="{6B23DFDA-B059-4998-AC23-8DB695A74143}" type="presParOf" srcId="{49D69851-CB65-4141-BDEA-DB629628347A}" destId="{ECFB6562-60F8-46FA-A66B-E956DEE11C8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B153E5-F8B7-4D3E-9EA6-BCF899757F0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D63128-2AAF-44D3-A0E2-6BE56F5AF5E6}">
      <dgm:prSet/>
      <dgm:spPr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Запланировано проведение  анализа региональной практики аттестации кадров с целью выявления ее влияния на профессиональное развитие работников – 2016 г.</a:t>
          </a:r>
        </a:p>
      </dgm:t>
    </dgm:pt>
    <dgm:pt modelId="{C961160E-0D93-4600-9456-BF0A151D4A30}" type="parTrans" cxnId="{56E75019-8927-4E2F-974F-858D0E8CCE8C}">
      <dgm:prSet/>
      <dgm:spPr/>
      <dgm:t>
        <a:bodyPr/>
        <a:lstStyle/>
        <a:p>
          <a:endParaRPr lang="ru-RU"/>
        </a:p>
      </dgm:t>
    </dgm:pt>
    <dgm:pt modelId="{692F9D68-8F34-4FE6-AA9D-9E1BD8F951AB}" type="sibTrans" cxnId="{56E75019-8927-4E2F-974F-858D0E8CCE8C}">
      <dgm:prSet/>
      <dgm:spPr/>
      <dgm:t>
        <a:bodyPr/>
        <a:lstStyle/>
        <a:p>
          <a:endParaRPr lang="ru-RU"/>
        </a:p>
      </dgm:t>
    </dgm:pt>
    <dgm:pt modelId="{BADFC8F6-9D03-46EA-B5C4-D1F8A43B19DA}">
      <dgm:prSet/>
      <dgm:spPr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i="1" dirty="0" smtClean="0">
              <a:solidFill>
                <a:schemeClr val="accent1">
                  <a:lumMod val="50000"/>
                </a:schemeClr>
              </a:solidFill>
            </a:rPr>
            <a:t>Идет подготовка инструментария.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i="1" dirty="0" smtClean="0">
              <a:solidFill>
                <a:schemeClr val="accent1">
                  <a:lumMod val="50000"/>
                </a:schemeClr>
              </a:solidFill>
            </a:rPr>
            <a:t> Исследование запланировано на 4 квартал 2016 года</a:t>
          </a:r>
          <a:endParaRPr lang="ru-RU" b="1" dirty="0" smtClean="0">
            <a:solidFill>
              <a:schemeClr val="accent1">
                <a:lumMod val="50000"/>
              </a:schemeClr>
            </a:solidFill>
          </a:endParaRP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E5A4ACA4-2ABA-4F56-8D91-A409C8F7E450}" type="parTrans" cxnId="{ABDD6A52-1752-4B21-AB74-E1F856A6A3AB}">
      <dgm:prSet/>
      <dgm:spPr/>
      <dgm:t>
        <a:bodyPr/>
        <a:lstStyle/>
        <a:p>
          <a:endParaRPr lang="ru-RU"/>
        </a:p>
      </dgm:t>
    </dgm:pt>
    <dgm:pt modelId="{E82D44D0-FA2F-45AD-9BDC-5FC29F5D8C00}" type="sibTrans" cxnId="{ABDD6A52-1752-4B21-AB74-E1F856A6A3AB}">
      <dgm:prSet/>
      <dgm:spPr/>
      <dgm:t>
        <a:bodyPr/>
        <a:lstStyle/>
        <a:p>
          <a:endParaRPr lang="ru-RU"/>
        </a:p>
      </dgm:t>
    </dgm:pt>
    <dgm:pt modelId="{49D69851-CB65-4141-BDEA-DB629628347A}" type="pres">
      <dgm:prSet presAssocID="{26B153E5-F8B7-4D3E-9EA6-BCF899757F0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270086-E7D1-4585-97E7-4B75EF3950C9}" type="pres">
      <dgm:prSet presAssocID="{0AD63128-2AAF-44D3-A0E2-6BE56F5AF5E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536BE-0199-4D7B-BB4B-94295A81DE46}" type="pres">
      <dgm:prSet presAssocID="{692F9D68-8F34-4FE6-AA9D-9E1BD8F951AB}" presName="sibTrans" presStyleCnt="0"/>
      <dgm:spPr/>
    </dgm:pt>
    <dgm:pt modelId="{03B40D37-333D-4C68-8E92-790626E276E6}" type="pres">
      <dgm:prSet presAssocID="{BADFC8F6-9D03-46EA-B5C4-D1F8A43B19D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7E05DE-E943-4DBC-9522-ED32F84F7D06}" type="presOf" srcId="{BADFC8F6-9D03-46EA-B5C4-D1F8A43B19DA}" destId="{03B40D37-333D-4C68-8E92-790626E276E6}" srcOrd="0" destOrd="0" presId="urn:microsoft.com/office/officeart/2005/8/layout/default"/>
    <dgm:cxn modelId="{A15C4152-E75F-489B-9760-DD95A8E4184E}" type="presOf" srcId="{0AD63128-2AAF-44D3-A0E2-6BE56F5AF5E6}" destId="{38270086-E7D1-4585-97E7-4B75EF3950C9}" srcOrd="0" destOrd="0" presId="urn:microsoft.com/office/officeart/2005/8/layout/default"/>
    <dgm:cxn modelId="{F12E59A7-6951-4C57-B8D0-291F9CEFA69E}" type="presOf" srcId="{26B153E5-F8B7-4D3E-9EA6-BCF899757F0C}" destId="{49D69851-CB65-4141-BDEA-DB629628347A}" srcOrd="0" destOrd="0" presId="urn:microsoft.com/office/officeart/2005/8/layout/default"/>
    <dgm:cxn modelId="{56E75019-8927-4E2F-974F-858D0E8CCE8C}" srcId="{26B153E5-F8B7-4D3E-9EA6-BCF899757F0C}" destId="{0AD63128-2AAF-44D3-A0E2-6BE56F5AF5E6}" srcOrd="0" destOrd="0" parTransId="{C961160E-0D93-4600-9456-BF0A151D4A30}" sibTransId="{692F9D68-8F34-4FE6-AA9D-9E1BD8F951AB}"/>
    <dgm:cxn modelId="{ABDD6A52-1752-4B21-AB74-E1F856A6A3AB}" srcId="{26B153E5-F8B7-4D3E-9EA6-BCF899757F0C}" destId="{BADFC8F6-9D03-46EA-B5C4-D1F8A43B19DA}" srcOrd="1" destOrd="0" parTransId="{E5A4ACA4-2ABA-4F56-8D91-A409C8F7E450}" sibTransId="{E82D44D0-FA2F-45AD-9BDC-5FC29F5D8C00}"/>
    <dgm:cxn modelId="{11647667-B3AA-45DA-8143-D43E38F79F30}" type="presParOf" srcId="{49D69851-CB65-4141-BDEA-DB629628347A}" destId="{38270086-E7D1-4585-97E7-4B75EF3950C9}" srcOrd="0" destOrd="0" presId="urn:microsoft.com/office/officeart/2005/8/layout/default"/>
    <dgm:cxn modelId="{33BC1C65-8636-4A15-9C3C-26665BC6898E}" type="presParOf" srcId="{49D69851-CB65-4141-BDEA-DB629628347A}" destId="{D28536BE-0199-4D7B-BB4B-94295A81DE46}" srcOrd="1" destOrd="0" presId="urn:microsoft.com/office/officeart/2005/8/layout/default"/>
    <dgm:cxn modelId="{AAEEFE4F-6649-49F7-820B-C81D4A92E34F}" type="presParOf" srcId="{49D69851-CB65-4141-BDEA-DB629628347A}" destId="{03B40D37-333D-4C68-8E92-790626E276E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262209-8F29-40A0-A5A9-7E12A3A48704}">
      <dgm:prSet custT="1"/>
      <dgm:spPr/>
      <dgm:t>
        <a:bodyPr/>
        <a:lstStyle/>
        <a:p>
          <a:r>
            <a:rPr lang="ru-RU" sz="1400" b="1" dirty="0" smtClean="0"/>
            <a:t>Разработано положение об олимпиаде по педагогике для школьников</a:t>
          </a:r>
          <a:endParaRPr lang="ru-RU" sz="1400" b="1" dirty="0"/>
        </a:p>
      </dgm:t>
    </dgm:pt>
    <dgm:pt modelId="{CE7FB600-511E-4B97-B089-7F4E1282E5FA}" type="parTrans" cxnId="{5C6CA7E1-221F-4008-B9DD-472B18F6B09A}">
      <dgm:prSet/>
      <dgm:spPr/>
      <dgm:t>
        <a:bodyPr/>
        <a:lstStyle/>
        <a:p>
          <a:endParaRPr lang="ru-RU"/>
        </a:p>
      </dgm:t>
    </dgm:pt>
    <dgm:pt modelId="{E5709EC8-BF1E-4F17-BD26-7C1C5152F4A4}" type="sibTrans" cxnId="{5C6CA7E1-221F-4008-B9DD-472B18F6B09A}">
      <dgm:prSet/>
      <dgm:spPr/>
      <dgm:t>
        <a:bodyPr/>
        <a:lstStyle/>
        <a:p>
          <a:endParaRPr lang="ru-RU"/>
        </a:p>
      </dgm:t>
    </dgm:pt>
    <dgm:pt modelId="{A99972EA-F040-412F-86A0-53EB85943C4F}">
      <dgm:prSet/>
      <dgm:spPr/>
      <dgm:t>
        <a:bodyPr/>
        <a:lstStyle/>
        <a:p>
          <a:r>
            <a:rPr lang="ru-RU" dirty="0" smtClean="0"/>
            <a:t>Подготовлены пакеты документов по реализации специальной номинации «Педагог 21 века» в рамках проведения 2-х мероприятий: 1) Региональный	 конкурс </a:t>
          </a:r>
          <a:r>
            <a:rPr lang="ru-RU" b="1" dirty="0" smtClean="0"/>
            <a:t>«Лучшее портфолио - 2015</a:t>
          </a:r>
          <a:r>
            <a:rPr lang="ru-RU" dirty="0" smtClean="0"/>
            <a:t>»;     2) региональный этап Всероссийской программы </a:t>
          </a:r>
          <a:r>
            <a:rPr lang="ru-RU" b="1" dirty="0" smtClean="0"/>
            <a:t>«Арт-Профи Форум</a:t>
          </a:r>
          <a:r>
            <a:rPr lang="ru-RU" dirty="0" smtClean="0"/>
            <a:t>». Конкурсы проведены.</a:t>
          </a:r>
          <a:endParaRPr lang="ru-RU" dirty="0"/>
        </a:p>
      </dgm:t>
    </dgm:pt>
    <dgm:pt modelId="{2ADEEC43-3E69-409B-8131-E8949905F320}" type="parTrans" cxnId="{EF47DC60-6CEA-4F05-BC61-9922FC92E99E}">
      <dgm:prSet/>
      <dgm:spPr/>
      <dgm:t>
        <a:bodyPr/>
        <a:lstStyle/>
        <a:p>
          <a:endParaRPr lang="ru-RU"/>
        </a:p>
      </dgm:t>
    </dgm:pt>
    <dgm:pt modelId="{7C9F36E4-9929-4B42-8AE6-48A6515FACDF}" type="sibTrans" cxnId="{EF47DC60-6CEA-4F05-BC61-9922FC92E99E}">
      <dgm:prSet/>
      <dgm:spPr/>
      <dgm:t>
        <a:bodyPr/>
        <a:lstStyle/>
        <a:p>
          <a:endParaRPr lang="ru-RU"/>
        </a:p>
      </dgm:t>
    </dgm:pt>
    <dgm:pt modelId="{117BB72E-7230-4985-B628-7D6650B60199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</a:rPr>
            <a:t>Подготовлен пакет документов по проведению конкурса </a:t>
          </a:r>
          <a:r>
            <a:rPr lang="ru-RU" sz="1400" b="1" dirty="0" err="1" smtClean="0">
              <a:solidFill>
                <a:schemeClr val="tx1"/>
              </a:solidFill>
            </a:rPr>
            <a:t>мотиваторов</a:t>
          </a:r>
          <a:r>
            <a:rPr lang="ru-RU" sz="1400" b="1" dirty="0" smtClean="0">
              <a:solidFill>
                <a:schemeClr val="tx1"/>
              </a:solidFill>
            </a:rPr>
            <a:t> «Педагог 21 века».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>
              <a:solidFill>
                <a:schemeClr val="tx1"/>
              </a:solidFill>
            </a:rPr>
            <a:t>Конкурс проведён</a:t>
          </a:r>
          <a:endParaRPr lang="ru-RU" sz="1400" b="1" dirty="0">
            <a:solidFill>
              <a:schemeClr val="tx1"/>
            </a:solidFill>
          </a:endParaRPr>
        </a:p>
      </dgm:t>
    </dgm:pt>
    <dgm:pt modelId="{6411BF1B-9158-4DDF-B356-2113A6E5826D}" type="parTrans" cxnId="{35EE7FBE-BCD0-4473-96E4-0477FC5314FC}">
      <dgm:prSet/>
      <dgm:spPr/>
      <dgm:t>
        <a:bodyPr/>
        <a:lstStyle/>
        <a:p>
          <a:endParaRPr lang="ru-RU"/>
        </a:p>
      </dgm:t>
    </dgm:pt>
    <dgm:pt modelId="{B3DD470A-E792-4D45-BAED-50B4871438D2}" type="sibTrans" cxnId="{35EE7FBE-BCD0-4473-96E4-0477FC5314FC}">
      <dgm:prSet/>
      <dgm:spPr/>
      <dgm:t>
        <a:bodyPr/>
        <a:lstStyle/>
        <a:p>
          <a:endParaRPr lang="ru-RU"/>
        </a:p>
      </dgm:t>
    </dgm:pt>
    <dgm:pt modelId="{DED9CD4B-511F-447E-A4CD-97D37CAA265D}">
      <dgm:prSet custT="1"/>
      <dgm:spPr/>
      <dgm:t>
        <a:bodyPr/>
        <a:lstStyle/>
        <a:p>
          <a:r>
            <a:rPr lang="ru-RU" sz="1400" b="1" dirty="0" smtClean="0"/>
            <a:t>Разработана концепция и модель </a:t>
          </a:r>
          <a:r>
            <a:rPr lang="ru-RU" sz="1400" b="1" dirty="0" err="1" smtClean="0"/>
            <a:t>допрофессионального</a:t>
          </a:r>
          <a:r>
            <a:rPr lang="ru-RU" sz="1400" b="1" dirty="0" smtClean="0"/>
            <a:t> педагогического образования</a:t>
          </a:r>
          <a:endParaRPr lang="ru-RU" sz="1400" b="1" dirty="0"/>
        </a:p>
      </dgm:t>
    </dgm:pt>
    <dgm:pt modelId="{19C4C178-2CF4-4A5B-BB92-9286CC433A06}" type="parTrans" cxnId="{4ED1089F-A735-4A48-B7DC-524E28F4C26A}">
      <dgm:prSet/>
      <dgm:spPr/>
      <dgm:t>
        <a:bodyPr/>
        <a:lstStyle/>
        <a:p>
          <a:endParaRPr lang="ru-RU"/>
        </a:p>
      </dgm:t>
    </dgm:pt>
    <dgm:pt modelId="{BCEA12F6-6919-4507-A893-6C1E236A6B0D}" type="sibTrans" cxnId="{4ED1089F-A735-4A48-B7DC-524E28F4C26A}">
      <dgm:prSet/>
      <dgm:spPr/>
      <dgm:t>
        <a:bodyPr/>
        <a:lstStyle/>
        <a:p>
          <a:endParaRPr lang="ru-RU"/>
        </a:p>
      </dgm:t>
    </dgm:pt>
    <dgm:pt modelId="{B793F379-A2AE-45DC-A284-DD46B330F54E}">
      <dgm:prSet custT="1"/>
      <dgm:spPr/>
      <dgm:t>
        <a:bodyPr/>
        <a:lstStyle/>
        <a:p>
          <a:r>
            <a:rPr lang="ru-RU" sz="1400" b="1" dirty="0" smtClean="0"/>
            <a:t>Разработана дополнительная общеобразовательная программа «Содружество виртуозов» для обучающихся 8 – 11-х классов</a:t>
          </a:r>
          <a:endParaRPr lang="ru-RU" sz="1400" b="1" dirty="0"/>
        </a:p>
      </dgm:t>
    </dgm:pt>
    <dgm:pt modelId="{DF4A58FD-4CDB-4380-9305-3797873257D8}" type="parTrans" cxnId="{F3E97768-F5BA-4175-A90C-277753E975C8}">
      <dgm:prSet/>
      <dgm:spPr/>
      <dgm:t>
        <a:bodyPr/>
        <a:lstStyle/>
        <a:p>
          <a:endParaRPr lang="ru-RU"/>
        </a:p>
      </dgm:t>
    </dgm:pt>
    <dgm:pt modelId="{696A9B7E-4712-4F09-B122-F6AB559CC245}" type="sibTrans" cxnId="{F3E97768-F5BA-4175-A90C-277753E975C8}">
      <dgm:prSet/>
      <dgm:spPr/>
      <dgm:t>
        <a:bodyPr/>
        <a:lstStyle/>
        <a:p>
          <a:endParaRPr lang="ru-RU"/>
        </a:p>
      </dgm:t>
    </dgm:pt>
    <dgm:pt modelId="{705AE9C7-BC20-4258-9D63-7AE3F7C03597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Подобраны и размещены целевые материалы для молодежи по педагогическому профилю в группе в Контакте Центра «Ресурс».</a:t>
          </a:r>
        </a:p>
        <a:p>
          <a:r>
            <a:rPr lang="ru-RU" sz="1400" b="1" dirty="0" smtClean="0">
              <a:solidFill>
                <a:schemeClr val="tx1"/>
              </a:solidFill>
            </a:rPr>
            <a:t>Разработана мультимедийная презентация о профессиях педагогического </a:t>
          </a:r>
          <a:r>
            <a:rPr lang="ru-RU" sz="1400" b="1" dirty="0" err="1" smtClean="0">
              <a:solidFill>
                <a:schemeClr val="tx1"/>
              </a:solidFill>
            </a:rPr>
            <a:t>парофиля</a:t>
          </a:r>
          <a:endParaRPr lang="ru-RU" sz="1400" b="1" dirty="0">
            <a:solidFill>
              <a:schemeClr val="tx1"/>
            </a:solidFill>
          </a:endParaRPr>
        </a:p>
      </dgm:t>
    </dgm:pt>
    <dgm:pt modelId="{3B1D8BF8-00DE-4D59-8125-FD268AF1063D}" type="parTrans" cxnId="{B972DAD9-FD54-49EA-A222-42A22C1B36CD}">
      <dgm:prSet/>
      <dgm:spPr/>
      <dgm:t>
        <a:bodyPr/>
        <a:lstStyle/>
        <a:p>
          <a:endParaRPr lang="ru-RU"/>
        </a:p>
      </dgm:t>
    </dgm:pt>
    <dgm:pt modelId="{F44CAAA0-94CB-4B75-BEAE-07CC38E319B1}" type="sibTrans" cxnId="{B972DAD9-FD54-49EA-A222-42A22C1B36CD}">
      <dgm:prSet/>
      <dgm:spPr/>
      <dgm:t>
        <a:bodyPr/>
        <a:lstStyle/>
        <a:p>
          <a:endParaRPr lang="ru-RU"/>
        </a:p>
      </dgm:t>
    </dgm:pt>
    <dgm:pt modelId="{4C93A848-D64C-4D62-80E5-A1F5F618116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/>
            <a:t>Организована </a:t>
          </a:r>
          <a:r>
            <a:rPr lang="ru-RU" sz="1400" b="1" dirty="0" err="1" smtClean="0"/>
            <a:t>допрофессиональная</a:t>
          </a:r>
          <a:r>
            <a:rPr lang="ru-RU" sz="1400" b="1" dirty="0" smtClean="0"/>
            <a:t> педагогическая подготовка обучающихся на базе школ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/>
            <a:t> г. Ярославля</a:t>
          </a:r>
          <a:endParaRPr lang="ru-RU" sz="1400" b="1" dirty="0"/>
        </a:p>
      </dgm:t>
    </dgm:pt>
    <dgm:pt modelId="{F42C228F-6C27-42A2-A8FF-9FC1F7D4E009}" type="parTrans" cxnId="{085B5117-2770-4CD1-A246-AC453FAE2B95}">
      <dgm:prSet/>
      <dgm:spPr/>
      <dgm:t>
        <a:bodyPr/>
        <a:lstStyle/>
        <a:p>
          <a:endParaRPr lang="ru-RU"/>
        </a:p>
      </dgm:t>
    </dgm:pt>
    <dgm:pt modelId="{BDFFAAB9-CEA1-424D-A276-739663F7ACC5}" type="sibTrans" cxnId="{085B5117-2770-4CD1-A246-AC453FAE2B95}">
      <dgm:prSet/>
      <dgm:spPr/>
      <dgm:t>
        <a:bodyPr/>
        <a:lstStyle/>
        <a:p>
          <a:endParaRPr lang="ru-RU"/>
        </a:p>
      </dgm:t>
    </dgm:pt>
    <dgm:pt modelId="{F3419A02-945E-41F7-A958-C16EC18983F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/>
            <a:t>Создан специализированный центр компетенции (СЦК) «Дошкольное воспитание»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/>
            <a:t>в рамках движения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/>
            <a:t>«</a:t>
          </a:r>
          <a:r>
            <a:rPr lang="ru-RU" sz="1400" b="1" dirty="0" err="1" smtClean="0"/>
            <a:t>ВорлдСкиллз</a:t>
          </a:r>
          <a:r>
            <a:rPr lang="ru-RU" sz="1400" b="1" dirty="0" smtClean="0"/>
            <a:t> Россия»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/>
            <a:t> </a:t>
          </a:r>
          <a:endParaRPr lang="ru-RU" sz="1400" b="1" dirty="0"/>
        </a:p>
      </dgm:t>
    </dgm:pt>
    <dgm:pt modelId="{E9BABBC3-8F11-4741-AD88-A2CEF6CF0E83}" type="parTrans" cxnId="{F795F894-3272-4BF6-87EB-95F3192D635F}">
      <dgm:prSet/>
      <dgm:spPr/>
      <dgm:t>
        <a:bodyPr/>
        <a:lstStyle/>
        <a:p>
          <a:endParaRPr lang="ru-RU"/>
        </a:p>
      </dgm:t>
    </dgm:pt>
    <dgm:pt modelId="{340EC3AC-428C-4B45-A5AD-E55495B8FD83}" type="sibTrans" cxnId="{F795F894-3272-4BF6-87EB-95F3192D635F}">
      <dgm:prSet/>
      <dgm:spPr/>
      <dgm:t>
        <a:bodyPr/>
        <a:lstStyle/>
        <a:p>
          <a:endParaRPr lang="ru-RU"/>
        </a:p>
      </dgm:t>
    </dgm:pt>
    <dgm:pt modelId="{A59B5DA5-F2E2-4A29-97DD-02D245AA3F3D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300" dirty="0" smtClean="0"/>
            <a:t> </a:t>
          </a:r>
          <a:r>
            <a:rPr lang="ru-RU" sz="1400" b="1" dirty="0" smtClean="0"/>
            <a:t>Организована и обеспечена работа информационно-консультативного стенда по педагогическому профилю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/>
            <a:t>на областном мероприятии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b="1" dirty="0" smtClean="0"/>
            <a:t>«Дни профессионального образования»</a:t>
          </a:r>
          <a:endParaRPr lang="ru-RU" sz="1400" b="1" dirty="0"/>
        </a:p>
      </dgm:t>
    </dgm:pt>
    <dgm:pt modelId="{A26DD283-F1F5-4868-9EEB-22D26565E6F4}" type="parTrans" cxnId="{9303A8CB-641E-47C0-84BA-9BF7C5CC9A59}">
      <dgm:prSet/>
      <dgm:spPr/>
      <dgm:t>
        <a:bodyPr/>
        <a:lstStyle/>
        <a:p>
          <a:endParaRPr lang="ru-RU"/>
        </a:p>
      </dgm:t>
    </dgm:pt>
    <dgm:pt modelId="{08078670-ACB7-4E83-939F-AC05B4B66B63}" type="sibTrans" cxnId="{9303A8CB-641E-47C0-84BA-9BF7C5CC9A59}">
      <dgm:prSet/>
      <dgm:spPr/>
      <dgm:t>
        <a:bodyPr/>
        <a:lstStyle/>
        <a:p>
          <a:endParaRPr lang="ru-RU"/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189E55-B8DE-4318-A2A6-A299493A93B6}" type="pres">
      <dgm:prSet presAssocID="{A99972EA-F040-412F-86A0-53EB85943C4F}" presName="node" presStyleLbl="node1" presStyleIdx="0" presStyleCnt="9" custLinFactX="11912" custLinFactY="15963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C903D-544B-4FC5-8C20-600A7AA3430B}" type="pres">
      <dgm:prSet presAssocID="{7C9F36E4-9929-4B42-8AE6-48A6515FACDF}" presName="sibTrans" presStyleCnt="0"/>
      <dgm:spPr/>
    </dgm:pt>
    <dgm:pt modelId="{9D1806C3-4D83-426B-90BB-5B40A626EB5A}" type="pres">
      <dgm:prSet presAssocID="{AA262209-8F29-40A0-A5A9-7E12A3A48704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9A32B-134F-455A-8C0D-A3D042C16A67}" type="pres">
      <dgm:prSet presAssocID="{E5709EC8-BF1E-4F17-BD26-7C1C5152F4A4}" presName="sibTrans" presStyleCnt="0"/>
      <dgm:spPr/>
      <dgm:t>
        <a:bodyPr/>
        <a:lstStyle/>
        <a:p>
          <a:endParaRPr lang="ru-RU"/>
        </a:p>
      </dgm:t>
    </dgm:pt>
    <dgm:pt modelId="{4DF0136A-CF16-4A87-9351-460386BDB2D8}" type="pres">
      <dgm:prSet presAssocID="{117BB72E-7230-4985-B628-7D6650B6019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266D1-3144-4F7A-9C48-80F95A08EFD3}" type="pres">
      <dgm:prSet presAssocID="{B3DD470A-E792-4D45-BAED-50B4871438D2}" presName="sibTrans" presStyleCnt="0"/>
      <dgm:spPr/>
    </dgm:pt>
    <dgm:pt modelId="{D2A1FD8D-1EF3-4517-9327-0AE991A14759}" type="pres">
      <dgm:prSet presAssocID="{B793F379-A2AE-45DC-A284-DD46B330F54E}" presName="node" presStyleLbl="node1" presStyleIdx="3" presStyleCnt="9" custLinFactNeighborX="420" custLinFactNeighborY="-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1A7FB-55B4-40FD-89A1-2EDD28355B6D}" type="pres">
      <dgm:prSet presAssocID="{696A9B7E-4712-4F09-B122-F6AB559CC245}" presName="sibTrans" presStyleCnt="0"/>
      <dgm:spPr/>
    </dgm:pt>
    <dgm:pt modelId="{254F8E1D-BBB4-4364-8FF5-7745E3B8519E}" type="pres">
      <dgm:prSet presAssocID="{DED9CD4B-511F-447E-A4CD-97D37CAA265D}" presName="node" presStyleLbl="node1" presStyleIdx="4" presStyleCnt="9" custLinFactX="-9816" custLinFactY="-13867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B7F4CA-0BA9-483B-8193-8C81D402A0BB}" type="pres">
      <dgm:prSet presAssocID="{BCEA12F6-6919-4507-A893-6C1E236A6B0D}" presName="sibTrans" presStyleCnt="0"/>
      <dgm:spPr/>
    </dgm:pt>
    <dgm:pt modelId="{341F6A49-DB06-4F86-9FDE-4C00AEBD8E70}" type="pres">
      <dgm:prSet presAssocID="{4C93A848-D64C-4D62-80E5-A1F5F618116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8268A-B3EA-4A76-BA1F-FF80D8125BA5}" type="pres">
      <dgm:prSet presAssocID="{BDFFAAB9-CEA1-424D-A276-739663F7ACC5}" presName="sibTrans" presStyleCnt="0"/>
      <dgm:spPr/>
    </dgm:pt>
    <dgm:pt modelId="{D8F5C096-DF6F-4FD0-B976-9E9E6A6AD80D}" type="pres">
      <dgm:prSet presAssocID="{705AE9C7-BC20-4258-9D63-7AE3F7C03597}" presName="node" presStyleLbl="node1" presStyleIdx="6" presStyleCnt="9" custLinFactNeighborX="-40682" custLinFactNeighborY="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0BB2D8-D8FF-4B65-BC3B-64524BA1378F}" type="pres">
      <dgm:prSet presAssocID="{F44CAAA0-94CB-4B75-BEAE-07CC38E319B1}" presName="sibTrans" presStyleCnt="0"/>
      <dgm:spPr/>
    </dgm:pt>
    <dgm:pt modelId="{FC8A099D-3026-4EE1-857B-EFEEC4EB6A3E}" type="pres">
      <dgm:prSet presAssocID="{F3419A02-945E-41F7-A958-C16EC18983F5}" presName="node" presStyleLbl="node1" presStyleIdx="7" presStyleCnt="9" custLinFactNeighborX="-50329" custLinFactNeighborY="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6E5BB-7EE3-49A2-AE45-249737879A83}" type="pres">
      <dgm:prSet presAssocID="{340EC3AC-428C-4B45-A5AD-E55495B8FD83}" presName="sibTrans" presStyleCnt="0"/>
      <dgm:spPr/>
    </dgm:pt>
    <dgm:pt modelId="{D72BD19E-4324-414F-BE18-2761FE476EC5}" type="pres">
      <dgm:prSet presAssocID="{A59B5DA5-F2E2-4A29-97DD-02D245AA3F3D}" presName="node" presStyleLbl="node1" presStyleIdx="8" presStyleCnt="9" custLinFactNeighborX="-61779" custLinFactNeighborY="2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72DAD9-FD54-49EA-A222-42A22C1B36CD}" srcId="{9D76DED1-1C94-4617-9204-4D126DD140C4}" destId="{705AE9C7-BC20-4258-9D63-7AE3F7C03597}" srcOrd="6" destOrd="0" parTransId="{3B1D8BF8-00DE-4D59-8125-FD268AF1063D}" sibTransId="{F44CAAA0-94CB-4B75-BEAE-07CC38E319B1}"/>
    <dgm:cxn modelId="{EF47DC60-6CEA-4F05-BC61-9922FC92E99E}" srcId="{9D76DED1-1C94-4617-9204-4D126DD140C4}" destId="{A99972EA-F040-412F-86A0-53EB85943C4F}" srcOrd="0" destOrd="0" parTransId="{2ADEEC43-3E69-409B-8131-E8949905F320}" sibTransId="{7C9F36E4-9929-4B42-8AE6-48A6515FACDF}"/>
    <dgm:cxn modelId="{3AFE329D-FABD-4092-AAB4-7111CCB14563}" type="presOf" srcId="{AA262209-8F29-40A0-A5A9-7E12A3A48704}" destId="{9D1806C3-4D83-426B-90BB-5B40A626EB5A}" srcOrd="0" destOrd="0" presId="urn:microsoft.com/office/officeart/2005/8/layout/default"/>
    <dgm:cxn modelId="{BF4842DA-14D9-41B4-BCF6-C14EF5460606}" type="presOf" srcId="{DED9CD4B-511F-447E-A4CD-97D37CAA265D}" destId="{254F8E1D-BBB4-4364-8FF5-7745E3B8519E}" srcOrd="0" destOrd="0" presId="urn:microsoft.com/office/officeart/2005/8/layout/default"/>
    <dgm:cxn modelId="{E358810C-91A9-4B8C-BE6A-C51B43DB3818}" type="presOf" srcId="{F3419A02-945E-41F7-A958-C16EC18983F5}" destId="{FC8A099D-3026-4EE1-857B-EFEEC4EB6A3E}" srcOrd="0" destOrd="0" presId="urn:microsoft.com/office/officeart/2005/8/layout/default"/>
    <dgm:cxn modelId="{4ED1089F-A735-4A48-B7DC-524E28F4C26A}" srcId="{9D76DED1-1C94-4617-9204-4D126DD140C4}" destId="{DED9CD4B-511F-447E-A4CD-97D37CAA265D}" srcOrd="4" destOrd="0" parTransId="{19C4C178-2CF4-4A5B-BB92-9286CC433A06}" sibTransId="{BCEA12F6-6919-4507-A893-6C1E236A6B0D}"/>
    <dgm:cxn modelId="{FEAF1FF4-4BA1-46B2-A5C6-ABEEC0FAB20F}" type="presOf" srcId="{B793F379-A2AE-45DC-A284-DD46B330F54E}" destId="{D2A1FD8D-1EF3-4517-9327-0AE991A14759}" srcOrd="0" destOrd="0" presId="urn:microsoft.com/office/officeart/2005/8/layout/default"/>
    <dgm:cxn modelId="{D7AEF6EE-C866-4411-A594-8D053D6AB30B}" type="presOf" srcId="{A59B5DA5-F2E2-4A29-97DD-02D245AA3F3D}" destId="{D72BD19E-4324-414F-BE18-2761FE476EC5}" srcOrd="0" destOrd="0" presId="urn:microsoft.com/office/officeart/2005/8/layout/default"/>
    <dgm:cxn modelId="{3F513683-62C2-4C44-8786-BFD02DE5D1F4}" type="presOf" srcId="{A99972EA-F040-412F-86A0-53EB85943C4F}" destId="{A2189E55-B8DE-4318-A2A6-A299493A93B6}" srcOrd="0" destOrd="0" presId="urn:microsoft.com/office/officeart/2005/8/layout/default"/>
    <dgm:cxn modelId="{F3E97768-F5BA-4175-A90C-277753E975C8}" srcId="{9D76DED1-1C94-4617-9204-4D126DD140C4}" destId="{B793F379-A2AE-45DC-A284-DD46B330F54E}" srcOrd="3" destOrd="0" parTransId="{DF4A58FD-4CDB-4380-9305-3797873257D8}" sibTransId="{696A9B7E-4712-4F09-B122-F6AB559CC245}"/>
    <dgm:cxn modelId="{5C6CA7E1-221F-4008-B9DD-472B18F6B09A}" srcId="{9D76DED1-1C94-4617-9204-4D126DD140C4}" destId="{AA262209-8F29-40A0-A5A9-7E12A3A48704}" srcOrd="1" destOrd="0" parTransId="{CE7FB600-511E-4B97-B089-7F4E1282E5FA}" sibTransId="{E5709EC8-BF1E-4F17-BD26-7C1C5152F4A4}"/>
    <dgm:cxn modelId="{9768D2F3-6CF1-4DE8-A01E-D30192C31810}" type="presOf" srcId="{705AE9C7-BC20-4258-9D63-7AE3F7C03597}" destId="{D8F5C096-DF6F-4FD0-B976-9E9E6A6AD80D}" srcOrd="0" destOrd="0" presId="urn:microsoft.com/office/officeart/2005/8/layout/default"/>
    <dgm:cxn modelId="{454CD002-5137-424F-B2AE-3BCE1CFCCCEF}" type="presOf" srcId="{9D76DED1-1C94-4617-9204-4D126DD140C4}" destId="{F0D116CC-9011-4C5E-BE23-AF8510B91C1D}" srcOrd="0" destOrd="0" presId="urn:microsoft.com/office/officeart/2005/8/layout/default"/>
    <dgm:cxn modelId="{5C7E2D35-9598-4774-81E3-FCDD0A5542E9}" type="presOf" srcId="{117BB72E-7230-4985-B628-7D6650B60199}" destId="{4DF0136A-CF16-4A87-9351-460386BDB2D8}" srcOrd="0" destOrd="0" presId="urn:microsoft.com/office/officeart/2005/8/layout/default"/>
    <dgm:cxn modelId="{085B5117-2770-4CD1-A246-AC453FAE2B95}" srcId="{9D76DED1-1C94-4617-9204-4D126DD140C4}" destId="{4C93A848-D64C-4D62-80E5-A1F5F6181166}" srcOrd="5" destOrd="0" parTransId="{F42C228F-6C27-42A2-A8FF-9FC1F7D4E009}" sibTransId="{BDFFAAB9-CEA1-424D-A276-739663F7ACC5}"/>
    <dgm:cxn modelId="{35EE7FBE-BCD0-4473-96E4-0477FC5314FC}" srcId="{9D76DED1-1C94-4617-9204-4D126DD140C4}" destId="{117BB72E-7230-4985-B628-7D6650B60199}" srcOrd="2" destOrd="0" parTransId="{6411BF1B-9158-4DDF-B356-2113A6E5826D}" sibTransId="{B3DD470A-E792-4D45-BAED-50B4871438D2}"/>
    <dgm:cxn modelId="{F795F894-3272-4BF6-87EB-95F3192D635F}" srcId="{9D76DED1-1C94-4617-9204-4D126DD140C4}" destId="{F3419A02-945E-41F7-A958-C16EC18983F5}" srcOrd="7" destOrd="0" parTransId="{E9BABBC3-8F11-4741-AD88-A2CEF6CF0E83}" sibTransId="{340EC3AC-428C-4B45-A5AD-E55495B8FD83}"/>
    <dgm:cxn modelId="{9303A8CB-641E-47C0-84BA-9BF7C5CC9A59}" srcId="{9D76DED1-1C94-4617-9204-4D126DD140C4}" destId="{A59B5DA5-F2E2-4A29-97DD-02D245AA3F3D}" srcOrd="8" destOrd="0" parTransId="{A26DD283-F1F5-4868-9EEB-22D26565E6F4}" sibTransId="{08078670-ACB7-4E83-939F-AC05B4B66B63}"/>
    <dgm:cxn modelId="{4D0969E2-6EA0-4870-8B51-E9BEFCF30B27}" type="presOf" srcId="{4C93A848-D64C-4D62-80E5-A1F5F6181166}" destId="{341F6A49-DB06-4F86-9FDE-4C00AEBD8E70}" srcOrd="0" destOrd="0" presId="urn:microsoft.com/office/officeart/2005/8/layout/default"/>
    <dgm:cxn modelId="{905C2206-6E7A-415E-B240-70F5C4847CD1}" type="presParOf" srcId="{F0D116CC-9011-4C5E-BE23-AF8510B91C1D}" destId="{A2189E55-B8DE-4318-A2A6-A299493A93B6}" srcOrd="0" destOrd="0" presId="urn:microsoft.com/office/officeart/2005/8/layout/default"/>
    <dgm:cxn modelId="{9F94094D-89F9-4E1D-AA77-A9EC0E6DB7D1}" type="presParOf" srcId="{F0D116CC-9011-4C5E-BE23-AF8510B91C1D}" destId="{9A7C903D-544B-4FC5-8C20-600A7AA3430B}" srcOrd="1" destOrd="0" presId="urn:microsoft.com/office/officeart/2005/8/layout/default"/>
    <dgm:cxn modelId="{D1E81537-880E-4AAD-A625-882EEC49040E}" type="presParOf" srcId="{F0D116CC-9011-4C5E-BE23-AF8510B91C1D}" destId="{9D1806C3-4D83-426B-90BB-5B40A626EB5A}" srcOrd="2" destOrd="0" presId="urn:microsoft.com/office/officeart/2005/8/layout/default"/>
    <dgm:cxn modelId="{9D820B36-B476-46A2-B0B7-177FA2297F27}" type="presParOf" srcId="{F0D116CC-9011-4C5E-BE23-AF8510B91C1D}" destId="{E089A32B-134F-455A-8C0D-A3D042C16A67}" srcOrd="3" destOrd="0" presId="urn:microsoft.com/office/officeart/2005/8/layout/default"/>
    <dgm:cxn modelId="{5929271E-2C30-4255-B73A-A83D8AAC6957}" type="presParOf" srcId="{F0D116CC-9011-4C5E-BE23-AF8510B91C1D}" destId="{4DF0136A-CF16-4A87-9351-460386BDB2D8}" srcOrd="4" destOrd="0" presId="urn:microsoft.com/office/officeart/2005/8/layout/default"/>
    <dgm:cxn modelId="{CA55DD8F-9824-47A1-A84A-4965A6B64E96}" type="presParOf" srcId="{F0D116CC-9011-4C5E-BE23-AF8510B91C1D}" destId="{060266D1-3144-4F7A-9C48-80F95A08EFD3}" srcOrd="5" destOrd="0" presId="urn:microsoft.com/office/officeart/2005/8/layout/default"/>
    <dgm:cxn modelId="{EA0D5648-1CF2-4839-B443-5189F1B358D6}" type="presParOf" srcId="{F0D116CC-9011-4C5E-BE23-AF8510B91C1D}" destId="{D2A1FD8D-1EF3-4517-9327-0AE991A14759}" srcOrd="6" destOrd="0" presId="urn:microsoft.com/office/officeart/2005/8/layout/default"/>
    <dgm:cxn modelId="{302993AC-AB5F-4042-BADB-5E8AD27DCFD6}" type="presParOf" srcId="{F0D116CC-9011-4C5E-BE23-AF8510B91C1D}" destId="{4BF1A7FB-55B4-40FD-89A1-2EDD28355B6D}" srcOrd="7" destOrd="0" presId="urn:microsoft.com/office/officeart/2005/8/layout/default"/>
    <dgm:cxn modelId="{3736C46E-0082-48A2-A661-8C249E244A3B}" type="presParOf" srcId="{F0D116CC-9011-4C5E-BE23-AF8510B91C1D}" destId="{254F8E1D-BBB4-4364-8FF5-7745E3B8519E}" srcOrd="8" destOrd="0" presId="urn:microsoft.com/office/officeart/2005/8/layout/default"/>
    <dgm:cxn modelId="{15820EE3-4507-4A15-BF81-E95055D431F9}" type="presParOf" srcId="{F0D116CC-9011-4C5E-BE23-AF8510B91C1D}" destId="{0BB7F4CA-0BA9-483B-8193-8C81D402A0BB}" srcOrd="9" destOrd="0" presId="urn:microsoft.com/office/officeart/2005/8/layout/default"/>
    <dgm:cxn modelId="{CC4A38CD-077D-46DB-B01F-910398287F32}" type="presParOf" srcId="{F0D116CC-9011-4C5E-BE23-AF8510B91C1D}" destId="{341F6A49-DB06-4F86-9FDE-4C00AEBD8E70}" srcOrd="10" destOrd="0" presId="urn:microsoft.com/office/officeart/2005/8/layout/default"/>
    <dgm:cxn modelId="{4DEABE21-F709-4B11-BF6C-305EC125B5BA}" type="presParOf" srcId="{F0D116CC-9011-4C5E-BE23-AF8510B91C1D}" destId="{08E8268A-B3EA-4A76-BA1F-FF80D8125BA5}" srcOrd="11" destOrd="0" presId="urn:microsoft.com/office/officeart/2005/8/layout/default"/>
    <dgm:cxn modelId="{458F8A6F-8996-4E2F-B8AF-7AB129793539}" type="presParOf" srcId="{F0D116CC-9011-4C5E-BE23-AF8510B91C1D}" destId="{D8F5C096-DF6F-4FD0-B976-9E9E6A6AD80D}" srcOrd="12" destOrd="0" presId="urn:microsoft.com/office/officeart/2005/8/layout/default"/>
    <dgm:cxn modelId="{895C388B-71F4-49C8-B883-224EEECB85D6}" type="presParOf" srcId="{F0D116CC-9011-4C5E-BE23-AF8510B91C1D}" destId="{C40BB2D8-D8FF-4B65-BC3B-64524BA1378F}" srcOrd="13" destOrd="0" presId="urn:microsoft.com/office/officeart/2005/8/layout/default"/>
    <dgm:cxn modelId="{C0E13B5D-79BC-41C4-9AB0-7038B3B91A70}" type="presParOf" srcId="{F0D116CC-9011-4C5E-BE23-AF8510B91C1D}" destId="{FC8A099D-3026-4EE1-857B-EFEEC4EB6A3E}" srcOrd="14" destOrd="0" presId="urn:microsoft.com/office/officeart/2005/8/layout/default"/>
    <dgm:cxn modelId="{B4412D87-09B3-4900-A776-E41C896A85AB}" type="presParOf" srcId="{F0D116CC-9011-4C5E-BE23-AF8510B91C1D}" destId="{00A6E5BB-7EE3-49A2-AE45-249737879A83}" srcOrd="15" destOrd="0" presId="urn:microsoft.com/office/officeart/2005/8/layout/default"/>
    <dgm:cxn modelId="{B3184CFD-E1C6-4F5D-B5B6-A6ECFB0AD3B6}" type="presParOf" srcId="{F0D116CC-9011-4C5E-BE23-AF8510B91C1D}" destId="{D72BD19E-4324-414F-BE18-2761FE476EC5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0FDE2-88D7-4552-9768-33A50B5AD784}">
      <dgm:prSet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Апробируются технологии работы профессиональных сообществ методистов, экспертов, молодых лидеров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7C67A9A5-BB9C-4EC8-8277-50014AF6F579}" type="parTrans" cxnId="{433D09E2-528F-4FF5-A102-8EA473BCB1F6}">
      <dgm:prSet/>
      <dgm:spPr/>
      <dgm:t>
        <a:bodyPr/>
        <a:lstStyle/>
        <a:p>
          <a:pPr algn="ctr"/>
          <a:endParaRPr lang="ru-RU"/>
        </a:p>
      </dgm:t>
    </dgm:pt>
    <dgm:pt modelId="{E5723C33-B0AB-44D6-91FD-91F77F6D5652}" type="sibTrans" cxnId="{433D09E2-528F-4FF5-A102-8EA473BCB1F6}">
      <dgm:prSet/>
      <dgm:spPr/>
      <dgm:t>
        <a:bodyPr/>
        <a:lstStyle/>
        <a:p>
          <a:pPr algn="ctr"/>
          <a:endParaRPr lang="ru-RU"/>
        </a:p>
      </dgm:t>
    </dgm:pt>
    <dgm:pt modelId="{D747568B-A832-4105-BD69-95919E29A90C}">
      <dgm:prSet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b="1" smtClean="0">
              <a:solidFill>
                <a:schemeClr val="accent1">
                  <a:lumMod val="50000"/>
                </a:schemeClr>
              </a:solidFill>
            </a:rPr>
            <a:t>Межмуниципальные инновационные проекты 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1AD1773E-A152-4C94-B5CC-39B83FB98092}" type="parTrans" cxnId="{6253D84C-28A8-4BC0-910D-B7762FB88F78}">
      <dgm:prSet/>
      <dgm:spPr/>
      <dgm:t>
        <a:bodyPr/>
        <a:lstStyle/>
        <a:p>
          <a:pPr algn="ctr"/>
          <a:endParaRPr lang="ru-RU"/>
        </a:p>
      </dgm:t>
    </dgm:pt>
    <dgm:pt modelId="{12058F80-670E-4C9B-AD61-A4D6D8FBEB60}" type="sibTrans" cxnId="{6253D84C-28A8-4BC0-910D-B7762FB88F78}">
      <dgm:prSet/>
      <dgm:spPr/>
      <dgm:t>
        <a:bodyPr/>
        <a:lstStyle/>
        <a:p>
          <a:pPr algn="ctr"/>
          <a:endParaRPr lang="ru-RU"/>
        </a:p>
      </dgm:t>
    </dgm:pt>
    <dgm:pt modelId="{A55CA905-94F9-438B-98F9-E5A9B3BE4416}">
      <dgm:prSet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Внедряются новые формы организации работы с педагогами с использованием опыта победителей профессиональных конкурсов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DF5D78CB-6AC7-4DA0-BAC9-92BE57F95C9A}" type="parTrans" cxnId="{AC13E1A6-AF1E-4741-8200-C6EED2B68A26}">
      <dgm:prSet/>
      <dgm:spPr/>
      <dgm:t>
        <a:bodyPr/>
        <a:lstStyle/>
        <a:p>
          <a:pPr algn="ctr"/>
          <a:endParaRPr lang="ru-RU"/>
        </a:p>
      </dgm:t>
    </dgm:pt>
    <dgm:pt modelId="{586450F4-464F-4821-BEA9-9AF0BD8E2CBE}" type="sibTrans" cxnId="{AC13E1A6-AF1E-4741-8200-C6EED2B68A26}">
      <dgm:prSet/>
      <dgm:spPr/>
      <dgm:t>
        <a:bodyPr/>
        <a:lstStyle/>
        <a:p>
          <a:pPr algn="ctr"/>
          <a:endParaRPr lang="ru-RU"/>
        </a:p>
      </dgm:t>
    </dgm:pt>
    <dgm:pt modelId="{91D1E255-56FC-4E9D-9D2E-037972128CA3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 smtClean="0">
            <a:solidFill>
              <a:schemeClr val="accent1">
                <a:lumMod val="50000"/>
              </a:schemeClr>
            </a:solidFill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педагогические субботники </a:t>
          </a:r>
          <a:r>
            <a:rPr lang="ru-RU" sz="1400" b="1" dirty="0" smtClean="0">
              <a:solidFill>
                <a:schemeClr val="accent1">
                  <a:lumMod val="50000"/>
                </a:schemeClr>
              </a:solidFill>
            </a:rPr>
            <a:t>(</a:t>
          </a:r>
          <a:r>
            <a:rPr lang="ru-RU" sz="1400" b="1" dirty="0" err="1" smtClean="0">
              <a:solidFill>
                <a:schemeClr val="accent1">
                  <a:lumMod val="50000"/>
                </a:schemeClr>
              </a:solidFill>
            </a:rPr>
            <a:t>постконкурсное</a:t>
          </a:r>
          <a:r>
            <a:rPr lang="ru-RU" sz="1400" b="1" dirty="0" smtClean="0">
              <a:solidFill>
                <a:schemeClr val="accent1">
                  <a:lumMod val="50000"/>
                </a:schemeClr>
              </a:solidFill>
            </a:rPr>
            <a:t> сопровождение финалистов и победителей муниципального и регионального этапов конкурсов и предъявление лучших практик)</a:t>
          </a: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>
            <a:solidFill>
              <a:schemeClr val="accent1">
                <a:lumMod val="50000"/>
              </a:schemeClr>
            </a:solidFill>
          </a:endParaRPr>
        </a:p>
      </dgm:t>
    </dgm:pt>
    <dgm:pt modelId="{CA263B69-7666-494E-B79A-73A9F13948A6}" type="parTrans" cxnId="{6139A502-D82E-4F6F-A875-B9C9555125D1}">
      <dgm:prSet/>
      <dgm:spPr/>
      <dgm:t>
        <a:bodyPr/>
        <a:lstStyle/>
        <a:p>
          <a:pPr algn="ctr"/>
          <a:endParaRPr lang="ru-RU"/>
        </a:p>
      </dgm:t>
    </dgm:pt>
    <dgm:pt modelId="{2ADF681C-25A7-4AEC-B2D8-3D150FC7F276}" type="sibTrans" cxnId="{6139A502-D82E-4F6F-A875-B9C9555125D1}">
      <dgm:prSet/>
      <dgm:spPr/>
      <dgm:t>
        <a:bodyPr/>
        <a:lstStyle/>
        <a:p>
          <a:pPr algn="ctr"/>
          <a:endParaRPr lang="ru-RU"/>
        </a:p>
      </dgm:t>
    </dgm:pt>
    <dgm:pt modelId="{B3A1954C-96DC-46DA-A51B-D2222D9D05F4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«Галерея лучших»</a:t>
          </a:r>
        </a:p>
      </dgm:t>
    </dgm:pt>
    <dgm:pt modelId="{CACEBCA6-1599-4AB8-B6C6-FD94631E2310}" type="parTrans" cxnId="{58D5D135-F466-4712-92AD-07ABEB8AB37A}">
      <dgm:prSet/>
      <dgm:spPr/>
      <dgm:t>
        <a:bodyPr/>
        <a:lstStyle/>
        <a:p>
          <a:pPr algn="ctr"/>
          <a:endParaRPr lang="ru-RU"/>
        </a:p>
      </dgm:t>
    </dgm:pt>
    <dgm:pt modelId="{0FFAA5D1-6C4F-4B80-827F-484AB9F335ED}" type="sibTrans" cxnId="{58D5D135-F466-4712-92AD-07ABEB8AB37A}">
      <dgm:prSet/>
      <dgm:spPr/>
      <dgm:t>
        <a:bodyPr/>
        <a:lstStyle/>
        <a:p>
          <a:pPr algn="ctr"/>
          <a:endParaRPr lang="ru-RU"/>
        </a:p>
      </dgm:t>
    </dgm:pt>
    <dgm:pt modelId="{1B3E9C8A-1D63-4494-BB67-0AE659FF126C}">
      <dgm:prSet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Накопительная система профессиональных достижений педагога на основе имеющихся     информационных ресурсов (АСИОУ).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61A31A2E-A008-472F-B47A-51E256D743B5}" type="parTrans" cxnId="{C7C47148-A180-4D60-A3E5-77E4496C2050}">
      <dgm:prSet/>
      <dgm:spPr/>
      <dgm:t>
        <a:bodyPr/>
        <a:lstStyle/>
        <a:p>
          <a:pPr algn="ctr"/>
          <a:endParaRPr lang="ru-RU"/>
        </a:p>
      </dgm:t>
    </dgm:pt>
    <dgm:pt modelId="{EB5DB76C-8933-4DB3-BC20-4486C75FFE8F}" type="sibTrans" cxnId="{C7C47148-A180-4D60-A3E5-77E4496C2050}">
      <dgm:prSet/>
      <dgm:spPr/>
      <dgm:t>
        <a:bodyPr/>
        <a:lstStyle/>
        <a:p>
          <a:pPr algn="ctr"/>
          <a:endParaRPr lang="ru-RU"/>
        </a:p>
      </dgm:t>
    </dgm:pt>
    <dgm:pt modelId="{F95E837E-9201-4011-8624-1FF52BCB6513}">
      <dgm:prSet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Разработан проект Положения об информационно-образовательном ресурсе «Энциклопедия им. Г.К.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Селевко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». Создан макет ее страницы на сайт  ИРО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7267838E-D900-4DB1-A180-D4BA496DE903}" type="parTrans" cxnId="{5F159992-61DB-4EED-BCBC-2EA91E2AB3A9}">
      <dgm:prSet/>
      <dgm:spPr/>
      <dgm:t>
        <a:bodyPr/>
        <a:lstStyle/>
        <a:p>
          <a:pPr algn="ctr"/>
          <a:endParaRPr lang="ru-RU"/>
        </a:p>
      </dgm:t>
    </dgm:pt>
    <dgm:pt modelId="{F297675E-1692-4A99-A509-56D7A924230C}" type="sibTrans" cxnId="{5F159992-61DB-4EED-BCBC-2EA91E2AB3A9}">
      <dgm:prSet/>
      <dgm:spPr/>
      <dgm:t>
        <a:bodyPr/>
        <a:lstStyle/>
        <a:p>
          <a:pPr algn="ctr"/>
          <a:endParaRPr lang="ru-RU"/>
        </a:p>
      </dgm:t>
    </dgm:pt>
    <dgm:pt modelId="{BFFFF533-F169-41DD-8884-9A94B8962743}">
      <dgm:prSet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Разработан проект положения «Галерея лучших «ТОП 76»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  и проект страницы на сайт института 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BE055567-2310-4525-B372-AB78C342A6E4}" type="parTrans" cxnId="{F267E158-C9B7-4D24-8141-C69421204CA6}">
      <dgm:prSet/>
      <dgm:spPr/>
      <dgm:t>
        <a:bodyPr/>
        <a:lstStyle/>
        <a:p>
          <a:endParaRPr lang="ru-RU"/>
        </a:p>
      </dgm:t>
    </dgm:pt>
    <dgm:pt modelId="{7C77C39A-E7DA-47E3-A4C7-709AFAB23B41}" type="sibTrans" cxnId="{F267E158-C9B7-4D24-8141-C69421204CA6}">
      <dgm:prSet/>
      <dgm:spPr/>
      <dgm:t>
        <a:bodyPr/>
        <a:lstStyle/>
        <a:p>
          <a:endParaRPr lang="ru-RU"/>
        </a:p>
      </dgm:t>
    </dgm:pt>
    <dgm:pt modelId="{D0B06586-148C-4DAC-A95D-93AEBEBD6D73}">
      <dgm:prSet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Создано общественное жюри конкурса.</a:t>
          </a:r>
        </a:p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Учрежден специальный приз «Методическая подкова» 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81FB4E28-241F-4F4E-8564-BB4E3C2E359E}" type="parTrans" cxnId="{292EC4B0-6D50-45B6-82CC-1BC54BAB4043}">
      <dgm:prSet/>
      <dgm:spPr/>
      <dgm:t>
        <a:bodyPr/>
        <a:lstStyle/>
        <a:p>
          <a:endParaRPr lang="ru-RU"/>
        </a:p>
      </dgm:t>
    </dgm:pt>
    <dgm:pt modelId="{B56CBC5D-611B-4BF5-9ED6-075ABAB04C25}" type="sibTrans" cxnId="{292EC4B0-6D50-45B6-82CC-1BC54BAB4043}">
      <dgm:prSet/>
      <dgm:spPr/>
      <dgm:t>
        <a:bodyPr/>
        <a:lstStyle/>
        <a:p>
          <a:endParaRPr lang="ru-RU"/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6788B4-97DE-4A53-978A-55282A1E9C83}" type="pres">
      <dgm:prSet presAssocID="{D230FDE2-88D7-4552-9768-33A50B5AD784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FD468-236A-492F-857A-4F1DFC67B259}" type="pres">
      <dgm:prSet presAssocID="{E5723C33-B0AB-44D6-91FD-91F77F6D5652}" presName="sibTrans" presStyleCnt="0"/>
      <dgm:spPr/>
    </dgm:pt>
    <dgm:pt modelId="{CD49BCE5-4F3D-4230-9272-1F8F974F9072}" type="pres">
      <dgm:prSet presAssocID="{D747568B-A832-4105-BD69-95919E29A90C}" presName="node" presStyleLbl="node1" presStyleIdx="1" presStyleCnt="9" custLinFactNeighborX="1258" custLinFactNeighborY="-1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6DA2A-845C-4866-AD36-97A4C43C26B5}" type="pres">
      <dgm:prSet presAssocID="{12058F80-670E-4C9B-AD61-A4D6D8FBEB60}" presName="sibTrans" presStyleCnt="0"/>
      <dgm:spPr/>
    </dgm:pt>
    <dgm:pt modelId="{18FC6104-2E08-4E94-89BE-16C5EDBAB3A3}" type="pres">
      <dgm:prSet presAssocID="{A55CA905-94F9-438B-98F9-E5A9B3BE441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CD86B0-0A8D-4930-9E5E-9F80A8C98B2C}" type="pres">
      <dgm:prSet presAssocID="{586450F4-464F-4821-BEA9-9AF0BD8E2CBE}" presName="sibTrans" presStyleCnt="0"/>
      <dgm:spPr/>
    </dgm:pt>
    <dgm:pt modelId="{002AF6F5-2FC2-45D6-8D9E-7A875DCBE257}" type="pres">
      <dgm:prSet presAssocID="{91D1E255-56FC-4E9D-9D2E-037972128CA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89CF6-E379-48A0-9949-37D660786139}" type="pres">
      <dgm:prSet presAssocID="{2ADF681C-25A7-4AEC-B2D8-3D150FC7F276}" presName="sibTrans" presStyleCnt="0"/>
      <dgm:spPr/>
    </dgm:pt>
    <dgm:pt modelId="{60E6A462-4CB8-44CF-AB1A-5A2177DDB9C7}" type="pres">
      <dgm:prSet presAssocID="{B3A1954C-96DC-46DA-A51B-D2222D9D05F4}" presName="node" presStyleLbl="node1" presStyleIdx="4" presStyleCnt="9" custLinFactNeighborX="-17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F1FA6-CDFD-44F3-8F9A-670B447C494E}" type="pres">
      <dgm:prSet presAssocID="{0FFAA5D1-6C4F-4B80-827F-484AB9F335ED}" presName="sibTrans" presStyleCnt="0"/>
      <dgm:spPr/>
    </dgm:pt>
    <dgm:pt modelId="{82632613-C22F-4A69-8425-4969C3807AC6}" type="pres">
      <dgm:prSet presAssocID="{1B3E9C8A-1D63-4494-BB67-0AE659FF126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E1340-E6E3-4E9A-ACE4-344FE74B8380}" type="pres">
      <dgm:prSet presAssocID="{EB5DB76C-8933-4DB3-BC20-4486C75FFE8F}" presName="sibTrans" presStyleCnt="0"/>
      <dgm:spPr/>
    </dgm:pt>
    <dgm:pt modelId="{784B7D44-D172-4CF4-B39A-F30557A1BD2D}" type="pres">
      <dgm:prSet presAssocID="{F95E837E-9201-4011-8624-1FF52BCB6513}" presName="node" presStyleLbl="node1" presStyleIdx="6" presStyleCnt="9" custLinFactNeighborX="-408" custLinFactNeighborY="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C6BBB-15EB-45C2-A01E-8C0DBD6D315C}" type="pres">
      <dgm:prSet presAssocID="{F297675E-1692-4A99-A509-56D7A924230C}" presName="sibTrans" presStyleCnt="0"/>
      <dgm:spPr/>
    </dgm:pt>
    <dgm:pt modelId="{62569B99-BEDC-47FE-A78D-7A2FBECD163A}" type="pres">
      <dgm:prSet presAssocID="{BFFFF533-F169-41DD-8884-9A94B896274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FDF38-DCCF-4DA7-A74F-629BD846F291}" type="pres">
      <dgm:prSet presAssocID="{7C77C39A-E7DA-47E3-A4C7-709AFAB23B41}" presName="sibTrans" presStyleCnt="0"/>
      <dgm:spPr/>
    </dgm:pt>
    <dgm:pt modelId="{93E77FEC-E075-4BEA-AD6B-2A61C8671689}" type="pres">
      <dgm:prSet presAssocID="{D0B06586-148C-4DAC-A95D-93AEBEBD6D73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444AE4-47D8-467C-A3BA-547AC881D47D}" type="presOf" srcId="{91D1E255-56FC-4E9D-9D2E-037972128CA3}" destId="{002AF6F5-2FC2-45D6-8D9E-7A875DCBE257}" srcOrd="0" destOrd="0" presId="urn:microsoft.com/office/officeart/2005/8/layout/default"/>
    <dgm:cxn modelId="{6A37D25A-7086-4336-865B-22F2F40ABBAE}" type="presOf" srcId="{D747568B-A832-4105-BD69-95919E29A90C}" destId="{CD49BCE5-4F3D-4230-9272-1F8F974F9072}" srcOrd="0" destOrd="0" presId="urn:microsoft.com/office/officeart/2005/8/layout/default"/>
    <dgm:cxn modelId="{AC13E1A6-AF1E-4741-8200-C6EED2B68A26}" srcId="{9D76DED1-1C94-4617-9204-4D126DD140C4}" destId="{A55CA905-94F9-438B-98F9-E5A9B3BE4416}" srcOrd="2" destOrd="0" parTransId="{DF5D78CB-6AC7-4DA0-BAC9-92BE57F95C9A}" sibTransId="{586450F4-464F-4821-BEA9-9AF0BD8E2CBE}"/>
    <dgm:cxn modelId="{5F159992-61DB-4EED-BCBC-2EA91E2AB3A9}" srcId="{9D76DED1-1C94-4617-9204-4D126DD140C4}" destId="{F95E837E-9201-4011-8624-1FF52BCB6513}" srcOrd="6" destOrd="0" parTransId="{7267838E-D900-4DB1-A180-D4BA496DE903}" sibTransId="{F297675E-1692-4A99-A509-56D7A924230C}"/>
    <dgm:cxn modelId="{F267E158-C9B7-4D24-8141-C69421204CA6}" srcId="{9D76DED1-1C94-4617-9204-4D126DD140C4}" destId="{BFFFF533-F169-41DD-8884-9A94B8962743}" srcOrd="7" destOrd="0" parTransId="{BE055567-2310-4525-B372-AB78C342A6E4}" sibTransId="{7C77C39A-E7DA-47E3-A4C7-709AFAB23B41}"/>
    <dgm:cxn modelId="{420BDAAE-A125-4649-86B1-02602781B72B}" type="presOf" srcId="{A55CA905-94F9-438B-98F9-E5A9B3BE4416}" destId="{18FC6104-2E08-4E94-89BE-16C5EDBAB3A3}" srcOrd="0" destOrd="0" presId="urn:microsoft.com/office/officeart/2005/8/layout/default"/>
    <dgm:cxn modelId="{B8FFFBA3-AE52-445D-AF56-5C367528AA59}" type="presOf" srcId="{B3A1954C-96DC-46DA-A51B-D2222D9D05F4}" destId="{60E6A462-4CB8-44CF-AB1A-5A2177DDB9C7}" srcOrd="0" destOrd="0" presId="urn:microsoft.com/office/officeart/2005/8/layout/default"/>
    <dgm:cxn modelId="{433D09E2-528F-4FF5-A102-8EA473BCB1F6}" srcId="{9D76DED1-1C94-4617-9204-4D126DD140C4}" destId="{D230FDE2-88D7-4552-9768-33A50B5AD784}" srcOrd="0" destOrd="0" parTransId="{7C67A9A5-BB9C-4EC8-8277-50014AF6F579}" sibTransId="{E5723C33-B0AB-44D6-91FD-91F77F6D5652}"/>
    <dgm:cxn modelId="{292EC4B0-6D50-45B6-82CC-1BC54BAB4043}" srcId="{9D76DED1-1C94-4617-9204-4D126DD140C4}" destId="{D0B06586-148C-4DAC-A95D-93AEBEBD6D73}" srcOrd="8" destOrd="0" parTransId="{81FB4E28-241F-4F4E-8564-BB4E3C2E359E}" sibTransId="{B56CBC5D-611B-4BF5-9ED6-075ABAB04C25}"/>
    <dgm:cxn modelId="{7CFAFFB1-7241-4995-A09B-81A26046D25B}" type="presOf" srcId="{BFFFF533-F169-41DD-8884-9A94B8962743}" destId="{62569B99-BEDC-47FE-A78D-7A2FBECD163A}" srcOrd="0" destOrd="0" presId="urn:microsoft.com/office/officeart/2005/8/layout/default"/>
    <dgm:cxn modelId="{C7C47148-A180-4D60-A3E5-77E4496C2050}" srcId="{9D76DED1-1C94-4617-9204-4D126DD140C4}" destId="{1B3E9C8A-1D63-4494-BB67-0AE659FF126C}" srcOrd="5" destOrd="0" parTransId="{61A31A2E-A008-472F-B47A-51E256D743B5}" sibTransId="{EB5DB76C-8933-4DB3-BC20-4486C75FFE8F}"/>
    <dgm:cxn modelId="{645AF1EA-265D-4B09-8FB0-51D7E382173A}" type="presOf" srcId="{F95E837E-9201-4011-8624-1FF52BCB6513}" destId="{784B7D44-D172-4CF4-B39A-F30557A1BD2D}" srcOrd="0" destOrd="0" presId="urn:microsoft.com/office/officeart/2005/8/layout/default"/>
    <dgm:cxn modelId="{58D5D135-F466-4712-92AD-07ABEB8AB37A}" srcId="{9D76DED1-1C94-4617-9204-4D126DD140C4}" destId="{B3A1954C-96DC-46DA-A51B-D2222D9D05F4}" srcOrd="4" destOrd="0" parTransId="{CACEBCA6-1599-4AB8-B6C6-FD94631E2310}" sibTransId="{0FFAA5D1-6C4F-4B80-827F-484AB9F335ED}"/>
    <dgm:cxn modelId="{C7861693-9367-489A-9D11-2CF868E55569}" type="presOf" srcId="{D230FDE2-88D7-4552-9768-33A50B5AD784}" destId="{C06788B4-97DE-4A53-978A-55282A1E9C83}" srcOrd="0" destOrd="0" presId="urn:microsoft.com/office/officeart/2005/8/layout/default"/>
    <dgm:cxn modelId="{6253D84C-28A8-4BC0-910D-B7762FB88F78}" srcId="{9D76DED1-1C94-4617-9204-4D126DD140C4}" destId="{D747568B-A832-4105-BD69-95919E29A90C}" srcOrd="1" destOrd="0" parTransId="{1AD1773E-A152-4C94-B5CC-39B83FB98092}" sibTransId="{12058F80-670E-4C9B-AD61-A4D6D8FBEB60}"/>
    <dgm:cxn modelId="{7832539F-A636-41C2-A547-24B9C6325643}" type="presOf" srcId="{D0B06586-148C-4DAC-A95D-93AEBEBD6D73}" destId="{93E77FEC-E075-4BEA-AD6B-2A61C8671689}" srcOrd="0" destOrd="0" presId="urn:microsoft.com/office/officeart/2005/8/layout/default"/>
    <dgm:cxn modelId="{602BEBED-6FCD-4846-85E1-5B487C8DCB7D}" type="presOf" srcId="{1B3E9C8A-1D63-4494-BB67-0AE659FF126C}" destId="{82632613-C22F-4A69-8425-4969C3807AC6}" srcOrd="0" destOrd="0" presId="urn:microsoft.com/office/officeart/2005/8/layout/default"/>
    <dgm:cxn modelId="{6139A502-D82E-4F6F-A875-B9C9555125D1}" srcId="{9D76DED1-1C94-4617-9204-4D126DD140C4}" destId="{91D1E255-56FC-4E9D-9D2E-037972128CA3}" srcOrd="3" destOrd="0" parTransId="{CA263B69-7666-494E-B79A-73A9F13948A6}" sibTransId="{2ADF681C-25A7-4AEC-B2D8-3D150FC7F276}"/>
    <dgm:cxn modelId="{0FC66C6C-5C2F-4D36-986C-D4636CDC364D}" type="presOf" srcId="{9D76DED1-1C94-4617-9204-4D126DD140C4}" destId="{F0D116CC-9011-4C5E-BE23-AF8510B91C1D}" srcOrd="0" destOrd="0" presId="urn:microsoft.com/office/officeart/2005/8/layout/default"/>
    <dgm:cxn modelId="{38A80D3F-180D-4BB5-9465-C055EA5768DA}" type="presParOf" srcId="{F0D116CC-9011-4C5E-BE23-AF8510B91C1D}" destId="{C06788B4-97DE-4A53-978A-55282A1E9C83}" srcOrd="0" destOrd="0" presId="urn:microsoft.com/office/officeart/2005/8/layout/default"/>
    <dgm:cxn modelId="{81D4E35B-22C2-4351-BB8D-83CA00E25F05}" type="presParOf" srcId="{F0D116CC-9011-4C5E-BE23-AF8510B91C1D}" destId="{2DDFD468-236A-492F-857A-4F1DFC67B259}" srcOrd="1" destOrd="0" presId="urn:microsoft.com/office/officeart/2005/8/layout/default"/>
    <dgm:cxn modelId="{C7531E05-4FE3-4E18-A19D-0CA5ECE93365}" type="presParOf" srcId="{F0D116CC-9011-4C5E-BE23-AF8510B91C1D}" destId="{CD49BCE5-4F3D-4230-9272-1F8F974F9072}" srcOrd="2" destOrd="0" presId="urn:microsoft.com/office/officeart/2005/8/layout/default"/>
    <dgm:cxn modelId="{FBCC06CE-4529-4515-A291-1623D285841A}" type="presParOf" srcId="{F0D116CC-9011-4C5E-BE23-AF8510B91C1D}" destId="{EC66DA2A-845C-4866-AD36-97A4C43C26B5}" srcOrd="3" destOrd="0" presId="urn:microsoft.com/office/officeart/2005/8/layout/default"/>
    <dgm:cxn modelId="{D0A1EB9E-E342-4764-A715-588244E74094}" type="presParOf" srcId="{F0D116CC-9011-4C5E-BE23-AF8510B91C1D}" destId="{18FC6104-2E08-4E94-89BE-16C5EDBAB3A3}" srcOrd="4" destOrd="0" presId="urn:microsoft.com/office/officeart/2005/8/layout/default"/>
    <dgm:cxn modelId="{7649EC2F-B246-4229-B4AC-3CEE32C15333}" type="presParOf" srcId="{F0D116CC-9011-4C5E-BE23-AF8510B91C1D}" destId="{EBCD86B0-0A8D-4930-9E5E-9F80A8C98B2C}" srcOrd="5" destOrd="0" presId="urn:microsoft.com/office/officeart/2005/8/layout/default"/>
    <dgm:cxn modelId="{780A7DD0-D006-4BBC-97E7-3C9F1201E0DF}" type="presParOf" srcId="{F0D116CC-9011-4C5E-BE23-AF8510B91C1D}" destId="{002AF6F5-2FC2-45D6-8D9E-7A875DCBE257}" srcOrd="6" destOrd="0" presId="urn:microsoft.com/office/officeart/2005/8/layout/default"/>
    <dgm:cxn modelId="{6F8EBE01-9B21-44D0-A060-491CE46E9F52}" type="presParOf" srcId="{F0D116CC-9011-4C5E-BE23-AF8510B91C1D}" destId="{2EA89CF6-E379-48A0-9949-37D660786139}" srcOrd="7" destOrd="0" presId="urn:microsoft.com/office/officeart/2005/8/layout/default"/>
    <dgm:cxn modelId="{9B8933DA-EFAE-405B-9998-C8DB2644D946}" type="presParOf" srcId="{F0D116CC-9011-4C5E-BE23-AF8510B91C1D}" destId="{60E6A462-4CB8-44CF-AB1A-5A2177DDB9C7}" srcOrd="8" destOrd="0" presId="urn:microsoft.com/office/officeart/2005/8/layout/default"/>
    <dgm:cxn modelId="{85F31303-686F-4A86-81E7-F79F95D2435C}" type="presParOf" srcId="{F0D116CC-9011-4C5E-BE23-AF8510B91C1D}" destId="{25BF1FA6-CDFD-44F3-8F9A-670B447C494E}" srcOrd="9" destOrd="0" presId="urn:microsoft.com/office/officeart/2005/8/layout/default"/>
    <dgm:cxn modelId="{0DB3679C-7BEE-4321-86B0-62757B4739C6}" type="presParOf" srcId="{F0D116CC-9011-4C5E-BE23-AF8510B91C1D}" destId="{82632613-C22F-4A69-8425-4969C3807AC6}" srcOrd="10" destOrd="0" presId="urn:microsoft.com/office/officeart/2005/8/layout/default"/>
    <dgm:cxn modelId="{ACD75F08-F219-42B9-9EFB-539E63086638}" type="presParOf" srcId="{F0D116CC-9011-4C5E-BE23-AF8510B91C1D}" destId="{E42E1340-E6E3-4E9A-ACE4-344FE74B8380}" srcOrd="11" destOrd="0" presId="urn:microsoft.com/office/officeart/2005/8/layout/default"/>
    <dgm:cxn modelId="{5C38F499-508F-4BAA-8F1E-0EF78CDCAD8E}" type="presParOf" srcId="{F0D116CC-9011-4C5E-BE23-AF8510B91C1D}" destId="{784B7D44-D172-4CF4-B39A-F30557A1BD2D}" srcOrd="12" destOrd="0" presId="urn:microsoft.com/office/officeart/2005/8/layout/default"/>
    <dgm:cxn modelId="{CFF6EC62-68DF-4DE8-9351-50674C5D7850}" type="presParOf" srcId="{F0D116CC-9011-4C5E-BE23-AF8510B91C1D}" destId="{48CC6BBB-15EB-45C2-A01E-8C0DBD6D315C}" srcOrd="13" destOrd="0" presId="urn:microsoft.com/office/officeart/2005/8/layout/default"/>
    <dgm:cxn modelId="{9B9AE468-F7D5-455C-A3F8-1893E32359B1}" type="presParOf" srcId="{F0D116CC-9011-4C5E-BE23-AF8510B91C1D}" destId="{62569B99-BEDC-47FE-A78D-7A2FBECD163A}" srcOrd="14" destOrd="0" presId="urn:microsoft.com/office/officeart/2005/8/layout/default"/>
    <dgm:cxn modelId="{011ADA96-9063-41ED-B9F3-08345C72F98C}" type="presParOf" srcId="{F0D116CC-9011-4C5E-BE23-AF8510B91C1D}" destId="{83BFDF38-DCCF-4DA7-A74F-629BD846F291}" srcOrd="15" destOrd="0" presId="urn:microsoft.com/office/officeart/2005/8/layout/default"/>
    <dgm:cxn modelId="{61A30B08-5278-49CB-A0E8-1B08CDFDDDD6}" type="presParOf" srcId="{F0D116CC-9011-4C5E-BE23-AF8510B91C1D}" destId="{93E77FEC-E075-4BEA-AD6B-2A61C8671689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0FDE2-88D7-4552-9768-33A50B5AD784}">
      <dgm:prSet custT="1"/>
      <dgm:spPr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Дистанционные образовательные технологии</a:t>
          </a:r>
        </a:p>
        <a:p>
          <a:pPr algn="ctr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 (2015 г. –  13 программ)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7C67A9A5-BB9C-4EC8-8277-50014AF6F579}" type="parTrans" cxnId="{433D09E2-528F-4FF5-A102-8EA473BCB1F6}">
      <dgm:prSet/>
      <dgm:spPr/>
      <dgm:t>
        <a:bodyPr/>
        <a:lstStyle/>
        <a:p>
          <a:pPr algn="ctr"/>
          <a:endParaRPr lang="ru-RU"/>
        </a:p>
      </dgm:t>
    </dgm:pt>
    <dgm:pt modelId="{E5723C33-B0AB-44D6-91FD-91F77F6D5652}" type="sibTrans" cxnId="{433D09E2-528F-4FF5-A102-8EA473BCB1F6}">
      <dgm:prSet/>
      <dgm:spPr/>
      <dgm:t>
        <a:bodyPr/>
        <a:lstStyle/>
        <a:p>
          <a:pPr algn="ctr"/>
          <a:endParaRPr lang="ru-RU"/>
        </a:p>
      </dgm:t>
    </dgm:pt>
    <dgm:pt modelId="{91D1E255-56FC-4E9D-9D2E-037972128CA3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err="1" smtClean="0">
              <a:solidFill>
                <a:schemeClr val="accent1">
                  <a:lumMod val="50000"/>
                </a:schemeClr>
              </a:solidFill>
            </a:rPr>
            <a:t>Межкафедральные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ППК (4 программы)</a:t>
          </a:r>
        </a:p>
      </dgm:t>
    </dgm:pt>
    <dgm:pt modelId="{CA263B69-7666-494E-B79A-73A9F13948A6}" type="parTrans" cxnId="{6139A502-D82E-4F6F-A875-B9C9555125D1}">
      <dgm:prSet/>
      <dgm:spPr/>
      <dgm:t>
        <a:bodyPr/>
        <a:lstStyle/>
        <a:p>
          <a:pPr algn="ctr"/>
          <a:endParaRPr lang="ru-RU"/>
        </a:p>
      </dgm:t>
    </dgm:pt>
    <dgm:pt modelId="{2ADF681C-25A7-4AEC-B2D8-3D150FC7F276}" type="sibTrans" cxnId="{6139A502-D82E-4F6F-A875-B9C9555125D1}">
      <dgm:prSet/>
      <dgm:spPr/>
      <dgm:t>
        <a:bodyPr/>
        <a:lstStyle/>
        <a:p>
          <a:pPr algn="ctr"/>
          <a:endParaRPr lang="ru-RU"/>
        </a:p>
      </dgm:t>
    </dgm:pt>
    <dgm:pt modelId="{B3A1954C-96DC-46DA-A51B-D2222D9D05F4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600" b="1" dirty="0" smtClean="0">
              <a:solidFill>
                <a:schemeClr val="accent1">
                  <a:lumMod val="50000"/>
                </a:schemeClr>
              </a:solidFill>
            </a:rPr>
            <a:t>Дни  ИРО в муниципальных районах (Борисоглебский, </a:t>
          </a:r>
          <a:r>
            <a:rPr lang="ru-RU" sz="1600" b="1" dirty="0" err="1" smtClean="0">
              <a:solidFill>
                <a:schemeClr val="accent1">
                  <a:lumMod val="50000"/>
                </a:schemeClr>
              </a:solidFill>
            </a:rPr>
            <a:t>Некоузкий</a:t>
          </a:r>
          <a:r>
            <a:rPr lang="ru-RU" sz="1600" b="1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1600" b="1" dirty="0" err="1" smtClean="0">
              <a:solidFill>
                <a:schemeClr val="accent1">
                  <a:lumMod val="50000"/>
                </a:schemeClr>
              </a:solidFill>
            </a:rPr>
            <a:t>Мышкинский</a:t>
          </a:r>
          <a:r>
            <a:rPr lang="ru-RU" sz="1600" b="1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1600" b="1" dirty="0" err="1" smtClean="0">
              <a:solidFill>
                <a:schemeClr val="accent1">
                  <a:lumMod val="50000"/>
                </a:schemeClr>
              </a:solidFill>
            </a:rPr>
            <a:t>Брейтовский</a:t>
          </a:r>
          <a:r>
            <a:rPr lang="ru-RU" sz="1600" b="1" dirty="0" smtClean="0">
              <a:solidFill>
                <a:schemeClr val="accent1">
                  <a:lumMod val="50000"/>
                </a:schemeClr>
              </a:solidFill>
            </a:rPr>
            <a:t> МР) </a:t>
          </a:r>
        </a:p>
        <a:p>
          <a:pPr algn="ctr"/>
          <a:endParaRPr lang="ru-RU" sz="2400" b="1" dirty="0" smtClean="0">
            <a:solidFill>
              <a:schemeClr val="accent1">
                <a:lumMod val="50000"/>
              </a:schemeClr>
            </a:solidFill>
          </a:endParaRPr>
        </a:p>
      </dgm:t>
    </dgm:pt>
    <dgm:pt modelId="{CACEBCA6-1599-4AB8-B6C6-FD94631E2310}" type="parTrans" cxnId="{58D5D135-F466-4712-92AD-07ABEB8AB37A}">
      <dgm:prSet/>
      <dgm:spPr/>
      <dgm:t>
        <a:bodyPr/>
        <a:lstStyle/>
        <a:p>
          <a:pPr algn="ctr"/>
          <a:endParaRPr lang="ru-RU"/>
        </a:p>
      </dgm:t>
    </dgm:pt>
    <dgm:pt modelId="{0FFAA5D1-6C4F-4B80-827F-484AB9F335ED}" type="sibTrans" cxnId="{58D5D135-F466-4712-92AD-07ABEB8AB37A}">
      <dgm:prSet/>
      <dgm:spPr/>
      <dgm:t>
        <a:bodyPr/>
        <a:lstStyle/>
        <a:p>
          <a:pPr algn="ctr"/>
          <a:endParaRPr lang="ru-RU"/>
        </a:p>
      </dgm:t>
    </dgm:pt>
    <dgm:pt modelId="{1B3E9C8A-1D63-4494-BB67-0AE659FF126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Интернет – проекты (Литературная карта, Я рисую сказку, А у нас на участке, Пишем учебник для учителя)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61A31A2E-A008-472F-B47A-51E256D743B5}" type="parTrans" cxnId="{C7C47148-A180-4D60-A3E5-77E4496C2050}">
      <dgm:prSet/>
      <dgm:spPr/>
      <dgm:t>
        <a:bodyPr/>
        <a:lstStyle/>
        <a:p>
          <a:pPr algn="ctr"/>
          <a:endParaRPr lang="ru-RU"/>
        </a:p>
      </dgm:t>
    </dgm:pt>
    <dgm:pt modelId="{EB5DB76C-8933-4DB3-BC20-4486C75FFE8F}" type="sibTrans" cxnId="{C7C47148-A180-4D60-A3E5-77E4496C2050}">
      <dgm:prSet/>
      <dgm:spPr/>
      <dgm:t>
        <a:bodyPr/>
        <a:lstStyle/>
        <a:p>
          <a:pPr algn="ctr"/>
          <a:endParaRPr lang="ru-RU"/>
        </a:p>
      </dgm:t>
    </dgm:pt>
    <dgm:pt modelId="{F95E837E-9201-4011-8624-1FF52BCB6513}">
      <dgm:prSet custT="1"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Проекты паспортов компетентностей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7267838E-D900-4DB1-A180-D4BA496DE903}" type="parTrans" cxnId="{5F159992-61DB-4EED-BCBC-2EA91E2AB3A9}">
      <dgm:prSet/>
      <dgm:spPr/>
      <dgm:t>
        <a:bodyPr/>
        <a:lstStyle/>
        <a:p>
          <a:pPr algn="ctr"/>
          <a:endParaRPr lang="ru-RU"/>
        </a:p>
      </dgm:t>
    </dgm:pt>
    <dgm:pt modelId="{F297675E-1692-4A99-A509-56D7A924230C}" type="sibTrans" cxnId="{5F159992-61DB-4EED-BCBC-2EA91E2AB3A9}">
      <dgm:prSet/>
      <dgm:spPr/>
      <dgm:t>
        <a:bodyPr/>
        <a:lstStyle/>
        <a:p>
          <a:pPr algn="ctr"/>
          <a:endParaRPr lang="ru-RU"/>
        </a:p>
      </dgm:t>
    </dgm:pt>
    <dgm:pt modelId="{BFFFF533-F169-41DD-8884-9A94B8962743}">
      <dgm:prSet custT="1"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Научно – педагогические лаборатории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BE055567-2310-4525-B372-AB78C342A6E4}" type="parTrans" cxnId="{F267E158-C9B7-4D24-8141-C69421204CA6}">
      <dgm:prSet/>
      <dgm:spPr/>
      <dgm:t>
        <a:bodyPr/>
        <a:lstStyle/>
        <a:p>
          <a:endParaRPr lang="ru-RU"/>
        </a:p>
      </dgm:t>
    </dgm:pt>
    <dgm:pt modelId="{7C77C39A-E7DA-47E3-A4C7-709AFAB23B41}" type="sibTrans" cxnId="{F267E158-C9B7-4D24-8141-C69421204CA6}">
      <dgm:prSet/>
      <dgm:spPr/>
      <dgm:t>
        <a:bodyPr/>
        <a:lstStyle/>
        <a:p>
          <a:endParaRPr lang="ru-RU"/>
        </a:p>
      </dgm:t>
    </dgm:pt>
    <dgm:pt modelId="{D0B06586-148C-4DAC-A95D-93AEBEBD6D73}">
      <dgm:prSet custT="1"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Базовые площадки ИРО</a:t>
          </a:r>
          <a:endParaRPr lang="ru-RU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81FB4E28-241F-4F4E-8564-BB4E3C2E359E}" type="parTrans" cxnId="{292EC4B0-6D50-45B6-82CC-1BC54BAB4043}">
      <dgm:prSet/>
      <dgm:spPr/>
      <dgm:t>
        <a:bodyPr/>
        <a:lstStyle/>
        <a:p>
          <a:endParaRPr lang="ru-RU"/>
        </a:p>
      </dgm:t>
    </dgm:pt>
    <dgm:pt modelId="{B56CBC5D-611B-4BF5-9ED6-075ABAB04C25}" type="sibTrans" cxnId="{292EC4B0-6D50-45B6-82CC-1BC54BAB4043}">
      <dgm:prSet/>
      <dgm:spPr/>
      <dgm:t>
        <a:bodyPr/>
        <a:lstStyle/>
        <a:p>
          <a:endParaRPr lang="ru-RU"/>
        </a:p>
      </dgm:t>
    </dgm:pt>
    <dgm:pt modelId="{A55CA905-94F9-438B-98F9-E5A9B3BE4416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Стажировка на базе инновационных образовательных учреждений (5 программ разработаны и реализованы в 2015 г.)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586450F4-464F-4821-BEA9-9AF0BD8E2CBE}" type="sibTrans" cxnId="{AC13E1A6-AF1E-4741-8200-C6EED2B68A26}">
      <dgm:prSet/>
      <dgm:spPr/>
      <dgm:t>
        <a:bodyPr/>
        <a:lstStyle/>
        <a:p>
          <a:pPr algn="ctr"/>
          <a:endParaRPr lang="ru-RU"/>
        </a:p>
      </dgm:t>
    </dgm:pt>
    <dgm:pt modelId="{DF5D78CB-6AC7-4DA0-BAC9-92BE57F95C9A}" type="parTrans" cxnId="{AC13E1A6-AF1E-4741-8200-C6EED2B68A26}">
      <dgm:prSet/>
      <dgm:spPr/>
      <dgm:t>
        <a:bodyPr/>
        <a:lstStyle/>
        <a:p>
          <a:pPr algn="ctr"/>
          <a:endParaRPr lang="ru-RU"/>
        </a:p>
      </dgm:t>
    </dgm:pt>
    <dgm:pt modelId="{D747568B-A832-4105-BD69-95919E29A90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Программы </a:t>
          </a:r>
          <a:r>
            <a:rPr lang="ru-RU" sz="1800" b="1" dirty="0" err="1" smtClean="0">
              <a:solidFill>
                <a:schemeClr val="accent1">
                  <a:lumMod val="50000"/>
                </a:schemeClr>
              </a:solidFill>
            </a:rPr>
            <a:t>допрофессиональной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 педагогической подготовки обучающихся (начали реализацию в 2016 году)</a:t>
          </a: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12058F80-670E-4C9B-AD61-A4D6D8FBEB60}" type="sibTrans" cxnId="{6253D84C-28A8-4BC0-910D-B7762FB88F78}">
      <dgm:prSet/>
      <dgm:spPr/>
      <dgm:t>
        <a:bodyPr/>
        <a:lstStyle/>
        <a:p>
          <a:pPr algn="ctr"/>
          <a:endParaRPr lang="ru-RU"/>
        </a:p>
      </dgm:t>
    </dgm:pt>
    <dgm:pt modelId="{1AD1773E-A152-4C94-B5CC-39B83FB98092}" type="parTrans" cxnId="{6253D84C-28A8-4BC0-910D-B7762FB88F78}">
      <dgm:prSet/>
      <dgm:spPr/>
      <dgm:t>
        <a:bodyPr/>
        <a:lstStyle/>
        <a:p>
          <a:pPr algn="ctr"/>
          <a:endParaRPr lang="ru-RU"/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6788B4-97DE-4A53-978A-55282A1E9C83}" type="pres">
      <dgm:prSet presAssocID="{D230FDE2-88D7-4552-9768-33A50B5AD784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FD468-236A-492F-857A-4F1DFC67B259}" type="pres">
      <dgm:prSet presAssocID="{E5723C33-B0AB-44D6-91FD-91F77F6D5652}" presName="sibTrans" presStyleCnt="0"/>
      <dgm:spPr/>
    </dgm:pt>
    <dgm:pt modelId="{CD49BCE5-4F3D-4230-9272-1F8F974F9072}" type="pres">
      <dgm:prSet presAssocID="{D747568B-A832-4105-BD69-95919E29A90C}" presName="node" presStyleLbl="node1" presStyleIdx="1" presStyleCnt="9" custScaleX="111260" custLinFactNeighborX="1258" custLinFactNeighborY="-1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6DA2A-845C-4866-AD36-97A4C43C26B5}" type="pres">
      <dgm:prSet presAssocID="{12058F80-670E-4C9B-AD61-A4D6D8FBEB60}" presName="sibTrans" presStyleCnt="0"/>
      <dgm:spPr/>
    </dgm:pt>
    <dgm:pt modelId="{18FC6104-2E08-4E94-89BE-16C5EDBAB3A3}" type="pres">
      <dgm:prSet presAssocID="{A55CA905-94F9-438B-98F9-E5A9B3BE4416}" presName="node" presStyleLbl="node1" presStyleIdx="2" presStyleCnt="9" custScaleX="122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CD86B0-0A8D-4930-9E5E-9F80A8C98B2C}" type="pres">
      <dgm:prSet presAssocID="{586450F4-464F-4821-BEA9-9AF0BD8E2CBE}" presName="sibTrans" presStyleCnt="0"/>
      <dgm:spPr/>
    </dgm:pt>
    <dgm:pt modelId="{002AF6F5-2FC2-45D6-8D9E-7A875DCBE257}" type="pres">
      <dgm:prSet presAssocID="{91D1E255-56FC-4E9D-9D2E-037972128CA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89CF6-E379-48A0-9949-37D660786139}" type="pres">
      <dgm:prSet presAssocID="{2ADF681C-25A7-4AEC-B2D8-3D150FC7F276}" presName="sibTrans" presStyleCnt="0"/>
      <dgm:spPr/>
    </dgm:pt>
    <dgm:pt modelId="{60E6A462-4CB8-44CF-AB1A-5A2177DDB9C7}" type="pres">
      <dgm:prSet presAssocID="{B3A1954C-96DC-46DA-A51B-D2222D9D05F4}" presName="node" presStyleLbl="node1" presStyleIdx="4" presStyleCnt="9" custLinFactNeighborX="-2573" custLinFactNeighborY="-2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F1FA6-CDFD-44F3-8F9A-670B447C494E}" type="pres">
      <dgm:prSet presAssocID="{0FFAA5D1-6C4F-4B80-827F-484AB9F335ED}" presName="sibTrans" presStyleCnt="0"/>
      <dgm:spPr/>
    </dgm:pt>
    <dgm:pt modelId="{82632613-C22F-4A69-8425-4969C3807AC6}" type="pres">
      <dgm:prSet presAssocID="{1B3E9C8A-1D63-4494-BB67-0AE659FF126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E1340-E6E3-4E9A-ACE4-344FE74B8380}" type="pres">
      <dgm:prSet presAssocID="{EB5DB76C-8933-4DB3-BC20-4486C75FFE8F}" presName="sibTrans" presStyleCnt="0"/>
      <dgm:spPr/>
    </dgm:pt>
    <dgm:pt modelId="{784B7D44-D172-4CF4-B39A-F30557A1BD2D}" type="pres">
      <dgm:prSet presAssocID="{F95E837E-9201-4011-8624-1FF52BCB6513}" presName="node" presStyleLbl="node1" presStyleIdx="6" presStyleCnt="9" custLinFactNeighborX="-408" custLinFactNeighborY="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C6BBB-15EB-45C2-A01E-8C0DBD6D315C}" type="pres">
      <dgm:prSet presAssocID="{F297675E-1692-4A99-A509-56D7A924230C}" presName="sibTrans" presStyleCnt="0"/>
      <dgm:spPr/>
    </dgm:pt>
    <dgm:pt modelId="{62569B99-BEDC-47FE-A78D-7A2FBECD163A}" type="pres">
      <dgm:prSet presAssocID="{BFFFF533-F169-41DD-8884-9A94B896274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FDF38-DCCF-4DA7-A74F-629BD846F291}" type="pres">
      <dgm:prSet presAssocID="{7C77C39A-E7DA-47E3-A4C7-709AFAB23B41}" presName="sibTrans" presStyleCnt="0"/>
      <dgm:spPr/>
    </dgm:pt>
    <dgm:pt modelId="{93E77FEC-E075-4BEA-AD6B-2A61C8671689}" type="pres">
      <dgm:prSet presAssocID="{D0B06586-148C-4DAC-A95D-93AEBEBD6D73}" presName="node" presStyleLbl="node1" presStyleIdx="8" presStyleCnt="9" custLinFactNeighborX="838" custLinFactNeighborY="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440DA7-48A7-4D5C-8BCB-D5595A39BD82}" type="presOf" srcId="{91D1E255-56FC-4E9D-9D2E-037972128CA3}" destId="{002AF6F5-2FC2-45D6-8D9E-7A875DCBE257}" srcOrd="0" destOrd="0" presId="urn:microsoft.com/office/officeart/2005/8/layout/default"/>
    <dgm:cxn modelId="{78ED2DD9-29A3-43F0-A03F-A642C8E1B0FA}" type="presOf" srcId="{D230FDE2-88D7-4552-9768-33A50B5AD784}" destId="{C06788B4-97DE-4A53-978A-55282A1E9C83}" srcOrd="0" destOrd="0" presId="urn:microsoft.com/office/officeart/2005/8/layout/default"/>
    <dgm:cxn modelId="{03589C15-8355-4BCD-851D-3BC14964C66E}" type="presOf" srcId="{1B3E9C8A-1D63-4494-BB67-0AE659FF126C}" destId="{82632613-C22F-4A69-8425-4969C3807AC6}" srcOrd="0" destOrd="0" presId="urn:microsoft.com/office/officeart/2005/8/layout/default"/>
    <dgm:cxn modelId="{AC13E1A6-AF1E-4741-8200-C6EED2B68A26}" srcId="{9D76DED1-1C94-4617-9204-4D126DD140C4}" destId="{A55CA905-94F9-438B-98F9-E5A9B3BE4416}" srcOrd="2" destOrd="0" parTransId="{DF5D78CB-6AC7-4DA0-BAC9-92BE57F95C9A}" sibTransId="{586450F4-464F-4821-BEA9-9AF0BD8E2CBE}"/>
    <dgm:cxn modelId="{5F159992-61DB-4EED-BCBC-2EA91E2AB3A9}" srcId="{9D76DED1-1C94-4617-9204-4D126DD140C4}" destId="{F95E837E-9201-4011-8624-1FF52BCB6513}" srcOrd="6" destOrd="0" parTransId="{7267838E-D900-4DB1-A180-D4BA496DE903}" sibTransId="{F297675E-1692-4A99-A509-56D7A924230C}"/>
    <dgm:cxn modelId="{F267E158-C9B7-4D24-8141-C69421204CA6}" srcId="{9D76DED1-1C94-4617-9204-4D126DD140C4}" destId="{BFFFF533-F169-41DD-8884-9A94B8962743}" srcOrd="7" destOrd="0" parTransId="{BE055567-2310-4525-B372-AB78C342A6E4}" sibTransId="{7C77C39A-E7DA-47E3-A4C7-709AFAB23B41}"/>
    <dgm:cxn modelId="{40073DB1-FC8C-408B-A186-C214DFDB00E6}" type="presOf" srcId="{BFFFF533-F169-41DD-8884-9A94B8962743}" destId="{62569B99-BEDC-47FE-A78D-7A2FBECD163A}" srcOrd="0" destOrd="0" presId="urn:microsoft.com/office/officeart/2005/8/layout/default"/>
    <dgm:cxn modelId="{433D09E2-528F-4FF5-A102-8EA473BCB1F6}" srcId="{9D76DED1-1C94-4617-9204-4D126DD140C4}" destId="{D230FDE2-88D7-4552-9768-33A50B5AD784}" srcOrd="0" destOrd="0" parTransId="{7C67A9A5-BB9C-4EC8-8277-50014AF6F579}" sibTransId="{E5723C33-B0AB-44D6-91FD-91F77F6D5652}"/>
    <dgm:cxn modelId="{292EC4B0-6D50-45B6-82CC-1BC54BAB4043}" srcId="{9D76DED1-1C94-4617-9204-4D126DD140C4}" destId="{D0B06586-148C-4DAC-A95D-93AEBEBD6D73}" srcOrd="8" destOrd="0" parTransId="{81FB4E28-241F-4F4E-8564-BB4E3C2E359E}" sibTransId="{B56CBC5D-611B-4BF5-9ED6-075ABAB04C25}"/>
    <dgm:cxn modelId="{CF2D0241-6A5E-4082-8E90-E11C3689F767}" type="presOf" srcId="{9D76DED1-1C94-4617-9204-4D126DD140C4}" destId="{F0D116CC-9011-4C5E-BE23-AF8510B91C1D}" srcOrd="0" destOrd="0" presId="urn:microsoft.com/office/officeart/2005/8/layout/default"/>
    <dgm:cxn modelId="{B6D35983-72DA-4109-8A96-7F6BA13C9CA2}" type="presOf" srcId="{A55CA905-94F9-438B-98F9-E5A9B3BE4416}" destId="{18FC6104-2E08-4E94-89BE-16C5EDBAB3A3}" srcOrd="0" destOrd="0" presId="urn:microsoft.com/office/officeart/2005/8/layout/default"/>
    <dgm:cxn modelId="{BFE144E5-A436-4FD7-B825-54B881B07977}" type="presOf" srcId="{D747568B-A832-4105-BD69-95919E29A90C}" destId="{CD49BCE5-4F3D-4230-9272-1F8F974F9072}" srcOrd="0" destOrd="0" presId="urn:microsoft.com/office/officeart/2005/8/layout/default"/>
    <dgm:cxn modelId="{C7C47148-A180-4D60-A3E5-77E4496C2050}" srcId="{9D76DED1-1C94-4617-9204-4D126DD140C4}" destId="{1B3E9C8A-1D63-4494-BB67-0AE659FF126C}" srcOrd="5" destOrd="0" parTransId="{61A31A2E-A008-472F-B47A-51E256D743B5}" sibTransId="{EB5DB76C-8933-4DB3-BC20-4486C75FFE8F}"/>
    <dgm:cxn modelId="{743A8C0E-7868-4FD9-8931-1620C2897BE3}" type="presOf" srcId="{D0B06586-148C-4DAC-A95D-93AEBEBD6D73}" destId="{93E77FEC-E075-4BEA-AD6B-2A61C8671689}" srcOrd="0" destOrd="0" presId="urn:microsoft.com/office/officeart/2005/8/layout/default"/>
    <dgm:cxn modelId="{4B29C496-4F2C-4B1E-9A3D-B150F90B050D}" type="presOf" srcId="{B3A1954C-96DC-46DA-A51B-D2222D9D05F4}" destId="{60E6A462-4CB8-44CF-AB1A-5A2177DDB9C7}" srcOrd="0" destOrd="0" presId="urn:microsoft.com/office/officeart/2005/8/layout/default"/>
    <dgm:cxn modelId="{58D5D135-F466-4712-92AD-07ABEB8AB37A}" srcId="{9D76DED1-1C94-4617-9204-4D126DD140C4}" destId="{B3A1954C-96DC-46DA-A51B-D2222D9D05F4}" srcOrd="4" destOrd="0" parTransId="{CACEBCA6-1599-4AB8-B6C6-FD94631E2310}" sibTransId="{0FFAA5D1-6C4F-4B80-827F-484AB9F335ED}"/>
    <dgm:cxn modelId="{6253D84C-28A8-4BC0-910D-B7762FB88F78}" srcId="{9D76DED1-1C94-4617-9204-4D126DD140C4}" destId="{D747568B-A832-4105-BD69-95919E29A90C}" srcOrd="1" destOrd="0" parTransId="{1AD1773E-A152-4C94-B5CC-39B83FB98092}" sibTransId="{12058F80-670E-4C9B-AD61-A4D6D8FBEB60}"/>
    <dgm:cxn modelId="{F74D0685-6C5C-49E3-AE01-8FD1E74EA91F}" type="presOf" srcId="{F95E837E-9201-4011-8624-1FF52BCB6513}" destId="{784B7D44-D172-4CF4-B39A-F30557A1BD2D}" srcOrd="0" destOrd="0" presId="urn:microsoft.com/office/officeart/2005/8/layout/default"/>
    <dgm:cxn modelId="{6139A502-D82E-4F6F-A875-B9C9555125D1}" srcId="{9D76DED1-1C94-4617-9204-4D126DD140C4}" destId="{91D1E255-56FC-4E9D-9D2E-037972128CA3}" srcOrd="3" destOrd="0" parTransId="{CA263B69-7666-494E-B79A-73A9F13948A6}" sibTransId="{2ADF681C-25A7-4AEC-B2D8-3D150FC7F276}"/>
    <dgm:cxn modelId="{C218EE7D-D6AE-4FC7-B8E6-93C4920EDB9D}" type="presParOf" srcId="{F0D116CC-9011-4C5E-BE23-AF8510B91C1D}" destId="{C06788B4-97DE-4A53-978A-55282A1E9C83}" srcOrd="0" destOrd="0" presId="urn:microsoft.com/office/officeart/2005/8/layout/default"/>
    <dgm:cxn modelId="{0894CD81-DECC-4F7D-A1F0-4652C3DF6A92}" type="presParOf" srcId="{F0D116CC-9011-4C5E-BE23-AF8510B91C1D}" destId="{2DDFD468-236A-492F-857A-4F1DFC67B259}" srcOrd="1" destOrd="0" presId="urn:microsoft.com/office/officeart/2005/8/layout/default"/>
    <dgm:cxn modelId="{AE6D04DE-7459-4A87-94EB-301CAE830B0F}" type="presParOf" srcId="{F0D116CC-9011-4C5E-BE23-AF8510B91C1D}" destId="{CD49BCE5-4F3D-4230-9272-1F8F974F9072}" srcOrd="2" destOrd="0" presId="urn:microsoft.com/office/officeart/2005/8/layout/default"/>
    <dgm:cxn modelId="{B27D1D7A-FD65-4A1F-95AB-D6E1DE43F4E7}" type="presParOf" srcId="{F0D116CC-9011-4C5E-BE23-AF8510B91C1D}" destId="{EC66DA2A-845C-4866-AD36-97A4C43C26B5}" srcOrd="3" destOrd="0" presId="urn:microsoft.com/office/officeart/2005/8/layout/default"/>
    <dgm:cxn modelId="{4A0A43DA-3372-4779-971F-EC2437587FC8}" type="presParOf" srcId="{F0D116CC-9011-4C5E-BE23-AF8510B91C1D}" destId="{18FC6104-2E08-4E94-89BE-16C5EDBAB3A3}" srcOrd="4" destOrd="0" presId="urn:microsoft.com/office/officeart/2005/8/layout/default"/>
    <dgm:cxn modelId="{A174C06C-F246-4DA5-AD5E-72BA5760B5CB}" type="presParOf" srcId="{F0D116CC-9011-4C5E-BE23-AF8510B91C1D}" destId="{EBCD86B0-0A8D-4930-9E5E-9F80A8C98B2C}" srcOrd="5" destOrd="0" presId="urn:microsoft.com/office/officeart/2005/8/layout/default"/>
    <dgm:cxn modelId="{C3840A5B-7739-4EA3-A0F3-FA6F6BE77BDF}" type="presParOf" srcId="{F0D116CC-9011-4C5E-BE23-AF8510B91C1D}" destId="{002AF6F5-2FC2-45D6-8D9E-7A875DCBE257}" srcOrd="6" destOrd="0" presId="urn:microsoft.com/office/officeart/2005/8/layout/default"/>
    <dgm:cxn modelId="{A90B1D59-DCD8-4257-B35D-4C7E386E428A}" type="presParOf" srcId="{F0D116CC-9011-4C5E-BE23-AF8510B91C1D}" destId="{2EA89CF6-E379-48A0-9949-37D660786139}" srcOrd="7" destOrd="0" presId="urn:microsoft.com/office/officeart/2005/8/layout/default"/>
    <dgm:cxn modelId="{DA0FAA5E-821A-4F02-A581-322B58FF9791}" type="presParOf" srcId="{F0D116CC-9011-4C5E-BE23-AF8510B91C1D}" destId="{60E6A462-4CB8-44CF-AB1A-5A2177DDB9C7}" srcOrd="8" destOrd="0" presId="urn:microsoft.com/office/officeart/2005/8/layout/default"/>
    <dgm:cxn modelId="{C486592E-913C-4226-810B-E53FAA9AD7C0}" type="presParOf" srcId="{F0D116CC-9011-4C5E-BE23-AF8510B91C1D}" destId="{25BF1FA6-CDFD-44F3-8F9A-670B447C494E}" srcOrd="9" destOrd="0" presId="urn:microsoft.com/office/officeart/2005/8/layout/default"/>
    <dgm:cxn modelId="{97758CDD-1AE1-43CA-8435-0E1CFA47A4D7}" type="presParOf" srcId="{F0D116CC-9011-4C5E-BE23-AF8510B91C1D}" destId="{82632613-C22F-4A69-8425-4969C3807AC6}" srcOrd="10" destOrd="0" presId="urn:microsoft.com/office/officeart/2005/8/layout/default"/>
    <dgm:cxn modelId="{4FD04BBA-0D17-41AC-A465-655A50C93A86}" type="presParOf" srcId="{F0D116CC-9011-4C5E-BE23-AF8510B91C1D}" destId="{E42E1340-E6E3-4E9A-ACE4-344FE74B8380}" srcOrd="11" destOrd="0" presId="urn:microsoft.com/office/officeart/2005/8/layout/default"/>
    <dgm:cxn modelId="{F3BBABC4-E0F3-44DD-B722-A147579EE4A0}" type="presParOf" srcId="{F0D116CC-9011-4C5E-BE23-AF8510B91C1D}" destId="{784B7D44-D172-4CF4-B39A-F30557A1BD2D}" srcOrd="12" destOrd="0" presId="urn:microsoft.com/office/officeart/2005/8/layout/default"/>
    <dgm:cxn modelId="{A6B108AA-5752-41A9-BBD2-183D022BFAEB}" type="presParOf" srcId="{F0D116CC-9011-4C5E-BE23-AF8510B91C1D}" destId="{48CC6BBB-15EB-45C2-A01E-8C0DBD6D315C}" srcOrd="13" destOrd="0" presId="urn:microsoft.com/office/officeart/2005/8/layout/default"/>
    <dgm:cxn modelId="{50F2B15E-02DE-4C69-8D71-1100334F8B4D}" type="presParOf" srcId="{F0D116CC-9011-4C5E-BE23-AF8510B91C1D}" destId="{62569B99-BEDC-47FE-A78D-7A2FBECD163A}" srcOrd="14" destOrd="0" presId="urn:microsoft.com/office/officeart/2005/8/layout/default"/>
    <dgm:cxn modelId="{DDA33047-02D4-47BE-848B-883DF901E6C2}" type="presParOf" srcId="{F0D116CC-9011-4C5E-BE23-AF8510B91C1D}" destId="{83BFDF38-DCCF-4DA7-A74F-629BD846F291}" srcOrd="15" destOrd="0" presId="urn:microsoft.com/office/officeart/2005/8/layout/default"/>
    <dgm:cxn modelId="{6041CDF6-CA28-43E7-BB21-C88ACE47349C}" type="presParOf" srcId="{F0D116CC-9011-4C5E-BE23-AF8510B91C1D}" destId="{93E77FEC-E075-4BEA-AD6B-2A61C8671689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D76DED1-1C94-4617-9204-4D126DD140C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D1E255-56FC-4E9D-9D2E-037972128CA3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err="1" smtClean="0">
              <a:solidFill>
                <a:schemeClr val="accent1">
                  <a:lumMod val="50000"/>
                </a:schemeClr>
              </a:solidFill>
            </a:rPr>
            <a:t>Межкафедральные</a:t>
          </a: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 ППК (в 2015 г. - 8 ППК,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1">
                  <a:lumMod val="50000"/>
                </a:schemeClr>
              </a:solidFill>
            </a:rPr>
            <a:t>в 2016 г -  16 ППК)</a:t>
          </a:r>
        </a:p>
      </dgm:t>
    </dgm:pt>
    <dgm:pt modelId="{CA263B69-7666-494E-B79A-73A9F13948A6}" type="parTrans" cxnId="{6139A502-D82E-4F6F-A875-B9C9555125D1}">
      <dgm:prSet/>
      <dgm:spPr/>
      <dgm:t>
        <a:bodyPr/>
        <a:lstStyle/>
        <a:p>
          <a:pPr algn="ctr"/>
          <a:endParaRPr lang="ru-RU"/>
        </a:p>
      </dgm:t>
    </dgm:pt>
    <dgm:pt modelId="{2ADF681C-25A7-4AEC-B2D8-3D150FC7F276}" type="sibTrans" cxnId="{6139A502-D82E-4F6F-A875-B9C9555125D1}">
      <dgm:prSet/>
      <dgm:spPr/>
      <dgm:t>
        <a:bodyPr/>
        <a:lstStyle/>
        <a:p>
          <a:pPr algn="ctr"/>
          <a:endParaRPr lang="ru-RU"/>
        </a:p>
      </dgm:t>
    </dgm:pt>
    <dgm:pt modelId="{B3A1954C-96DC-46DA-A51B-D2222D9D05F4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800" b="1" dirty="0" err="1" smtClean="0">
              <a:solidFill>
                <a:schemeClr val="accent1">
                  <a:lumMod val="50000"/>
                </a:schemeClr>
              </a:solidFill>
            </a:rPr>
            <a:t>Межкафедральные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 мероприятия (серия семинаров КМ и </a:t>
          </a:r>
          <a:r>
            <a:rPr lang="ru-RU" sz="1800" b="1" dirty="0" err="1" smtClean="0">
              <a:solidFill>
                <a:schemeClr val="accent1">
                  <a:lumMod val="50000"/>
                </a:schemeClr>
              </a:solidFill>
            </a:rPr>
            <a:t>КОПиП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 в Борисоглебском районе), др. СП</a:t>
          </a:r>
        </a:p>
      </dgm:t>
    </dgm:pt>
    <dgm:pt modelId="{CACEBCA6-1599-4AB8-B6C6-FD94631E2310}" type="parTrans" cxnId="{58D5D135-F466-4712-92AD-07ABEB8AB37A}">
      <dgm:prSet/>
      <dgm:spPr/>
      <dgm:t>
        <a:bodyPr/>
        <a:lstStyle/>
        <a:p>
          <a:pPr algn="ctr"/>
          <a:endParaRPr lang="ru-RU"/>
        </a:p>
      </dgm:t>
    </dgm:pt>
    <dgm:pt modelId="{0FFAA5D1-6C4F-4B80-827F-484AB9F335ED}" type="sibTrans" cxnId="{58D5D135-F466-4712-92AD-07ABEB8AB37A}">
      <dgm:prSet/>
      <dgm:spPr/>
      <dgm:t>
        <a:bodyPr/>
        <a:lstStyle/>
        <a:p>
          <a:pPr algn="ctr"/>
          <a:endParaRPr lang="ru-RU"/>
        </a:p>
      </dgm:t>
    </dgm:pt>
    <dgm:pt modelId="{1B3E9C8A-1D63-4494-BB67-0AE659FF126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Сетевые мероприятия (ИРО-ЯГПУ) Конференции</a:t>
          </a: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61A31A2E-A008-472F-B47A-51E256D743B5}" type="parTrans" cxnId="{C7C47148-A180-4D60-A3E5-77E4496C2050}">
      <dgm:prSet/>
      <dgm:spPr/>
      <dgm:t>
        <a:bodyPr/>
        <a:lstStyle/>
        <a:p>
          <a:pPr algn="ctr"/>
          <a:endParaRPr lang="ru-RU"/>
        </a:p>
      </dgm:t>
    </dgm:pt>
    <dgm:pt modelId="{EB5DB76C-8933-4DB3-BC20-4486C75FFE8F}" type="sibTrans" cxnId="{C7C47148-A180-4D60-A3E5-77E4496C2050}">
      <dgm:prSet/>
      <dgm:spPr/>
      <dgm:t>
        <a:bodyPr/>
        <a:lstStyle/>
        <a:p>
          <a:pPr algn="ctr"/>
          <a:endParaRPr lang="ru-RU"/>
        </a:p>
      </dgm:t>
    </dgm:pt>
    <dgm:pt modelId="{F95E837E-9201-4011-8624-1FF52BCB6513}">
      <dgm:prSet/>
      <dgm:spPr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algn="ctr"/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Сетевые и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межкафедральные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 мероприятия в рамках лаборатории сельской школы</a:t>
          </a:r>
          <a:endParaRPr lang="ru-RU" b="1" dirty="0">
            <a:solidFill>
              <a:schemeClr val="accent1">
                <a:lumMod val="50000"/>
              </a:schemeClr>
            </a:solidFill>
          </a:endParaRPr>
        </a:p>
      </dgm:t>
    </dgm:pt>
    <dgm:pt modelId="{7267838E-D900-4DB1-A180-D4BA496DE903}" type="parTrans" cxnId="{5F159992-61DB-4EED-BCBC-2EA91E2AB3A9}">
      <dgm:prSet/>
      <dgm:spPr/>
      <dgm:t>
        <a:bodyPr/>
        <a:lstStyle/>
        <a:p>
          <a:pPr algn="ctr"/>
          <a:endParaRPr lang="ru-RU"/>
        </a:p>
      </dgm:t>
    </dgm:pt>
    <dgm:pt modelId="{F297675E-1692-4A99-A509-56D7A924230C}" type="sibTrans" cxnId="{5F159992-61DB-4EED-BCBC-2EA91E2AB3A9}">
      <dgm:prSet/>
      <dgm:spPr/>
      <dgm:t>
        <a:bodyPr/>
        <a:lstStyle/>
        <a:p>
          <a:pPr algn="ctr"/>
          <a:endParaRPr lang="ru-RU"/>
        </a:p>
      </dgm:t>
    </dgm:pt>
    <dgm:pt modelId="{A55CA905-94F9-438B-98F9-E5A9B3BE4416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Стажировка на базе инновационных образовательных учреждений (4 программы разработаны и реализованы в 2015 г.)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586450F4-464F-4821-BEA9-9AF0BD8E2CBE}" type="sibTrans" cxnId="{AC13E1A6-AF1E-4741-8200-C6EED2B68A26}">
      <dgm:prSet/>
      <dgm:spPr/>
      <dgm:t>
        <a:bodyPr/>
        <a:lstStyle/>
        <a:p>
          <a:pPr algn="ctr"/>
          <a:endParaRPr lang="ru-RU"/>
        </a:p>
      </dgm:t>
    </dgm:pt>
    <dgm:pt modelId="{DF5D78CB-6AC7-4DA0-BAC9-92BE57F95C9A}" type="parTrans" cxnId="{AC13E1A6-AF1E-4741-8200-C6EED2B68A26}">
      <dgm:prSet/>
      <dgm:spPr/>
      <dgm:t>
        <a:bodyPr/>
        <a:lstStyle/>
        <a:p>
          <a:pPr algn="ctr"/>
          <a:endParaRPr lang="ru-RU"/>
        </a:p>
      </dgm:t>
    </dgm:pt>
    <dgm:pt modelId="{D747568B-A832-4105-BD69-95919E29A90C}">
      <dgm:prSet custT="1"/>
      <dgm:spPr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Программы </a:t>
          </a:r>
          <a:r>
            <a:rPr lang="ru-RU" sz="1800" b="1" dirty="0" err="1" smtClean="0">
              <a:solidFill>
                <a:schemeClr val="accent1">
                  <a:lumMod val="50000"/>
                </a:schemeClr>
              </a:solidFill>
            </a:rPr>
            <a:t>допрофессиональной</a:t>
          </a:r>
          <a:r>
            <a:rPr lang="ru-RU" sz="1800" b="1" dirty="0" smtClean="0">
              <a:solidFill>
                <a:schemeClr val="accent1">
                  <a:lumMod val="50000"/>
                </a:schemeClr>
              </a:solidFill>
            </a:rPr>
            <a:t> педагогической подготовки обучающихся (начали реализацию в 2016 году)</a:t>
          </a: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accent1">
                <a:lumMod val="50000"/>
              </a:schemeClr>
            </a:solidFill>
          </a:endParaRPr>
        </a:p>
      </dgm:t>
    </dgm:pt>
    <dgm:pt modelId="{12058F80-670E-4C9B-AD61-A4D6D8FBEB60}" type="sibTrans" cxnId="{6253D84C-28A8-4BC0-910D-B7762FB88F78}">
      <dgm:prSet/>
      <dgm:spPr/>
      <dgm:t>
        <a:bodyPr/>
        <a:lstStyle/>
        <a:p>
          <a:pPr algn="ctr"/>
          <a:endParaRPr lang="ru-RU"/>
        </a:p>
      </dgm:t>
    </dgm:pt>
    <dgm:pt modelId="{1AD1773E-A152-4C94-B5CC-39B83FB98092}" type="parTrans" cxnId="{6253D84C-28A8-4BC0-910D-B7762FB88F78}">
      <dgm:prSet/>
      <dgm:spPr/>
      <dgm:t>
        <a:bodyPr/>
        <a:lstStyle/>
        <a:p>
          <a:pPr algn="ctr"/>
          <a:endParaRPr lang="ru-RU"/>
        </a:p>
      </dgm:t>
    </dgm:pt>
    <dgm:pt modelId="{065ED6B0-0D1C-4459-883D-F94CFC28832C}">
      <dgm:prSet/>
      <dgm:spPr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Педсовет-76.РФ</a:t>
          </a:r>
          <a:endParaRPr lang="ru-RU" dirty="0"/>
        </a:p>
      </dgm:t>
    </dgm:pt>
    <dgm:pt modelId="{14CFC230-C95B-4021-857B-358131823DF9}" type="parTrans" cxnId="{94A59E0C-EF74-460D-A27C-44990F56376D}">
      <dgm:prSet/>
      <dgm:spPr/>
      <dgm:t>
        <a:bodyPr/>
        <a:lstStyle/>
        <a:p>
          <a:endParaRPr lang="ru-RU"/>
        </a:p>
      </dgm:t>
    </dgm:pt>
    <dgm:pt modelId="{0FE06A61-E1F4-40EF-85D3-F1578A772887}" type="sibTrans" cxnId="{94A59E0C-EF74-460D-A27C-44990F56376D}">
      <dgm:prSet/>
      <dgm:spPr/>
      <dgm:t>
        <a:bodyPr/>
        <a:lstStyle/>
        <a:p>
          <a:endParaRPr lang="ru-RU"/>
        </a:p>
      </dgm:t>
    </dgm:pt>
    <dgm:pt modelId="{F0D116CC-9011-4C5E-BE23-AF8510B91C1D}" type="pres">
      <dgm:prSet presAssocID="{9D76DED1-1C94-4617-9204-4D126DD14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49BCE5-4F3D-4230-9272-1F8F974F9072}" type="pres">
      <dgm:prSet presAssocID="{D747568B-A832-4105-BD69-95919E29A90C}" presName="node" presStyleLbl="node1" presStyleIdx="0" presStyleCnt="7" custScaleX="111260" custLinFactNeighborX="1258" custLinFactNeighborY="-1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6DA2A-845C-4866-AD36-97A4C43C26B5}" type="pres">
      <dgm:prSet presAssocID="{12058F80-670E-4C9B-AD61-A4D6D8FBEB60}" presName="sibTrans" presStyleCnt="0"/>
      <dgm:spPr/>
    </dgm:pt>
    <dgm:pt modelId="{18FC6104-2E08-4E94-89BE-16C5EDBAB3A3}" type="pres">
      <dgm:prSet presAssocID="{A55CA905-94F9-438B-98F9-E5A9B3BE4416}" presName="node" presStyleLbl="node1" presStyleIdx="1" presStyleCnt="7" custScaleX="122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CD86B0-0A8D-4930-9E5E-9F80A8C98B2C}" type="pres">
      <dgm:prSet presAssocID="{586450F4-464F-4821-BEA9-9AF0BD8E2CBE}" presName="sibTrans" presStyleCnt="0"/>
      <dgm:spPr/>
    </dgm:pt>
    <dgm:pt modelId="{002AF6F5-2FC2-45D6-8D9E-7A875DCBE257}" type="pres">
      <dgm:prSet presAssocID="{91D1E255-56FC-4E9D-9D2E-037972128CA3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89CF6-E379-48A0-9949-37D660786139}" type="pres">
      <dgm:prSet presAssocID="{2ADF681C-25A7-4AEC-B2D8-3D150FC7F276}" presName="sibTrans" presStyleCnt="0"/>
      <dgm:spPr/>
    </dgm:pt>
    <dgm:pt modelId="{60E6A462-4CB8-44CF-AB1A-5A2177DDB9C7}" type="pres">
      <dgm:prSet presAssocID="{B3A1954C-96DC-46DA-A51B-D2222D9D05F4}" presName="node" presStyleLbl="node1" presStyleIdx="3" presStyleCnt="7" custLinFactNeighborX="-17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F1FA6-CDFD-44F3-8F9A-670B447C494E}" type="pres">
      <dgm:prSet presAssocID="{0FFAA5D1-6C4F-4B80-827F-484AB9F335ED}" presName="sibTrans" presStyleCnt="0"/>
      <dgm:spPr/>
    </dgm:pt>
    <dgm:pt modelId="{82632613-C22F-4A69-8425-4969C3807AC6}" type="pres">
      <dgm:prSet presAssocID="{1B3E9C8A-1D63-4494-BB67-0AE659FF126C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E1340-E6E3-4E9A-ACE4-344FE74B8380}" type="pres">
      <dgm:prSet presAssocID="{EB5DB76C-8933-4DB3-BC20-4486C75FFE8F}" presName="sibTrans" presStyleCnt="0"/>
      <dgm:spPr/>
    </dgm:pt>
    <dgm:pt modelId="{784B7D44-D172-4CF4-B39A-F30557A1BD2D}" type="pres">
      <dgm:prSet presAssocID="{F95E837E-9201-4011-8624-1FF52BCB6513}" presName="node" presStyleLbl="node1" presStyleIdx="5" presStyleCnt="7" custLinFactNeighborX="-408" custLinFactNeighborY="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C6BBB-15EB-45C2-A01E-8C0DBD6D315C}" type="pres">
      <dgm:prSet presAssocID="{F297675E-1692-4A99-A509-56D7A924230C}" presName="sibTrans" presStyleCnt="0"/>
      <dgm:spPr/>
    </dgm:pt>
    <dgm:pt modelId="{58CA1BA2-F04F-4666-9CE7-E10079583EA2}" type="pres">
      <dgm:prSet presAssocID="{065ED6B0-0D1C-4459-883D-F94CFC28832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13E1A6-AF1E-4741-8200-C6EED2B68A26}" srcId="{9D76DED1-1C94-4617-9204-4D126DD140C4}" destId="{A55CA905-94F9-438B-98F9-E5A9B3BE4416}" srcOrd="1" destOrd="0" parTransId="{DF5D78CB-6AC7-4DA0-BAC9-92BE57F95C9A}" sibTransId="{586450F4-464F-4821-BEA9-9AF0BD8E2CBE}"/>
    <dgm:cxn modelId="{6253D84C-28A8-4BC0-910D-B7762FB88F78}" srcId="{9D76DED1-1C94-4617-9204-4D126DD140C4}" destId="{D747568B-A832-4105-BD69-95919E29A90C}" srcOrd="0" destOrd="0" parTransId="{1AD1773E-A152-4C94-B5CC-39B83FB98092}" sibTransId="{12058F80-670E-4C9B-AD61-A4D6D8FBEB60}"/>
    <dgm:cxn modelId="{B93AEF66-3951-4A67-92DC-7791387B0EFE}" type="presOf" srcId="{065ED6B0-0D1C-4459-883D-F94CFC28832C}" destId="{58CA1BA2-F04F-4666-9CE7-E10079583EA2}" srcOrd="0" destOrd="0" presId="urn:microsoft.com/office/officeart/2005/8/layout/default"/>
    <dgm:cxn modelId="{CE7A9E9F-F996-4DCC-A835-136896B712D0}" type="presOf" srcId="{1B3E9C8A-1D63-4494-BB67-0AE659FF126C}" destId="{82632613-C22F-4A69-8425-4969C3807AC6}" srcOrd="0" destOrd="0" presId="urn:microsoft.com/office/officeart/2005/8/layout/default"/>
    <dgm:cxn modelId="{5F159992-61DB-4EED-BCBC-2EA91E2AB3A9}" srcId="{9D76DED1-1C94-4617-9204-4D126DD140C4}" destId="{F95E837E-9201-4011-8624-1FF52BCB6513}" srcOrd="5" destOrd="0" parTransId="{7267838E-D900-4DB1-A180-D4BA496DE903}" sibTransId="{F297675E-1692-4A99-A509-56D7A924230C}"/>
    <dgm:cxn modelId="{92572611-0ACC-4561-B01E-78AA74504E08}" type="presOf" srcId="{F95E837E-9201-4011-8624-1FF52BCB6513}" destId="{784B7D44-D172-4CF4-B39A-F30557A1BD2D}" srcOrd="0" destOrd="0" presId="urn:microsoft.com/office/officeart/2005/8/layout/default"/>
    <dgm:cxn modelId="{C269EAD0-7DB9-4DFA-A521-F56C404E5399}" type="presOf" srcId="{D747568B-A832-4105-BD69-95919E29A90C}" destId="{CD49BCE5-4F3D-4230-9272-1F8F974F9072}" srcOrd="0" destOrd="0" presId="urn:microsoft.com/office/officeart/2005/8/layout/default"/>
    <dgm:cxn modelId="{6139A502-D82E-4F6F-A875-B9C9555125D1}" srcId="{9D76DED1-1C94-4617-9204-4D126DD140C4}" destId="{91D1E255-56FC-4E9D-9D2E-037972128CA3}" srcOrd="2" destOrd="0" parTransId="{CA263B69-7666-494E-B79A-73A9F13948A6}" sibTransId="{2ADF681C-25A7-4AEC-B2D8-3D150FC7F276}"/>
    <dgm:cxn modelId="{C7C47148-A180-4D60-A3E5-77E4496C2050}" srcId="{9D76DED1-1C94-4617-9204-4D126DD140C4}" destId="{1B3E9C8A-1D63-4494-BB67-0AE659FF126C}" srcOrd="4" destOrd="0" parTransId="{61A31A2E-A008-472F-B47A-51E256D743B5}" sibTransId="{EB5DB76C-8933-4DB3-BC20-4486C75FFE8F}"/>
    <dgm:cxn modelId="{431E2809-E6CF-42A7-BBCE-0FCCA510A654}" type="presOf" srcId="{9D76DED1-1C94-4617-9204-4D126DD140C4}" destId="{F0D116CC-9011-4C5E-BE23-AF8510B91C1D}" srcOrd="0" destOrd="0" presId="urn:microsoft.com/office/officeart/2005/8/layout/default"/>
    <dgm:cxn modelId="{94A59E0C-EF74-460D-A27C-44990F56376D}" srcId="{9D76DED1-1C94-4617-9204-4D126DD140C4}" destId="{065ED6B0-0D1C-4459-883D-F94CFC28832C}" srcOrd="6" destOrd="0" parTransId="{14CFC230-C95B-4021-857B-358131823DF9}" sibTransId="{0FE06A61-E1F4-40EF-85D3-F1578A772887}"/>
    <dgm:cxn modelId="{50C0C9DC-56EB-474E-90A5-D5D7CDF30F07}" type="presOf" srcId="{A55CA905-94F9-438B-98F9-E5A9B3BE4416}" destId="{18FC6104-2E08-4E94-89BE-16C5EDBAB3A3}" srcOrd="0" destOrd="0" presId="urn:microsoft.com/office/officeart/2005/8/layout/default"/>
    <dgm:cxn modelId="{BD0B8EC3-7728-4994-88BF-0E3E18763B20}" type="presOf" srcId="{91D1E255-56FC-4E9D-9D2E-037972128CA3}" destId="{002AF6F5-2FC2-45D6-8D9E-7A875DCBE257}" srcOrd="0" destOrd="0" presId="urn:microsoft.com/office/officeart/2005/8/layout/default"/>
    <dgm:cxn modelId="{58D5D135-F466-4712-92AD-07ABEB8AB37A}" srcId="{9D76DED1-1C94-4617-9204-4D126DD140C4}" destId="{B3A1954C-96DC-46DA-A51B-D2222D9D05F4}" srcOrd="3" destOrd="0" parTransId="{CACEBCA6-1599-4AB8-B6C6-FD94631E2310}" sibTransId="{0FFAA5D1-6C4F-4B80-827F-484AB9F335ED}"/>
    <dgm:cxn modelId="{37D06AA3-5554-467C-B58F-5051961D2225}" type="presOf" srcId="{B3A1954C-96DC-46DA-A51B-D2222D9D05F4}" destId="{60E6A462-4CB8-44CF-AB1A-5A2177DDB9C7}" srcOrd="0" destOrd="0" presId="urn:microsoft.com/office/officeart/2005/8/layout/default"/>
    <dgm:cxn modelId="{7D56D42B-E4CF-4890-818D-0C6815CF341F}" type="presParOf" srcId="{F0D116CC-9011-4C5E-BE23-AF8510B91C1D}" destId="{CD49BCE5-4F3D-4230-9272-1F8F974F9072}" srcOrd="0" destOrd="0" presId="urn:microsoft.com/office/officeart/2005/8/layout/default"/>
    <dgm:cxn modelId="{06209C89-3B21-4027-828A-58BAF77D0CA9}" type="presParOf" srcId="{F0D116CC-9011-4C5E-BE23-AF8510B91C1D}" destId="{EC66DA2A-845C-4866-AD36-97A4C43C26B5}" srcOrd="1" destOrd="0" presId="urn:microsoft.com/office/officeart/2005/8/layout/default"/>
    <dgm:cxn modelId="{FF892F41-5090-4B85-B8A5-E917110473E3}" type="presParOf" srcId="{F0D116CC-9011-4C5E-BE23-AF8510B91C1D}" destId="{18FC6104-2E08-4E94-89BE-16C5EDBAB3A3}" srcOrd="2" destOrd="0" presId="urn:microsoft.com/office/officeart/2005/8/layout/default"/>
    <dgm:cxn modelId="{C6C3AF56-1D99-45A1-B17B-AAA0753FB6F0}" type="presParOf" srcId="{F0D116CC-9011-4C5E-BE23-AF8510B91C1D}" destId="{EBCD86B0-0A8D-4930-9E5E-9F80A8C98B2C}" srcOrd="3" destOrd="0" presId="urn:microsoft.com/office/officeart/2005/8/layout/default"/>
    <dgm:cxn modelId="{649E50D5-F83E-45D7-80FB-0943B1DB9235}" type="presParOf" srcId="{F0D116CC-9011-4C5E-BE23-AF8510B91C1D}" destId="{002AF6F5-2FC2-45D6-8D9E-7A875DCBE257}" srcOrd="4" destOrd="0" presId="urn:microsoft.com/office/officeart/2005/8/layout/default"/>
    <dgm:cxn modelId="{22A9D8B8-D8DA-42B2-956C-45BDF86F0F85}" type="presParOf" srcId="{F0D116CC-9011-4C5E-BE23-AF8510B91C1D}" destId="{2EA89CF6-E379-48A0-9949-37D660786139}" srcOrd="5" destOrd="0" presId="urn:microsoft.com/office/officeart/2005/8/layout/default"/>
    <dgm:cxn modelId="{B43CC60B-86A5-41C7-BEFB-B2ADB0A8F418}" type="presParOf" srcId="{F0D116CC-9011-4C5E-BE23-AF8510B91C1D}" destId="{60E6A462-4CB8-44CF-AB1A-5A2177DDB9C7}" srcOrd="6" destOrd="0" presId="urn:microsoft.com/office/officeart/2005/8/layout/default"/>
    <dgm:cxn modelId="{6A92B316-913A-44E9-A263-138C6032D9E2}" type="presParOf" srcId="{F0D116CC-9011-4C5E-BE23-AF8510B91C1D}" destId="{25BF1FA6-CDFD-44F3-8F9A-670B447C494E}" srcOrd="7" destOrd="0" presId="urn:microsoft.com/office/officeart/2005/8/layout/default"/>
    <dgm:cxn modelId="{9E1B6F98-9E3B-40D6-A3A2-07CCCF6781C3}" type="presParOf" srcId="{F0D116CC-9011-4C5E-BE23-AF8510B91C1D}" destId="{82632613-C22F-4A69-8425-4969C3807AC6}" srcOrd="8" destOrd="0" presId="urn:microsoft.com/office/officeart/2005/8/layout/default"/>
    <dgm:cxn modelId="{4EB8E656-1992-4CCE-BA87-FA65926B426E}" type="presParOf" srcId="{F0D116CC-9011-4C5E-BE23-AF8510B91C1D}" destId="{E42E1340-E6E3-4E9A-ACE4-344FE74B8380}" srcOrd="9" destOrd="0" presId="urn:microsoft.com/office/officeart/2005/8/layout/default"/>
    <dgm:cxn modelId="{6301240D-BD62-4D85-9B1A-DEF75B2BEC6D}" type="presParOf" srcId="{F0D116CC-9011-4C5E-BE23-AF8510B91C1D}" destId="{784B7D44-D172-4CF4-B39A-F30557A1BD2D}" srcOrd="10" destOrd="0" presId="urn:microsoft.com/office/officeart/2005/8/layout/default"/>
    <dgm:cxn modelId="{EA4D74CA-89BE-44B1-911A-A68009E4E9A4}" type="presParOf" srcId="{F0D116CC-9011-4C5E-BE23-AF8510B91C1D}" destId="{48CC6BBB-15EB-45C2-A01E-8C0DBD6D315C}" srcOrd="11" destOrd="0" presId="urn:microsoft.com/office/officeart/2005/8/layout/default"/>
    <dgm:cxn modelId="{87FF69C4-47B7-4826-A699-C64A23D8A295}" type="presParOf" srcId="{F0D116CC-9011-4C5E-BE23-AF8510B91C1D}" destId="{58CA1BA2-F04F-4666-9CE7-E10079583EA2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13F4F-D8C9-4E58-8732-2DF3FCC873A9}">
      <dsp:nvSpPr>
        <dsp:cNvPr id="0" name=""/>
        <dsp:cNvSpPr/>
      </dsp:nvSpPr>
      <dsp:spPr>
        <a:xfrm>
          <a:off x="0" y="130625"/>
          <a:ext cx="3302856" cy="3251596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/>
              </a:solidFill>
            </a:rPr>
            <a:t>Создание условий для  введения с 2017 года  профессионального стандарта «Педагог (педагогическая деятельность в сфере дошкольного, начального общего, основного общего, среднего общего образования) (воспитатель, учитель)»в РСО</a:t>
          </a:r>
          <a:endParaRPr lang="ru-RU" sz="1600" b="1" kern="1200" dirty="0">
            <a:solidFill>
              <a:schemeClr val="tx2"/>
            </a:solidFill>
          </a:endParaRPr>
        </a:p>
      </dsp:txBody>
      <dsp:txXfrm>
        <a:off x="0" y="130625"/>
        <a:ext cx="3302856" cy="3251596"/>
      </dsp:txXfrm>
    </dsp:sp>
    <dsp:sp modelId="{2FB982F5-5D12-457A-9C56-E10D946DAF52}">
      <dsp:nvSpPr>
        <dsp:cNvPr id="0" name=""/>
        <dsp:cNvSpPr/>
      </dsp:nvSpPr>
      <dsp:spPr>
        <a:xfrm>
          <a:off x="3633142" y="285010"/>
          <a:ext cx="3302856" cy="2942825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/>
              </a:solidFill>
            </a:rPr>
            <a:t>Разработка и внедрение в практику деятельности образовательных организаций методики диагностики уровня сформированности актуальных профессиональных компетенций педагогических работников.</a:t>
          </a:r>
          <a:endParaRPr lang="ru-RU" sz="1600" b="1" kern="1200" dirty="0">
            <a:solidFill>
              <a:schemeClr val="tx2"/>
            </a:solidFill>
          </a:endParaRPr>
        </a:p>
      </dsp:txBody>
      <dsp:txXfrm>
        <a:off x="3633142" y="285010"/>
        <a:ext cx="3302856" cy="2942825"/>
      </dsp:txXfrm>
    </dsp:sp>
    <dsp:sp modelId="{04059D52-3A48-4916-AB2B-70654B9F48E0}">
      <dsp:nvSpPr>
        <dsp:cNvPr id="0" name=""/>
        <dsp:cNvSpPr/>
      </dsp:nvSpPr>
      <dsp:spPr>
        <a:xfrm>
          <a:off x="7266285" y="261259"/>
          <a:ext cx="3302856" cy="2990327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2"/>
              </a:solidFill>
            </a:rPr>
            <a:t>Разработка и распространение в региональной системе образования технологии формирования индивидуальных программ развития педагогических кадров.</a:t>
          </a:r>
          <a:endParaRPr lang="ru-RU" sz="1600" b="1" kern="1200" dirty="0">
            <a:solidFill>
              <a:schemeClr val="tx2"/>
            </a:solidFill>
          </a:endParaRPr>
        </a:p>
      </dsp:txBody>
      <dsp:txXfrm>
        <a:off x="7266285" y="261259"/>
        <a:ext cx="3302856" cy="2990327"/>
      </dsp:txXfrm>
    </dsp:sp>
    <dsp:sp modelId="{C52951C5-5150-4F8B-BAF2-814D66F2F2F9}">
      <dsp:nvSpPr>
        <dsp:cNvPr id="0" name=""/>
        <dsp:cNvSpPr/>
      </dsp:nvSpPr>
      <dsp:spPr>
        <a:xfrm>
          <a:off x="0" y="3712507"/>
          <a:ext cx="3302856" cy="1981714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2"/>
              </a:solidFill>
            </a:rPr>
            <a:t>Развитие вариативных форм повышения квалификации педагогических кадров в региональной системе образования.</a:t>
          </a:r>
          <a:endParaRPr lang="ru-RU" sz="1600" b="1" kern="1200" dirty="0">
            <a:solidFill>
              <a:schemeClr val="tx2"/>
            </a:solidFill>
          </a:endParaRPr>
        </a:p>
      </dsp:txBody>
      <dsp:txXfrm>
        <a:off x="0" y="3712507"/>
        <a:ext cx="3302856" cy="1981714"/>
      </dsp:txXfrm>
    </dsp:sp>
    <dsp:sp modelId="{06C8EB57-3793-4236-9349-D3E102A612BC}">
      <dsp:nvSpPr>
        <dsp:cNvPr id="0" name=""/>
        <dsp:cNvSpPr/>
      </dsp:nvSpPr>
      <dsp:spPr>
        <a:xfrm>
          <a:off x="3633142" y="3712507"/>
          <a:ext cx="3302856" cy="1981714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2"/>
              </a:solidFill>
            </a:rPr>
            <a:t>Внесение изменений в отраслевую систему оплаты труда и практику аттестации в целях стимулирования профессионального развития педагогических кадров.</a:t>
          </a:r>
          <a:endParaRPr lang="ru-RU" sz="1600" b="1" kern="1200" dirty="0">
            <a:solidFill>
              <a:schemeClr val="tx2"/>
            </a:solidFill>
          </a:endParaRPr>
        </a:p>
      </dsp:txBody>
      <dsp:txXfrm>
        <a:off x="3633142" y="3712507"/>
        <a:ext cx="3302856" cy="1981714"/>
      </dsp:txXfrm>
    </dsp:sp>
    <dsp:sp modelId="{45B9A65A-6D58-4B5B-B83B-D75A041D81B4}">
      <dsp:nvSpPr>
        <dsp:cNvPr id="0" name=""/>
        <dsp:cNvSpPr/>
      </dsp:nvSpPr>
      <dsp:spPr>
        <a:xfrm>
          <a:off x="7266285" y="3712507"/>
          <a:ext cx="3302856" cy="1981714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tx2"/>
              </a:solidFill>
            </a:rPr>
            <a:t>Создание условий для модернизации региональной системы педагогического образования.</a:t>
          </a:r>
          <a:endParaRPr lang="ru-RU" sz="1600" b="1" kern="1200" dirty="0">
            <a:solidFill>
              <a:schemeClr val="tx2"/>
            </a:solidFill>
          </a:endParaRPr>
        </a:p>
      </dsp:txBody>
      <dsp:txXfrm>
        <a:off x="7266285" y="3712507"/>
        <a:ext cx="3302856" cy="198171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788B4-97DE-4A53-978A-55282A1E9C83}">
      <dsp:nvSpPr>
        <dsp:cNvPr id="0" name=""/>
        <dsp:cNvSpPr/>
      </dsp:nvSpPr>
      <dsp:spPr>
        <a:xfrm>
          <a:off x="1876120" y="35627"/>
          <a:ext cx="3080946" cy="3442550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chemeClr val="accent1">
                  <a:lumMod val="50000"/>
                </a:schemeClr>
              </a:solidFill>
            </a:rPr>
            <a:t>Межкафедральные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 ППК – 16 программ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400" b="1" kern="1200" dirty="0" smtClean="0">
              <a:solidFill>
                <a:schemeClr val="accent1">
                  <a:lumMod val="50000"/>
                </a:schemeClr>
              </a:solidFill>
            </a:rPr>
            <a:t>(КГД-КДО, КМ-КДО, КМ – КЕМД, КЕМД – КПО, КДО – КГД, КДО – ЦИТ, КГД – ЦИТ, КДО – </a:t>
          </a:r>
          <a:r>
            <a:rPr lang="ru-RU" sz="1400" b="1" kern="1200" dirty="0" err="1" smtClean="0">
              <a:solidFill>
                <a:schemeClr val="accent1">
                  <a:lumMod val="50000"/>
                </a:schemeClr>
              </a:solidFill>
            </a:rPr>
            <a:t>КОПиП</a:t>
          </a:r>
          <a:r>
            <a:rPr lang="ru-RU" sz="1400" b="1" kern="1200" dirty="0" smtClean="0">
              <a:solidFill>
                <a:schemeClr val="accent1">
                  <a:lumMod val="50000"/>
                </a:schemeClr>
              </a:solidFill>
            </a:rPr>
            <a:t> и др.).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1">
                  <a:lumMod val="50000"/>
                </a:schemeClr>
              </a:solidFill>
            </a:rPr>
            <a:t>Планируется увеличение количества таких  программ</a:t>
          </a:r>
          <a:endParaRPr lang="ru-RU" sz="1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876120" y="35627"/>
        <a:ext cx="3080946" cy="3442550"/>
      </dsp:txXfrm>
    </dsp:sp>
    <dsp:sp modelId="{CD49BCE5-4F3D-4230-9272-1F8F974F9072}">
      <dsp:nvSpPr>
        <dsp:cNvPr id="0" name=""/>
        <dsp:cNvSpPr/>
      </dsp:nvSpPr>
      <dsp:spPr>
        <a:xfrm>
          <a:off x="5303919" y="804613"/>
          <a:ext cx="3427860" cy="1848567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chemeClr val="accent1">
                  <a:lumMod val="50000"/>
                </a:schemeClr>
              </a:solidFill>
            </a:rPr>
            <a:t>Межкафедральное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 взаимодействие по сопровождению РИП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303919" y="804613"/>
        <a:ext cx="3427860" cy="1848567"/>
      </dsp:txXfrm>
    </dsp:sp>
    <dsp:sp modelId="{18FC6104-2E08-4E94-89BE-16C5EDBAB3A3}">
      <dsp:nvSpPr>
        <dsp:cNvPr id="0" name=""/>
        <dsp:cNvSpPr/>
      </dsp:nvSpPr>
      <dsp:spPr>
        <a:xfrm>
          <a:off x="2843" y="3786272"/>
          <a:ext cx="3785373" cy="1848567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Лаборатория ФГОС 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843" y="3786272"/>
        <a:ext cx="3785373" cy="1848567"/>
      </dsp:txXfrm>
    </dsp:sp>
    <dsp:sp modelId="{002AF6F5-2FC2-45D6-8D9E-7A875DCBE257}">
      <dsp:nvSpPr>
        <dsp:cNvPr id="0" name=""/>
        <dsp:cNvSpPr/>
      </dsp:nvSpPr>
      <dsp:spPr>
        <a:xfrm>
          <a:off x="4096311" y="3786272"/>
          <a:ext cx="3080946" cy="1848567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Увеличение количества дистанционных программ (в 2016 г. - не менее 1 на СП  в год)</a:t>
          </a:r>
        </a:p>
      </dsp:txBody>
      <dsp:txXfrm>
        <a:off x="4096311" y="3786272"/>
        <a:ext cx="3080946" cy="1848567"/>
      </dsp:txXfrm>
    </dsp:sp>
    <dsp:sp modelId="{93E77FEC-E075-4BEA-AD6B-2A61C8671689}">
      <dsp:nvSpPr>
        <dsp:cNvPr id="0" name=""/>
        <dsp:cNvSpPr/>
      </dsp:nvSpPr>
      <dsp:spPr>
        <a:xfrm>
          <a:off x="7433685" y="3788454"/>
          <a:ext cx="3080946" cy="1848567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>
              <a:solidFill>
                <a:schemeClr val="accent1">
                  <a:lumMod val="50000"/>
                </a:schemeClr>
              </a:solidFill>
            </a:rPr>
            <a:t>?</a:t>
          </a:r>
          <a:endParaRPr lang="ru-RU" sz="65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433685" y="3788454"/>
        <a:ext cx="3080946" cy="184856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788B4-97DE-4A53-978A-55282A1E9C83}">
      <dsp:nvSpPr>
        <dsp:cNvPr id="0" name=""/>
        <dsp:cNvSpPr/>
      </dsp:nvSpPr>
      <dsp:spPr>
        <a:xfrm>
          <a:off x="339249" y="25750"/>
          <a:ext cx="2833231" cy="1699939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>
              <a:solidFill>
                <a:schemeClr val="accent1">
                  <a:lumMod val="50000"/>
                </a:schemeClr>
              </a:solidFill>
            </a:rPr>
            <a:t>Г. Рыбинск /Молодёжное сообщество системы образования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u="sng" kern="1200" dirty="0" smtClean="0">
              <a:solidFill>
                <a:srgbClr val="002060"/>
              </a:solidFill>
            </a:rPr>
            <a:t>http://rybinsk.ru/admin/departments/obrazovanie/6430-molodyozhnoe-soobschestvo-sistemy-obrazovanija</a:t>
          </a:r>
          <a:endParaRPr lang="ru-RU" sz="1200" b="1" u="sng" kern="1200" dirty="0">
            <a:solidFill>
              <a:srgbClr val="002060"/>
            </a:solidFill>
          </a:endParaRPr>
        </a:p>
      </dsp:txBody>
      <dsp:txXfrm>
        <a:off x="339249" y="25750"/>
        <a:ext cx="2833231" cy="1699939"/>
      </dsp:txXfrm>
    </dsp:sp>
    <dsp:sp modelId="{CD49BCE5-4F3D-4230-9272-1F8F974F9072}">
      <dsp:nvSpPr>
        <dsp:cNvPr id="0" name=""/>
        <dsp:cNvSpPr/>
      </dsp:nvSpPr>
      <dsp:spPr>
        <a:xfrm>
          <a:off x="3420191" y="0"/>
          <a:ext cx="3152253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>
              <a:solidFill>
                <a:schemeClr val="accent1">
                  <a:lumMod val="50000"/>
                </a:schemeClr>
              </a:solidFill>
            </a:rPr>
            <a:t>Г. Рыбинск / ИОЦ / 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Программа развития кадров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Все представлено и на сайте, и в плане мероприятий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20191" y="0"/>
        <a:ext cx="3152253" cy="1699939"/>
      </dsp:txXfrm>
    </dsp:sp>
    <dsp:sp modelId="{18FC6104-2E08-4E94-89BE-16C5EDBAB3A3}">
      <dsp:nvSpPr>
        <dsp:cNvPr id="0" name=""/>
        <dsp:cNvSpPr/>
      </dsp:nvSpPr>
      <dsp:spPr>
        <a:xfrm>
          <a:off x="6820126" y="2002"/>
          <a:ext cx="3481022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u="sng" kern="1200" dirty="0" smtClean="0">
              <a:solidFill>
                <a:schemeClr val="accent1">
                  <a:lumMod val="50000"/>
                </a:schemeClr>
              </a:solidFill>
            </a:rPr>
            <a:t>Г. Переславль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820126" y="2002"/>
        <a:ext cx="3481022" cy="1699939"/>
      </dsp:txXfrm>
    </dsp:sp>
    <dsp:sp modelId="{002AF6F5-2FC2-45D6-8D9E-7A875DCBE257}">
      <dsp:nvSpPr>
        <dsp:cNvPr id="0" name=""/>
        <dsp:cNvSpPr/>
      </dsp:nvSpPr>
      <dsp:spPr>
        <a:xfrm>
          <a:off x="751399" y="1985264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u="sng" kern="1200" dirty="0" err="1" smtClean="0">
              <a:solidFill>
                <a:schemeClr val="accent1">
                  <a:lumMod val="50000"/>
                </a:schemeClr>
              </a:solidFill>
            </a:rPr>
            <a:t>Некоузский</a:t>
          </a:r>
          <a:r>
            <a:rPr lang="ru-RU" sz="2000" b="1" u="sng" kern="1200" dirty="0" smtClean="0">
              <a:solidFill>
                <a:schemeClr val="accent1">
                  <a:lumMod val="50000"/>
                </a:schemeClr>
              </a:solidFill>
            </a:rPr>
            <a:t> МР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</a:p>
      </dsp:txBody>
      <dsp:txXfrm>
        <a:off x="751399" y="1985264"/>
        <a:ext cx="2833231" cy="1699939"/>
      </dsp:txXfrm>
    </dsp:sp>
    <dsp:sp modelId="{60E6A462-4CB8-44CF-AB1A-5A2177DDB9C7}">
      <dsp:nvSpPr>
        <dsp:cNvPr id="0" name=""/>
        <dsp:cNvSpPr/>
      </dsp:nvSpPr>
      <dsp:spPr>
        <a:xfrm>
          <a:off x="3818798" y="1985264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>
              <a:solidFill>
                <a:schemeClr val="accent1">
                  <a:lumMod val="50000"/>
                </a:schemeClr>
              </a:solidFill>
            </a:rPr>
            <a:t>Рыбинский </a:t>
          </a:r>
          <a:r>
            <a:rPr lang="ru-RU" sz="1800" b="1" u="sng" kern="1200" dirty="0" smtClean="0">
              <a:solidFill>
                <a:schemeClr val="accent1">
                  <a:lumMod val="50000"/>
                </a:schemeClr>
              </a:solidFill>
            </a:rPr>
            <a:t>МР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</a:p>
      </dsp:txBody>
      <dsp:txXfrm>
        <a:off x="3818798" y="1985264"/>
        <a:ext cx="2833231" cy="1699939"/>
      </dsp:txXfrm>
    </dsp:sp>
    <dsp:sp modelId="{82632613-C22F-4A69-8425-4969C3807AC6}">
      <dsp:nvSpPr>
        <dsp:cNvPr id="0" name=""/>
        <dsp:cNvSpPr/>
      </dsp:nvSpPr>
      <dsp:spPr>
        <a:xfrm>
          <a:off x="6984510" y="1985264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>
              <a:solidFill>
                <a:schemeClr val="accent1">
                  <a:lumMod val="50000"/>
                </a:schemeClr>
              </a:solidFill>
            </a:rPr>
            <a:t>Ростовский МР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84510" y="1985264"/>
        <a:ext cx="2833231" cy="1699939"/>
      </dsp:txXfrm>
    </dsp:sp>
    <dsp:sp modelId="{784B7D44-D172-4CF4-B39A-F30557A1BD2D}">
      <dsp:nvSpPr>
        <dsp:cNvPr id="0" name=""/>
        <dsp:cNvSpPr/>
      </dsp:nvSpPr>
      <dsp:spPr>
        <a:xfrm>
          <a:off x="775454" y="3970528"/>
          <a:ext cx="2833231" cy="1699939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smtClean="0">
              <a:solidFill>
                <a:schemeClr val="accent1">
                  <a:lumMod val="50000"/>
                </a:schemeClr>
              </a:solidFill>
            </a:rPr>
            <a:t>Мышкинский </a:t>
          </a:r>
          <a:r>
            <a:rPr lang="ru-RU" sz="1800" b="1" u="sng" kern="1200" dirty="0" smtClean="0">
              <a:solidFill>
                <a:schemeClr val="accent1">
                  <a:lumMod val="50000"/>
                </a:schemeClr>
              </a:solidFill>
            </a:rPr>
            <a:t>МР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75454" y="3970528"/>
        <a:ext cx="2833231" cy="1699939"/>
      </dsp:txXfrm>
    </dsp:sp>
    <dsp:sp modelId="{62569B99-BEDC-47FE-A78D-7A2FBECD163A}">
      <dsp:nvSpPr>
        <dsp:cNvPr id="0" name=""/>
        <dsp:cNvSpPr/>
      </dsp:nvSpPr>
      <dsp:spPr>
        <a:xfrm>
          <a:off x="3879826" y="3970528"/>
          <a:ext cx="2833231" cy="1699939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u="sng" kern="1200" dirty="0" smtClean="0">
              <a:solidFill>
                <a:schemeClr val="accent1">
                  <a:lumMod val="50000"/>
                </a:schemeClr>
              </a:solidFill>
            </a:rPr>
            <a:t>Пошехонский МР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  <a:endParaRPr lang="ru-RU" sz="16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879826" y="3970528"/>
        <a:ext cx="2833231" cy="1699939"/>
      </dsp:txXfrm>
    </dsp:sp>
    <dsp:sp modelId="{93E77FEC-E075-4BEA-AD6B-2A61C8671689}">
      <dsp:nvSpPr>
        <dsp:cNvPr id="0" name=""/>
        <dsp:cNvSpPr/>
      </dsp:nvSpPr>
      <dsp:spPr>
        <a:xfrm>
          <a:off x="6936996" y="3970528"/>
          <a:ext cx="2833231" cy="1699939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600" b="1" u="sng" kern="1200" dirty="0" err="1" smtClean="0">
              <a:solidFill>
                <a:schemeClr val="accent1">
                  <a:lumMod val="50000"/>
                </a:schemeClr>
              </a:solidFill>
            </a:rPr>
            <a:t>Переславский</a:t>
          </a:r>
          <a:r>
            <a:rPr lang="ru-RU" sz="1600" b="1" u="sng" kern="1200" dirty="0" smtClean="0">
              <a:solidFill>
                <a:schemeClr val="accent1">
                  <a:lumMod val="50000"/>
                </a:schemeClr>
              </a:solidFill>
            </a:rPr>
            <a:t> МР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На сайте не представлено, но в плане мероприятий отражено.</a:t>
          </a:r>
        </a:p>
        <a:p>
          <a:pPr lvl="0">
            <a:spcBef>
              <a:spcPct val="0"/>
            </a:spcBef>
          </a:pPr>
          <a:endParaRPr lang="ru-RU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36996" y="3970528"/>
        <a:ext cx="2833231" cy="169993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788B4-97DE-4A53-978A-55282A1E9C83}">
      <dsp:nvSpPr>
        <dsp:cNvPr id="0" name=""/>
        <dsp:cNvSpPr/>
      </dsp:nvSpPr>
      <dsp:spPr>
        <a:xfrm>
          <a:off x="493639" y="544"/>
          <a:ext cx="3844474" cy="2306684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4000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</a:rPr>
            <a:t>профессиональное объединение методистов ММС Школа методиста «МЫ ВМЕСТЕ!» (ЦРИИ)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93639" y="544"/>
        <a:ext cx="3844474" cy="2306684"/>
      </dsp:txXfrm>
    </dsp:sp>
    <dsp:sp modelId="{1A03BC77-853B-4C26-9B70-8F0C3A6ABB76}">
      <dsp:nvSpPr>
        <dsp:cNvPr id="0" name=""/>
        <dsp:cNvSpPr/>
      </dsp:nvSpPr>
      <dsp:spPr>
        <a:xfrm>
          <a:off x="4763312" y="544"/>
          <a:ext cx="5116956" cy="2306684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</a:rPr>
            <a:t>общественное профессиональное объединение «Педагогический лидер» (или «Молодой лидер», или «Лидер изменений», вопрос прорабатывается) для победителей и финалистов региональных и муниципальных этапов конкурсов профессионального мастерства (ЦРИИ)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 smtClean="0">
            <a:solidFill>
              <a:schemeClr val="tx1"/>
            </a:solidFill>
          </a:endParaRPr>
        </a:p>
      </dsp:txBody>
      <dsp:txXfrm>
        <a:off x="4763312" y="544"/>
        <a:ext cx="5116956" cy="2306684"/>
      </dsp:txXfrm>
    </dsp:sp>
    <dsp:sp modelId="{CD49BCE5-4F3D-4230-9272-1F8F974F9072}">
      <dsp:nvSpPr>
        <dsp:cNvPr id="0" name=""/>
        <dsp:cNvSpPr/>
      </dsp:nvSpPr>
      <dsp:spPr>
        <a:xfrm>
          <a:off x="714062" y="2985893"/>
          <a:ext cx="4301043" cy="2306684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</a:rPr>
            <a:t>профессиональное объединение региональных экспертов по инновационной деятельности и экспертного сообщества по развитию конкурсного движения (ЦРИИ)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>
            <a:solidFill>
              <a:schemeClr val="tx1"/>
            </a:solidFill>
          </a:endParaRPr>
        </a:p>
      </dsp:txBody>
      <dsp:txXfrm>
        <a:off x="714062" y="2985893"/>
        <a:ext cx="4301043" cy="2306684"/>
      </dsp:txXfrm>
    </dsp:sp>
    <dsp:sp modelId="{5A57DE3F-CC62-4CD7-804C-61131B888D54}">
      <dsp:nvSpPr>
        <dsp:cNvPr id="0" name=""/>
        <dsp:cNvSpPr/>
      </dsp:nvSpPr>
      <dsp:spPr>
        <a:xfrm>
          <a:off x="5399553" y="2691676"/>
          <a:ext cx="4301043" cy="289511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R="0" lvl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ru-RU" sz="2000" kern="1200" dirty="0" smtClean="0">
            <a:solidFill>
              <a:schemeClr val="tx1"/>
            </a:solidFill>
          </a:endParaRPr>
        </a:p>
        <a:p>
          <a:pPr marR="0" lvl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2000" kern="1200" dirty="0" smtClean="0">
              <a:solidFill>
                <a:schemeClr val="tx1"/>
              </a:solidFill>
            </a:rPr>
            <a:t>профессиональное сообщество завучей школ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(активно существует с октября 2015 года в виде неформальной группы в Контакте) </a:t>
          </a:r>
          <a:r>
            <a:rPr lang="ru-RU" sz="2000" kern="1200" dirty="0" smtClean="0">
              <a:solidFill>
                <a:schemeClr val="tx1"/>
              </a:solidFill>
            </a:rPr>
            <a:t>(КМ)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</a:rPr>
            <a:t>Совместно с ЦО и ККО в стадии формирования профессиональное сообщество экспертов</a:t>
          </a:r>
        </a:p>
        <a:p>
          <a:pPr marR="0" lvl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ru-RU" sz="3900" kern="1200" dirty="0">
            <a:solidFill>
              <a:schemeClr val="tx1"/>
            </a:solidFill>
          </a:endParaRPr>
        </a:p>
      </dsp:txBody>
      <dsp:txXfrm>
        <a:off x="5399553" y="2691676"/>
        <a:ext cx="4301043" cy="289511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788B4-97DE-4A53-978A-55282A1E9C83}">
      <dsp:nvSpPr>
        <dsp:cNvPr id="0" name=""/>
        <dsp:cNvSpPr/>
      </dsp:nvSpPr>
      <dsp:spPr>
        <a:xfrm>
          <a:off x="239450" y="578"/>
          <a:ext cx="4297064" cy="2578238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4000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tx1"/>
              </a:solidFill>
            </a:rPr>
            <a:t>Созданы профессиональные объединения (учителей начальных классов, библиотекарей, объединение «Темп», «СМС – форум» - историко-общественный цикл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39450" y="578"/>
        <a:ext cx="4297064" cy="2578238"/>
      </dsp:txXfrm>
    </dsp:sp>
    <dsp:sp modelId="{1A03BC77-853B-4C26-9B70-8F0C3A6ABB76}">
      <dsp:nvSpPr>
        <dsp:cNvPr id="0" name=""/>
        <dsp:cNvSpPr/>
      </dsp:nvSpPr>
      <dsp:spPr>
        <a:xfrm>
          <a:off x="5011770" y="578"/>
          <a:ext cx="5117889" cy="2578238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</a:rPr>
            <a:t>Формирование ассоциаций: «Лидер сельской школы», региональное отделение всероссийской ассоциации учителей математики</a:t>
          </a:r>
        </a:p>
      </dsp:txBody>
      <dsp:txXfrm>
        <a:off x="5011770" y="578"/>
        <a:ext cx="5117889" cy="2578238"/>
      </dsp:txXfrm>
    </dsp:sp>
    <dsp:sp modelId="{CD49BCE5-4F3D-4230-9272-1F8F974F9072}">
      <dsp:nvSpPr>
        <dsp:cNvPr id="0" name=""/>
        <dsp:cNvSpPr/>
      </dsp:nvSpPr>
      <dsp:spPr>
        <a:xfrm>
          <a:off x="2803638" y="3008523"/>
          <a:ext cx="4807383" cy="2578238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1"/>
              </a:solidFill>
            </a:rPr>
            <a:t>Интернет – сообщества педагогов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2803638" y="3008523"/>
        <a:ext cx="4807383" cy="257823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6DB9E-3CCD-4CE9-9237-0039DBC59520}">
      <dsp:nvSpPr>
        <dsp:cNvPr id="0" name=""/>
        <dsp:cNvSpPr/>
      </dsp:nvSpPr>
      <dsp:spPr>
        <a:xfrm>
          <a:off x="46962" y="853"/>
          <a:ext cx="3101495" cy="1860897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Четыре единичных проекта (цель -  методическое сопровождение развития кадрового потенциала РСО)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solidFill>
              <a:schemeClr val="accent1">
                <a:lumMod val="50000"/>
              </a:schemeClr>
            </a:solidFill>
          </a:endParaRPr>
        </a:p>
      </dsp:txBody>
      <dsp:txXfrm>
        <a:off x="46962" y="853"/>
        <a:ext cx="3101495" cy="1860897"/>
      </dsp:txXfrm>
    </dsp:sp>
    <dsp:sp modelId="{DE86CC87-C08E-4FE6-9405-2BDF2F85C204}">
      <dsp:nvSpPr>
        <dsp:cNvPr id="0" name=""/>
        <dsp:cNvSpPr/>
      </dsp:nvSpPr>
      <dsp:spPr>
        <a:xfrm>
          <a:off x="3457770" y="0"/>
          <a:ext cx="3101495" cy="1860897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«Региональный электронный образовательный ресурс «Энциклопедия им. </a:t>
          </a:r>
          <a:r>
            <a:rPr lang="ru-RU" sz="1800" b="1" kern="1200" dirty="0" err="1" smtClean="0">
              <a:solidFill>
                <a:schemeClr val="accent1">
                  <a:lumMod val="50000"/>
                </a:schemeClr>
              </a:solidFill>
            </a:rPr>
            <a:t>Г.К.Селевко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».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57770" y="0"/>
        <a:ext cx="3101495" cy="1860897"/>
      </dsp:txXfrm>
    </dsp:sp>
    <dsp:sp modelId="{6F99ED4F-B92D-403B-970C-B248FAADF426}">
      <dsp:nvSpPr>
        <dsp:cNvPr id="0" name=""/>
        <dsp:cNvSpPr/>
      </dsp:nvSpPr>
      <dsp:spPr>
        <a:xfrm>
          <a:off x="6822211" y="104468"/>
          <a:ext cx="3101495" cy="1860897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В реализации проектов принимают участие представители ММС и ИРО. Состав участников закреплен в приказе.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822211" y="104468"/>
        <a:ext cx="3101495" cy="1860897"/>
      </dsp:txXfrm>
    </dsp:sp>
    <dsp:sp modelId="{115A71B8-C78F-4076-A0D0-9CDEF4C3C08F}">
      <dsp:nvSpPr>
        <dsp:cNvPr id="0" name=""/>
        <dsp:cNvSpPr/>
      </dsp:nvSpPr>
      <dsp:spPr>
        <a:xfrm>
          <a:off x="46962" y="2171900"/>
          <a:ext cx="3101495" cy="1860897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«Профессиональные педагогические сообщества - стратегический ресурс повышения качества образования»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6962" y="2171900"/>
        <a:ext cx="3101495" cy="1860897"/>
      </dsp:txXfrm>
    </dsp:sp>
    <dsp:sp modelId="{9419D1D9-56A2-4220-9096-DA574987A56D}">
      <dsp:nvSpPr>
        <dsp:cNvPr id="0" name=""/>
        <dsp:cNvSpPr/>
      </dsp:nvSpPr>
      <dsp:spPr>
        <a:xfrm>
          <a:off x="3458608" y="2171900"/>
          <a:ext cx="3101495" cy="1860897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«Интегративная модель конкурсов профессионального мастерства как ресурс развития региональной системы образования».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58608" y="2171900"/>
        <a:ext cx="3101495" cy="1860897"/>
      </dsp:txXfrm>
    </dsp:sp>
    <dsp:sp modelId="{41177D18-6449-4087-A9DE-102832BDD5BE}">
      <dsp:nvSpPr>
        <dsp:cNvPr id="0" name=""/>
        <dsp:cNvSpPr/>
      </dsp:nvSpPr>
      <dsp:spPr>
        <a:xfrm>
          <a:off x="6810859" y="2149439"/>
          <a:ext cx="3101495" cy="1860897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«Разработка механизмов управления инновационными процессами в РСО»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810859" y="2149439"/>
        <a:ext cx="3101495" cy="186089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788B4-97DE-4A53-978A-55282A1E9C83}">
      <dsp:nvSpPr>
        <dsp:cNvPr id="0" name=""/>
        <dsp:cNvSpPr/>
      </dsp:nvSpPr>
      <dsp:spPr>
        <a:xfrm>
          <a:off x="710640" y="15400"/>
          <a:ext cx="2749549" cy="2407813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Программы подготовки к участию в конкурсах профессионального мастерства: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tx1"/>
              </a:solidFill>
            </a:rPr>
            <a:t> Сформирован модуль в рамках ЗНС., представлен на экспертную комиссию ИРО.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kern="1200" dirty="0" smtClean="0">
              <a:solidFill>
                <a:schemeClr val="tx1"/>
              </a:solidFill>
            </a:rPr>
            <a:t>(разработка программы планируется к октябрю 2016 года)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10640" y="15400"/>
        <a:ext cx="2749549" cy="2407813"/>
      </dsp:txXfrm>
    </dsp:sp>
    <dsp:sp modelId="{1A03BC77-853B-4C26-9B70-8F0C3A6ABB76}">
      <dsp:nvSpPr>
        <dsp:cNvPr id="0" name=""/>
        <dsp:cNvSpPr/>
      </dsp:nvSpPr>
      <dsp:spPr>
        <a:xfrm>
          <a:off x="3764289" y="5147"/>
          <a:ext cx="2749549" cy="2428319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Стажировка на базе инновационных образовательных учреждений: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400" i="1" u="sng" kern="1200" dirty="0" smtClean="0">
              <a:solidFill>
                <a:schemeClr val="tx1"/>
              </a:solidFill>
            </a:rPr>
            <a:t>Региональная</a:t>
          </a:r>
          <a:r>
            <a:rPr lang="ru-RU" sz="1400" i="1" kern="1200" dirty="0" smtClean="0">
              <a:solidFill>
                <a:schemeClr val="tx1"/>
              </a:solidFill>
            </a:rPr>
            <a:t> </a:t>
          </a:r>
          <a:r>
            <a:rPr lang="ru-RU" sz="1400" i="1" kern="1200" dirty="0" err="1" smtClean="0">
              <a:solidFill>
                <a:schemeClr val="tx1"/>
              </a:solidFill>
            </a:rPr>
            <a:t>стажировочная</a:t>
          </a:r>
          <a:r>
            <a:rPr lang="ru-RU" sz="1400" i="1" kern="1200" dirty="0" smtClean="0">
              <a:solidFill>
                <a:schemeClr val="tx1"/>
              </a:solidFill>
            </a:rPr>
            <a:t> площадка (РСП)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i="1" kern="1200" dirty="0" smtClean="0">
              <a:solidFill>
                <a:schemeClr val="tx1"/>
              </a:solidFill>
            </a:rPr>
            <a:t>(вся деятельность закончилась  в 2015г.):  </a:t>
          </a:r>
          <a:endParaRPr lang="ru-RU" sz="1400" b="1" kern="1200" dirty="0" smtClean="0">
            <a:solidFill>
              <a:schemeClr val="accent1">
                <a:lumMod val="50000"/>
              </a:schemeClr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kern="1200" dirty="0" smtClean="0">
            <a:solidFill>
              <a:schemeClr val="tx1"/>
            </a:solidFill>
          </a:endParaRPr>
        </a:p>
      </dsp:txBody>
      <dsp:txXfrm>
        <a:off x="3764289" y="5147"/>
        <a:ext cx="2749549" cy="2428319"/>
      </dsp:txXfrm>
    </dsp:sp>
    <dsp:sp modelId="{CD49BCE5-4F3D-4230-9272-1F8F974F9072}">
      <dsp:nvSpPr>
        <dsp:cNvPr id="0" name=""/>
        <dsp:cNvSpPr/>
      </dsp:nvSpPr>
      <dsp:spPr>
        <a:xfrm>
          <a:off x="6788794" y="25653"/>
          <a:ext cx="3076086" cy="2387307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Примерное положение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о </a:t>
          </a:r>
          <a:r>
            <a:rPr lang="ru-RU" sz="1400" b="1" kern="1200" dirty="0" err="1" smtClean="0">
              <a:solidFill>
                <a:schemeClr val="tx1"/>
              </a:solidFill>
            </a:rPr>
            <a:t>тьюторе</a:t>
          </a:r>
          <a:r>
            <a:rPr lang="ru-RU" sz="1400" b="1" kern="1200" dirty="0" smtClean="0">
              <a:solidFill>
                <a:schemeClr val="tx1"/>
              </a:solidFill>
            </a:rPr>
            <a:t> в ОО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kern="1200" dirty="0">
            <a:solidFill>
              <a:schemeClr val="tx1"/>
            </a:solidFill>
          </a:endParaRPr>
        </a:p>
      </dsp:txBody>
      <dsp:txXfrm>
        <a:off x="6788794" y="25653"/>
        <a:ext cx="3076086" cy="2387307"/>
      </dsp:txXfrm>
    </dsp:sp>
    <dsp:sp modelId="{3062ECCD-68D6-4269-9D5A-FEC6E4C3B10F}">
      <dsp:nvSpPr>
        <dsp:cNvPr id="0" name=""/>
        <dsp:cNvSpPr/>
      </dsp:nvSpPr>
      <dsp:spPr>
        <a:xfrm>
          <a:off x="903053" y="2708422"/>
          <a:ext cx="2749549" cy="1649729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Положения о профессиональных сообществах не утверждены  (методисты, эксперты, молодые лидеры)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903053" y="2708422"/>
        <a:ext cx="2749549" cy="1649729"/>
      </dsp:txXfrm>
    </dsp:sp>
    <dsp:sp modelId="{8F4950FF-77D5-43A3-9FDC-6BDEAC643873}">
      <dsp:nvSpPr>
        <dsp:cNvPr id="0" name=""/>
        <dsp:cNvSpPr/>
      </dsp:nvSpPr>
      <dsp:spPr>
        <a:xfrm>
          <a:off x="3835255" y="2728928"/>
          <a:ext cx="2749549" cy="1649729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Дистанционные образовательные технологии внедряются, но это не стало нормой для всех кафедр.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tx1"/>
            </a:solidFill>
          </a:endParaRPr>
        </a:p>
      </dsp:txBody>
      <dsp:txXfrm>
        <a:off x="3835255" y="2728928"/>
        <a:ext cx="2749549" cy="1649729"/>
      </dsp:txXfrm>
    </dsp:sp>
    <dsp:sp modelId="{5788F6B9-AC8C-4E79-9C72-BC672BBE3AA8}">
      <dsp:nvSpPr>
        <dsp:cNvPr id="0" name=""/>
        <dsp:cNvSpPr/>
      </dsp:nvSpPr>
      <dsp:spPr>
        <a:xfrm>
          <a:off x="6972574" y="2677654"/>
          <a:ext cx="2749549" cy="1649729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Информационно – образовательный ресурс по обобщению передового педагогического опыта: проблема в механизмах отбора и подготовки содержания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kern="1200" dirty="0">
            <a:solidFill>
              <a:schemeClr val="tx1"/>
            </a:solidFill>
          </a:endParaRPr>
        </a:p>
      </dsp:txBody>
      <dsp:txXfrm>
        <a:off x="6972574" y="2677654"/>
        <a:ext cx="2749549" cy="1649729"/>
      </dsp:txXfrm>
    </dsp:sp>
    <dsp:sp modelId="{EE7A7CC4-B41E-4002-AECB-6966D4016598}">
      <dsp:nvSpPr>
        <dsp:cNvPr id="0" name=""/>
        <dsp:cNvSpPr/>
      </dsp:nvSpPr>
      <dsp:spPr>
        <a:xfrm>
          <a:off x="1255050" y="4633106"/>
          <a:ext cx="8094564" cy="1649729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Накопительная система профессиональных достижений педагога на основе имеющихся     информационных ресурсов (АСИОУ) работает, но ИРО </a:t>
          </a:r>
          <a:r>
            <a:rPr lang="ru-RU" sz="1400" b="1" u="sng" kern="1200" dirty="0" smtClean="0">
              <a:solidFill>
                <a:schemeClr val="tx1"/>
              </a:solidFill>
            </a:rPr>
            <a:t>не работает </a:t>
          </a:r>
          <a:r>
            <a:rPr lang="ru-RU" sz="1400" b="1" kern="1200" dirty="0" smtClean="0">
              <a:solidFill>
                <a:schemeClr val="tx1"/>
              </a:solidFill>
            </a:rPr>
            <a:t>с АСИОУ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255050" y="4633106"/>
        <a:ext cx="8094564" cy="164972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788B4-97DE-4A53-978A-55282A1E9C83}">
      <dsp:nvSpPr>
        <dsp:cNvPr id="0" name=""/>
        <dsp:cNvSpPr/>
      </dsp:nvSpPr>
      <dsp:spPr>
        <a:xfrm>
          <a:off x="675005" y="3522"/>
          <a:ext cx="2749549" cy="2407813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Разработка и реализация программ ППК и ПК в форме сетевого взаимодействия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75005" y="3522"/>
        <a:ext cx="2749549" cy="2407813"/>
      </dsp:txXfrm>
    </dsp:sp>
    <dsp:sp modelId="{1A03BC77-853B-4C26-9B70-8F0C3A6ABB76}">
      <dsp:nvSpPr>
        <dsp:cNvPr id="0" name=""/>
        <dsp:cNvSpPr/>
      </dsp:nvSpPr>
      <dsp:spPr>
        <a:xfrm>
          <a:off x="3764289" y="5147"/>
          <a:ext cx="2749549" cy="2428319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Подходы к сертификации  программ ДПО</a:t>
          </a:r>
        </a:p>
      </dsp:txBody>
      <dsp:txXfrm>
        <a:off x="3764289" y="5147"/>
        <a:ext cx="2749549" cy="2428319"/>
      </dsp:txXfrm>
    </dsp:sp>
    <dsp:sp modelId="{CD49BCE5-4F3D-4230-9272-1F8F974F9072}">
      <dsp:nvSpPr>
        <dsp:cNvPr id="0" name=""/>
        <dsp:cNvSpPr/>
      </dsp:nvSpPr>
      <dsp:spPr>
        <a:xfrm>
          <a:off x="6765038" y="0"/>
          <a:ext cx="3076086" cy="2387307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err="1" smtClean="0">
              <a:solidFill>
                <a:schemeClr val="tx1"/>
              </a:solidFill>
            </a:rPr>
            <a:t>Межкафедральные</a:t>
          </a:r>
          <a:r>
            <a:rPr lang="ru-RU" sz="1800" b="1" kern="1200" dirty="0" smtClean="0">
              <a:solidFill>
                <a:schemeClr val="tx1"/>
              </a:solidFill>
            </a:rPr>
            <a:t> комплексные программы ДПО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6765038" y="0"/>
        <a:ext cx="3076086" cy="2387307"/>
      </dsp:txXfrm>
    </dsp:sp>
    <dsp:sp modelId="{3062ECCD-68D6-4269-9D5A-FEC6E4C3B10F}">
      <dsp:nvSpPr>
        <dsp:cNvPr id="0" name=""/>
        <dsp:cNvSpPr/>
      </dsp:nvSpPr>
      <dsp:spPr>
        <a:xfrm>
          <a:off x="903053" y="2708422"/>
          <a:ext cx="2749549" cy="1649729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Программы профессионального развития педагога с индивидуальными маршрутами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903053" y="2708422"/>
        <a:ext cx="2749549" cy="1649729"/>
      </dsp:txXfrm>
    </dsp:sp>
    <dsp:sp modelId="{8F4950FF-77D5-43A3-9FDC-6BDEAC643873}">
      <dsp:nvSpPr>
        <dsp:cNvPr id="0" name=""/>
        <dsp:cNvSpPr/>
      </dsp:nvSpPr>
      <dsp:spPr>
        <a:xfrm>
          <a:off x="3811499" y="2681432"/>
          <a:ext cx="2749549" cy="1649729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Программа (модули) в рамках  ЗНС, формирование индивидуальных маршрутов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811499" y="2681432"/>
        <a:ext cx="2749549" cy="1649729"/>
      </dsp:txXfrm>
    </dsp:sp>
    <dsp:sp modelId="{5788F6B9-AC8C-4E79-9C72-BC672BBE3AA8}">
      <dsp:nvSpPr>
        <dsp:cNvPr id="0" name=""/>
        <dsp:cNvSpPr/>
      </dsp:nvSpPr>
      <dsp:spPr>
        <a:xfrm>
          <a:off x="6972574" y="2677654"/>
          <a:ext cx="2749549" cy="1649729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Организация работы с молодыми педагогами (не учтено при планировании работы СП)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6972574" y="2677654"/>
        <a:ext cx="2749549" cy="1649729"/>
      </dsp:txXfrm>
    </dsp:sp>
    <dsp:sp modelId="{EE7A7CC4-B41E-4002-AECB-6966D4016598}">
      <dsp:nvSpPr>
        <dsp:cNvPr id="0" name=""/>
        <dsp:cNvSpPr/>
      </dsp:nvSpPr>
      <dsp:spPr>
        <a:xfrm>
          <a:off x="1302563" y="4638253"/>
          <a:ext cx="8094564" cy="1649729"/>
        </a:xfrm>
        <a:prstGeom prst="rect">
          <a:avLst/>
        </a:prstGeom>
        <a:gradFill rotWithShape="0">
          <a:gsLst>
            <a:gs pos="66665">
              <a:srgbClr val="F1C8C8"/>
            </a:gs>
            <a:gs pos="33350">
              <a:srgbClr val="EBADAD"/>
            </a:gs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Диагностика сформированности профессиональных компетентностей (методический, технологический, организационный аспекты необходимо отработать)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302563" y="4638253"/>
        <a:ext cx="8094564" cy="16497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13F4F-D8C9-4E58-8732-2DF3FCC873A9}">
      <dsp:nvSpPr>
        <dsp:cNvPr id="0" name=""/>
        <dsp:cNvSpPr/>
      </dsp:nvSpPr>
      <dsp:spPr>
        <a:xfrm>
          <a:off x="778473" y="41169"/>
          <a:ext cx="1664198" cy="2880497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изменения нормативной правовой базы на федеральном уровне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Пока НЕТ, </a:t>
          </a:r>
          <a:r>
            <a:rPr lang="ru-RU" sz="1800" b="1" kern="1200" dirty="0" smtClean="0">
              <a:solidFill>
                <a:schemeClr val="accent1"/>
              </a:solidFill>
            </a:rPr>
            <a:t>но возможны изменения в ПС педагога</a:t>
          </a:r>
          <a:endParaRPr lang="ru-RU" sz="1800" b="1" kern="1200" dirty="0">
            <a:solidFill>
              <a:schemeClr val="accent1"/>
            </a:solidFill>
          </a:endParaRPr>
        </a:p>
      </dsp:txBody>
      <dsp:txXfrm>
        <a:off x="778473" y="41169"/>
        <a:ext cx="1664198" cy="2880497"/>
      </dsp:txXfrm>
    </dsp:sp>
    <dsp:sp modelId="{2FB982F5-5D12-457A-9C56-E10D946DAF52}">
      <dsp:nvSpPr>
        <dsp:cNvPr id="0" name=""/>
        <dsp:cNvSpPr/>
      </dsp:nvSpPr>
      <dsp:spPr>
        <a:xfrm>
          <a:off x="2659932" y="127131"/>
          <a:ext cx="2702757" cy="2499342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изменения сроков введения профессионального стандарта педагога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 smtClean="0">
            <a:solidFill>
              <a:schemeClr val="accent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/>
              </a:solidFill>
            </a:rPr>
            <a:t>ДА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(передвижение на 2017)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chemeClr val="tx1"/>
            </a:solidFill>
          </a:endParaRPr>
        </a:p>
      </dsp:txBody>
      <dsp:txXfrm>
        <a:off x="2659932" y="127131"/>
        <a:ext cx="2702757" cy="2499342"/>
      </dsp:txXfrm>
    </dsp:sp>
    <dsp:sp modelId="{04059D52-3A48-4916-AB2B-70654B9F48E0}">
      <dsp:nvSpPr>
        <dsp:cNvPr id="0" name=""/>
        <dsp:cNvSpPr/>
      </dsp:nvSpPr>
      <dsp:spPr>
        <a:xfrm>
          <a:off x="6223380" y="28063"/>
          <a:ext cx="4882024" cy="2948067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восприятие педагогическим сообществом проекта как дополнительной нагрузки на администрации образовательных организаций, увеличение трудозатрат на составление дополнительных отчётов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accent1"/>
              </a:solidFill>
            </a:rPr>
            <a:t>Частично, ДА (18 % руководителей ОО).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tx1"/>
              </a:solidFill>
            </a:rPr>
            <a:t>В опросе приняли участие 307 чел. – слушатели ППК и ППП КМ)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chemeClr val="tx1"/>
            </a:solidFill>
          </a:endParaRPr>
        </a:p>
      </dsp:txBody>
      <dsp:txXfrm>
        <a:off x="6223380" y="28063"/>
        <a:ext cx="4882024" cy="2948067"/>
      </dsp:txXfrm>
    </dsp:sp>
    <dsp:sp modelId="{C52951C5-5150-4F8B-BAF2-814D66F2F2F9}">
      <dsp:nvSpPr>
        <dsp:cNvPr id="0" name=""/>
        <dsp:cNvSpPr/>
      </dsp:nvSpPr>
      <dsp:spPr>
        <a:xfrm>
          <a:off x="1325270" y="3115890"/>
          <a:ext cx="4591772" cy="2707553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снижение уровня активности участников проекта - членов проблемных групп, личной заинтересованности участия в мероприятиях проекта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/>
              </a:solidFill>
            </a:rPr>
            <a:t>Частично, ДА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325270" y="3115890"/>
        <a:ext cx="4591772" cy="2707553"/>
      </dsp:txXfrm>
    </dsp:sp>
    <dsp:sp modelId="{06C8EB57-3793-4236-9349-D3E102A612BC}">
      <dsp:nvSpPr>
        <dsp:cNvPr id="0" name=""/>
        <dsp:cNvSpPr/>
      </dsp:nvSpPr>
      <dsp:spPr>
        <a:xfrm>
          <a:off x="6083462" y="3189825"/>
          <a:ext cx="3765947" cy="2559683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сокращение финансирования проекта в части организации и проведения значимых массовых мероприятий, информационной поддержки проекта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/>
              </a:solidFill>
            </a:rPr>
            <a:t>Частично, ДА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chemeClr val="tx1"/>
            </a:solidFill>
          </a:endParaRPr>
        </a:p>
      </dsp:txBody>
      <dsp:txXfrm>
        <a:off x="6083462" y="3189825"/>
        <a:ext cx="3765947" cy="25596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CAC106-749E-40FD-AD9B-34A9F2EE40C4}">
      <dsp:nvSpPr>
        <dsp:cNvPr id="0" name=""/>
        <dsp:cNvSpPr/>
      </dsp:nvSpPr>
      <dsp:spPr>
        <a:xfrm>
          <a:off x="1588415" y="132649"/>
          <a:ext cx="3258038" cy="1954822"/>
        </a:xfrm>
        <a:prstGeom prst="rect">
          <a:avLst/>
        </a:prstGeom>
        <a:gradFill rotWithShape="0">
          <a:gsLst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Положения о профессиональных сообществах (в стадии создания)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588415" y="132649"/>
        <a:ext cx="3258038" cy="1954822"/>
      </dsp:txXfrm>
    </dsp:sp>
    <dsp:sp modelId="{BBCFAD9D-D275-418A-8331-94EFF02A4ED6}">
      <dsp:nvSpPr>
        <dsp:cNvPr id="0" name=""/>
        <dsp:cNvSpPr/>
      </dsp:nvSpPr>
      <dsp:spPr>
        <a:xfrm>
          <a:off x="5172257" y="0"/>
          <a:ext cx="3258038" cy="1954822"/>
        </a:xfrm>
        <a:prstGeom prst="rect">
          <a:avLst/>
        </a:prstGeom>
        <a:gradFill rotWithShape="0">
          <a:gsLst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Положения о региональном учебно-методическом объединении.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172257" y="0"/>
        <a:ext cx="3258038" cy="1954822"/>
      </dsp:txXfrm>
    </dsp:sp>
    <dsp:sp modelId="{D7EF644B-85A3-467A-BFED-86A0A9F7E16E}">
      <dsp:nvSpPr>
        <dsp:cNvPr id="0" name=""/>
        <dsp:cNvSpPr/>
      </dsp:nvSpPr>
      <dsp:spPr>
        <a:xfrm>
          <a:off x="1376" y="2413275"/>
          <a:ext cx="3258038" cy="1954822"/>
        </a:xfrm>
        <a:prstGeom prst="rect">
          <a:avLst/>
        </a:prstGeom>
        <a:gradFill rotWithShape="0">
          <a:gsLst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Положение о ДПО (положение о ЗНС)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376" y="2413275"/>
        <a:ext cx="3258038" cy="1954822"/>
      </dsp:txXfrm>
    </dsp:sp>
    <dsp:sp modelId="{0ECA69C9-DD3E-47EA-B38C-D05B09AA78F5}">
      <dsp:nvSpPr>
        <dsp:cNvPr id="0" name=""/>
        <dsp:cNvSpPr/>
      </dsp:nvSpPr>
      <dsp:spPr>
        <a:xfrm>
          <a:off x="3585218" y="2413275"/>
          <a:ext cx="6432116" cy="1954822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Разработаны форматы Соглашений по реализации федеральных, региональных проектов: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- о сотрудничестве ИРО с ММС;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- о взаимодействии с муниципальными районами (заключено16 соглашений);</a:t>
          </a:r>
          <a:endParaRPr lang="en-US" sz="1800" b="1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1800" b="1" kern="1200" dirty="0" smtClean="0">
              <a:solidFill>
                <a:schemeClr val="accent1">
                  <a:lumMod val="50000"/>
                </a:schemeClr>
              </a:solidFill>
            </a:rPr>
            <a:t>- 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о взаимодействии с образовательными организациями.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585218" y="2413275"/>
        <a:ext cx="6432116" cy="19548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70086-E7D1-4585-97E7-4B75EF3950C9}">
      <dsp:nvSpPr>
        <dsp:cNvPr id="0" name=""/>
        <dsp:cNvSpPr/>
      </dsp:nvSpPr>
      <dsp:spPr>
        <a:xfrm>
          <a:off x="0" y="215323"/>
          <a:ext cx="3130847" cy="1878508"/>
        </a:xfrm>
        <a:prstGeom prst="rect">
          <a:avLst/>
        </a:prstGeom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50000"/>
                </a:schemeClr>
              </a:solidFill>
            </a:rPr>
            <a:t>Введена </a:t>
          </a:r>
          <a:r>
            <a:rPr lang="ru-RU" sz="1500" b="1" kern="1200" dirty="0" err="1" smtClean="0">
              <a:solidFill>
                <a:schemeClr val="accent1">
                  <a:lumMod val="50000"/>
                </a:schemeClr>
              </a:solidFill>
            </a:rPr>
            <a:t>зачетно</a:t>
          </a:r>
          <a:r>
            <a:rPr lang="ru-RU" sz="1500" b="1" kern="1200" dirty="0" smtClean="0">
              <a:solidFill>
                <a:schemeClr val="accent1">
                  <a:lumMod val="50000"/>
                </a:schemeClr>
              </a:solidFill>
            </a:rPr>
            <a:t>-накопительная система с учетом вариативных краткосрочных форм ПК</a:t>
          </a:r>
          <a:endParaRPr lang="ru-RU" sz="15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215323"/>
        <a:ext cx="3130847" cy="1878508"/>
      </dsp:txXfrm>
    </dsp:sp>
    <dsp:sp modelId="{907719CC-6EFB-4E1A-A19A-6C1D9C1B1886}">
      <dsp:nvSpPr>
        <dsp:cNvPr id="0" name=""/>
        <dsp:cNvSpPr/>
      </dsp:nvSpPr>
      <dsp:spPr>
        <a:xfrm>
          <a:off x="3443932" y="215323"/>
          <a:ext cx="3130847" cy="1878508"/>
        </a:xfrm>
        <a:prstGeom prst="rect">
          <a:avLst/>
        </a:prstGeom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50000"/>
                </a:schemeClr>
              </a:solidFill>
            </a:rPr>
            <a:t>Определены ключевые компетентности учителя, существенно влияющих на качество образования школьников</a:t>
          </a:r>
          <a:endParaRPr lang="ru-RU" sz="15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43932" y="215323"/>
        <a:ext cx="3130847" cy="1878508"/>
      </dsp:txXfrm>
    </dsp:sp>
    <dsp:sp modelId="{97CDA516-AD3E-46AC-AC40-C54B848DE943}">
      <dsp:nvSpPr>
        <dsp:cNvPr id="0" name=""/>
        <dsp:cNvSpPr/>
      </dsp:nvSpPr>
      <dsp:spPr>
        <a:xfrm>
          <a:off x="6887864" y="215323"/>
          <a:ext cx="3130847" cy="1878508"/>
        </a:xfrm>
        <a:prstGeom prst="rect">
          <a:avLst/>
        </a:prstGeom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50000"/>
                </a:schemeClr>
              </a:solidFill>
            </a:rPr>
            <a:t>Разработана и утверждена региональная форма «Индивидуального дневника педагогического мастерства» (портфолио)</a:t>
          </a:r>
          <a:endParaRPr lang="ru-RU" sz="1500" kern="1200" dirty="0"/>
        </a:p>
      </dsp:txBody>
      <dsp:txXfrm>
        <a:off x="6887864" y="215323"/>
        <a:ext cx="3130847" cy="1878508"/>
      </dsp:txXfrm>
    </dsp:sp>
    <dsp:sp modelId="{562BA3C2-0D3D-44F7-9476-5F4D146D5616}">
      <dsp:nvSpPr>
        <dsp:cNvPr id="0" name=""/>
        <dsp:cNvSpPr/>
      </dsp:nvSpPr>
      <dsp:spPr>
        <a:xfrm>
          <a:off x="0" y="2406916"/>
          <a:ext cx="3130847" cy="1878508"/>
        </a:xfrm>
        <a:prstGeom prst="rect">
          <a:avLst/>
        </a:prstGeom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50000"/>
                </a:schemeClr>
              </a:solidFill>
            </a:rPr>
            <a:t>Разработана и с 01.09.2015г. идет апробация критериев и показателей оценки профессиональной деятельности педагогических работников при аттестации. Необходимы корректировки. Создана РГ </a:t>
          </a:r>
          <a:endParaRPr lang="ru-RU" sz="15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2406916"/>
        <a:ext cx="3130847" cy="1878508"/>
      </dsp:txXfrm>
    </dsp:sp>
    <dsp:sp modelId="{03B40D37-333D-4C68-8E92-790626E276E6}">
      <dsp:nvSpPr>
        <dsp:cNvPr id="0" name=""/>
        <dsp:cNvSpPr/>
      </dsp:nvSpPr>
      <dsp:spPr>
        <a:xfrm>
          <a:off x="3443932" y="2406916"/>
          <a:ext cx="3130847" cy="1878508"/>
        </a:xfrm>
        <a:prstGeom prst="rect">
          <a:avLst/>
        </a:prstGeom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50000"/>
                </a:schemeClr>
              </a:solidFill>
            </a:rPr>
            <a:t>Разработана и идет поэтапное внедрение автоматизированной информационной системы «Аттестация» с целью сопровождения процесса аттестации педагогических кадров (2016 г.)</a:t>
          </a:r>
          <a:endParaRPr lang="ru-RU" sz="15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43932" y="2406916"/>
        <a:ext cx="3130847" cy="1878508"/>
      </dsp:txXfrm>
    </dsp:sp>
    <dsp:sp modelId="{ECFB6562-60F8-46FA-A66B-E956DEE11C8B}">
      <dsp:nvSpPr>
        <dsp:cNvPr id="0" name=""/>
        <dsp:cNvSpPr/>
      </dsp:nvSpPr>
      <dsp:spPr>
        <a:xfrm>
          <a:off x="6887864" y="2406916"/>
          <a:ext cx="3130847" cy="1878508"/>
        </a:xfrm>
        <a:prstGeom prst="rect">
          <a:avLst/>
        </a:prstGeom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>
                  <a:lumMod val="50000"/>
                </a:schemeClr>
              </a:solidFill>
            </a:rPr>
            <a:t>Идет процесс формирования сообщества сертифицированных специалистов, осуществляющих комплексный анализ профессиональной деятельности педагогических работников. Обучено 480  чел.</a:t>
          </a:r>
          <a:endParaRPr lang="ru-RU" sz="15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887864" y="2406916"/>
        <a:ext cx="3130847" cy="18785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70086-E7D1-4585-97E7-4B75EF3950C9}">
      <dsp:nvSpPr>
        <dsp:cNvPr id="0" name=""/>
        <dsp:cNvSpPr/>
      </dsp:nvSpPr>
      <dsp:spPr>
        <a:xfrm>
          <a:off x="1222" y="819478"/>
          <a:ext cx="4769650" cy="2861790"/>
        </a:xfrm>
        <a:prstGeom prst="rect">
          <a:avLst/>
        </a:prstGeom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accent1">
                  <a:lumMod val="50000"/>
                </a:schemeClr>
              </a:solidFill>
            </a:rPr>
            <a:t>Запланировано проведение  анализа региональной практики аттестации кадров с целью выявления ее влияния на профессиональное развитие работников – 2016 г.</a:t>
          </a:r>
        </a:p>
      </dsp:txBody>
      <dsp:txXfrm>
        <a:off x="1222" y="819478"/>
        <a:ext cx="4769650" cy="2861790"/>
      </dsp:txXfrm>
    </dsp:sp>
    <dsp:sp modelId="{03B40D37-333D-4C68-8E92-790626E276E6}">
      <dsp:nvSpPr>
        <dsp:cNvPr id="0" name=""/>
        <dsp:cNvSpPr/>
      </dsp:nvSpPr>
      <dsp:spPr>
        <a:xfrm>
          <a:off x="5247838" y="819478"/>
          <a:ext cx="4769650" cy="2861790"/>
        </a:xfrm>
        <a:prstGeom prst="rect">
          <a:avLst/>
        </a:prstGeom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700" b="1" i="1" kern="1200" dirty="0" smtClean="0">
              <a:solidFill>
                <a:schemeClr val="accent1">
                  <a:lumMod val="50000"/>
                </a:schemeClr>
              </a:solidFill>
            </a:rPr>
            <a:t>Идет подготовка инструментария.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700" b="1" i="1" kern="1200" dirty="0" smtClean="0">
              <a:solidFill>
                <a:schemeClr val="accent1">
                  <a:lumMod val="50000"/>
                </a:schemeClr>
              </a:solidFill>
            </a:rPr>
            <a:t> Исследование запланировано на 4 квартал 2016 года</a:t>
          </a:r>
          <a:endParaRPr lang="ru-RU" sz="2700" b="1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247838" y="819478"/>
        <a:ext cx="4769650" cy="28617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89E55-B8DE-4318-A2A6-A299493A93B6}">
      <dsp:nvSpPr>
        <dsp:cNvPr id="0" name=""/>
        <dsp:cNvSpPr/>
      </dsp:nvSpPr>
      <dsp:spPr>
        <a:xfrm>
          <a:off x="4355223" y="1973112"/>
          <a:ext cx="2833856" cy="1700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Подготовлены пакеты документов по реализации специальной номинации «Педагог 21 века» в рамках проведения 2-х мероприятий: 1) Региональный	 конкурс </a:t>
          </a:r>
          <a:r>
            <a:rPr lang="ru-RU" sz="1200" b="1" kern="1200" dirty="0" smtClean="0"/>
            <a:t>«Лучшее портфолио - 2015</a:t>
          </a:r>
          <a:r>
            <a:rPr lang="ru-RU" sz="1200" kern="1200" dirty="0" smtClean="0"/>
            <a:t>»;     2) региональный этап Всероссийской программы </a:t>
          </a:r>
          <a:r>
            <a:rPr lang="ru-RU" sz="1200" b="1" kern="1200" dirty="0" smtClean="0"/>
            <a:t>«Арт-Профи Форум</a:t>
          </a:r>
          <a:r>
            <a:rPr lang="ru-RU" sz="1200" kern="1200" dirty="0" smtClean="0"/>
            <a:t>». Конкурсы проведены.</a:t>
          </a:r>
          <a:endParaRPr lang="ru-RU" sz="1200" kern="1200" dirty="0"/>
        </a:p>
      </dsp:txBody>
      <dsp:txXfrm>
        <a:off x="4355223" y="1973112"/>
        <a:ext cx="2833856" cy="1700314"/>
      </dsp:txXfrm>
    </dsp:sp>
    <dsp:sp modelId="{9D1806C3-4D83-426B-90BB-5B40A626EB5A}">
      <dsp:nvSpPr>
        <dsp:cNvPr id="0" name=""/>
        <dsp:cNvSpPr/>
      </dsp:nvSpPr>
      <dsp:spPr>
        <a:xfrm>
          <a:off x="4301040" y="1377"/>
          <a:ext cx="2833856" cy="1700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Разработано положение об олимпиаде по педагогике для школьников</a:t>
          </a:r>
          <a:endParaRPr lang="ru-RU" sz="1400" b="1" kern="1200" dirty="0"/>
        </a:p>
      </dsp:txBody>
      <dsp:txXfrm>
        <a:off x="4301040" y="1377"/>
        <a:ext cx="2833856" cy="1700314"/>
      </dsp:txXfrm>
    </dsp:sp>
    <dsp:sp modelId="{4DF0136A-CF16-4A87-9351-460386BDB2D8}">
      <dsp:nvSpPr>
        <dsp:cNvPr id="0" name=""/>
        <dsp:cNvSpPr/>
      </dsp:nvSpPr>
      <dsp:spPr>
        <a:xfrm>
          <a:off x="7418283" y="1377"/>
          <a:ext cx="2833856" cy="1700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Подготовлен пакет документов по проведению конкурса </a:t>
          </a:r>
          <a:r>
            <a:rPr lang="ru-RU" sz="1400" b="1" kern="1200" dirty="0" err="1" smtClean="0">
              <a:solidFill>
                <a:schemeClr val="tx1"/>
              </a:solidFill>
            </a:rPr>
            <a:t>мотиваторов</a:t>
          </a:r>
          <a:r>
            <a:rPr lang="ru-RU" sz="1400" b="1" kern="1200" dirty="0" smtClean="0">
              <a:solidFill>
                <a:schemeClr val="tx1"/>
              </a:solidFill>
            </a:rPr>
            <a:t> «Педагог 21 века».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Конкурс проведён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7418283" y="1377"/>
        <a:ext cx="2833856" cy="1700314"/>
      </dsp:txXfrm>
    </dsp:sp>
    <dsp:sp modelId="{D2A1FD8D-1EF3-4517-9327-0AE991A14759}">
      <dsp:nvSpPr>
        <dsp:cNvPr id="0" name=""/>
        <dsp:cNvSpPr/>
      </dsp:nvSpPr>
      <dsp:spPr>
        <a:xfrm>
          <a:off x="1195700" y="1973191"/>
          <a:ext cx="2833856" cy="1700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Разработана дополнительная общеобразовательная программа «Содружество виртуозов» для обучающихся 8 – 11-х классов</a:t>
          </a:r>
          <a:endParaRPr lang="ru-RU" sz="1400" b="1" kern="1200" dirty="0"/>
        </a:p>
      </dsp:txBody>
      <dsp:txXfrm>
        <a:off x="1195700" y="1973191"/>
        <a:ext cx="2833856" cy="1700314"/>
      </dsp:txXfrm>
    </dsp:sp>
    <dsp:sp modelId="{254F8E1D-BBB4-4364-8FF5-7745E3B8519E}">
      <dsp:nvSpPr>
        <dsp:cNvPr id="0" name=""/>
        <dsp:cNvSpPr/>
      </dsp:nvSpPr>
      <dsp:spPr>
        <a:xfrm>
          <a:off x="1189012" y="48980"/>
          <a:ext cx="2833856" cy="1700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Разработана концепция и модель </a:t>
          </a:r>
          <a:r>
            <a:rPr lang="ru-RU" sz="1400" b="1" kern="1200" dirty="0" err="1" smtClean="0"/>
            <a:t>допрофессионального</a:t>
          </a:r>
          <a:r>
            <a:rPr lang="ru-RU" sz="1400" b="1" kern="1200" dirty="0" smtClean="0"/>
            <a:t> педагогического образования</a:t>
          </a:r>
          <a:endParaRPr lang="ru-RU" sz="1400" b="1" kern="1200" dirty="0"/>
        </a:p>
      </dsp:txBody>
      <dsp:txXfrm>
        <a:off x="1189012" y="48980"/>
        <a:ext cx="2833856" cy="1700314"/>
      </dsp:txXfrm>
    </dsp:sp>
    <dsp:sp modelId="{341F6A49-DB06-4F86-9FDE-4C00AEBD8E70}">
      <dsp:nvSpPr>
        <dsp:cNvPr id="0" name=""/>
        <dsp:cNvSpPr/>
      </dsp:nvSpPr>
      <dsp:spPr>
        <a:xfrm>
          <a:off x="7418283" y="1985076"/>
          <a:ext cx="2833856" cy="1700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/>
            <a:t>Организована </a:t>
          </a:r>
          <a:r>
            <a:rPr lang="ru-RU" sz="1400" b="1" kern="1200" dirty="0" err="1" smtClean="0"/>
            <a:t>допрофессиональная</a:t>
          </a:r>
          <a:r>
            <a:rPr lang="ru-RU" sz="1400" b="1" kern="1200" dirty="0" smtClean="0"/>
            <a:t> педагогическая подготовка обучающихся на базе школ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/>
            <a:t> г. Ярославля</a:t>
          </a:r>
          <a:endParaRPr lang="ru-RU" sz="1400" b="1" kern="1200" dirty="0"/>
        </a:p>
      </dsp:txBody>
      <dsp:txXfrm>
        <a:off x="7418283" y="1985076"/>
        <a:ext cx="2833856" cy="1700314"/>
      </dsp:txXfrm>
    </dsp:sp>
    <dsp:sp modelId="{D8F5C096-DF6F-4FD0-B976-9E9E6A6AD80D}">
      <dsp:nvSpPr>
        <dsp:cNvPr id="0" name=""/>
        <dsp:cNvSpPr/>
      </dsp:nvSpPr>
      <dsp:spPr>
        <a:xfrm>
          <a:off x="30928" y="3970153"/>
          <a:ext cx="2833856" cy="1700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Подобраны и размещены целевые материалы для молодежи по педагогическому профилю в группе в Контакте Центра «Ресурс».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Разработана мультимедийная презентация о профессиях педагогического </a:t>
          </a:r>
          <a:r>
            <a:rPr lang="ru-RU" sz="1400" b="1" kern="1200" dirty="0" err="1" smtClean="0">
              <a:solidFill>
                <a:schemeClr val="tx1"/>
              </a:solidFill>
            </a:rPr>
            <a:t>парофиля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0928" y="3970153"/>
        <a:ext cx="2833856" cy="1700314"/>
      </dsp:txXfrm>
    </dsp:sp>
    <dsp:sp modelId="{FC8A099D-3026-4EE1-857B-EFEEC4EB6A3E}">
      <dsp:nvSpPr>
        <dsp:cNvPr id="0" name=""/>
        <dsp:cNvSpPr/>
      </dsp:nvSpPr>
      <dsp:spPr>
        <a:xfrm>
          <a:off x="2874788" y="3970153"/>
          <a:ext cx="2833856" cy="1700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/>
            <a:t>Создан специализированный центр компетенции (СЦК) «Дошкольное воспитание»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/>
            <a:t>в рамках движения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/>
            <a:t>«</a:t>
          </a:r>
          <a:r>
            <a:rPr lang="ru-RU" sz="1400" b="1" kern="1200" dirty="0" err="1" smtClean="0"/>
            <a:t>ВорлдСкиллз</a:t>
          </a:r>
          <a:r>
            <a:rPr lang="ru-RU" sz="1400" b="1" kern="1200" dirty="0" smtClean="0"/>
            <a:t> Россия»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 </a:t>
          </a:r>
          <a:endParaRPr lang="ru-RU" sz="1400" b="1" kern="1200" dirty="0"/>
        </a:p>
      </dsp:txBody>
      <dsp:txXfrm>
        <a:off x="2874788" y="3970153"/>
        <a:ext cx="2833856" cy="1700314"/>
      </dsp:txXfrm>
    </dsp:sp>
    <dsp:sp modelId="{D72BD19E-4324-414F-BE18-2761FE476EC5}">
      <dsp:nvSpPr>
        <dsp:cNvPr id="0" name=""/>
        <dsp:cNvSpPr/>
      </dsp:nvSpPr>
      <dsp:spPr>
        <a:xfrm>
          <a:off x="5667554" y="3970153"/>
          <a:ext cx="2833856" cy="1700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300" kern="1200" dirty="0" smtClean="0"/>
            <a:t> </a:t>
          </a:r>
          <a:r>
            <a:rPr lang="ru-RU" sz="1400" b="1" kern="1200" dirty="0" smtClean="0"/>
            <a:t>Организована и обеспечена работа информационно-консультативного стенда по педагогическому профилю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/>
            <a:t>на областном мероприятии 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/>
            <a:t>«Дни профессионального образования»</a:t>
          </a:r>
          <a:endParaRPr lang="ru-RU" sz="1400" b="1" kern="1200" dirty="0"/>
        </a:p>
      </dsp:txBody>
      <dsp:txXfrm>
        <a:off x="5667554" y="3970153"/>
        <a:ext cx="2833856" cy="17003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788B4-97DE-4A53-978A-55282A1E9C83}">
      <dsp:nvSpPr>
        <dsp:cNvPr id="0" name=""/>
        <dsp:cNvSpPr/>
      </dsp:nvSpPr>
      <dsp:spPr>
        <a:xfrm>
          <a:off x="751399" y="2002"/>
          <a:ext cx="2833231" cy="1699939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Апробируются технологии работы профессиональных сообществ методистов, экспертов, молодых лидеров</a:t>
          </a:r>
          <a:endParaRPr lang="ru-RU" sz="16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51399" y="2002"/>
        <a:ext cx="2833231" cy="1699939"/>
      </dsp:txXfrm>
    </dsp:sp>
    <dsp:sp modelId="{CD49BCE5-4F3D-4230-9272-1F8F974F9072}">
      <dsp:nvSpPr>
        <dsp:cNvPr id="0" name=""/>
        <dsp:cNvSpPr/>
      </dsp:nvSpPr>
      <dsp:spPr>
        <a:xfrm>
          <a:off x="3903597" y="0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solidFill>
                <a:schemeClr val="accent1">
                  <a:lumMod val="50000"/>
                </a:schemeClr>
              </a:solidFill>
            </a:rPr>
            <a:t>Межмуниципальные инновационные проекты </a:t>
          </a:r>
          <a:endParaRPr lang="ru-RU" sz="16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903597" y="0"/>
        <a:ext cx="2833231" cy="1699939"/>
      </dsp:txXfrm>
    </dsp:sp>
    <dsp:sp modelId="{18FC6104-2E08-4E94-89BE-16C5EDBAB3A3}">
      <dsp:nvSpPr>
        <dsp:cNvPr id="0" name=""/>
        <dsp:cNvSpPr/>
      </dsp:nvSpPr>
      <dsp:spPr>
        <a:xfrm>
          <a:off x="6984510" y="2002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Внедряются новые формы организации работы с педагогами с использованием опыта победителей профессиональных конкурсов</a:t>
          </a:r>
          <a:endParaRPr lang="ru-RU" sz="16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84510" y="2002"/>
        <a:ext cx="2833231" cy="1699939"/>
      </dsp:txXfrm>
    </dsp:sp>
    <dsp:sp modelId="{002AF6F5-2FC2-45D6-8D9E-7A875DCBE257}">
      <dsp:nvSpPr>
        <dsp:cNvPr id="0" name=""/>
        <dsp:cNvSpPr/>
      </dsp:nvSpPr>
      <dsp:spPr>
        <a:xfrm>
          <a:off x="751399" y="1985264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 smtClean="0">
            <a:solidFill>
              <a:schemeClr val="accent1">
                <a:lumMod val="50000"/>
              </a:schemeClr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педагогические субботники </a:t>
          </a:r>
          <a:r>
            <a:rPr lang="ru-RU" sz="1400" b="1" kern="1200" dirty="0" smtClean="0">
              <a:solidFill>
                <a:schemeClr val="accent1">
                  <a:lumMod val="50000"/>
                </a:schemeClr>
              </a:solidFill>
            </a:rPr>
            <a:t>(</a:t>
          </a:r>
          <a:r>
            <a:rPr lang="ru-RU" sz="1400" b="1" kern="1200" dirty="0" err="1" smtClean="0">
              <a:solidFill>
                <a:schemeClr val="accent1">
                  <a:lumMod val="50000"/>
                </a:schemeClr>
              </a:solidFill>
            </a:rPr>
            <a:t>постконкурсное</a:t>
          </a:r>
          <a:r>
            <a:rPr lang="ru-RU" sz="1400" b="1" kern="1200" dirty="0" smtClean="0">
              <a:solidFill>
                <a:schemeClr val="accent1">
                  <a:lumMod val="50000"/>
                </a:schemeClr>
              </a:solidFill>
            </a:rPr>
            <a:t> сопровождение финалистов и победителей муниципального и регионального этапов конкурсов и предъявление лучших практик)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51399" y="1985264"/>
        <a:ext cx="2833231" cy="1699939"/>
      </dsp:txXfrm>
    </dsp:sp>
    <dsp:sp modelId="{60E6A462-4CB8-44CF-AB1A-5A2177DDB9C7}">
      <dsp:nvSpPr>
        <dsp:cNvPr id="0" name=""/>
        <dsp:cNvSpPr/>
      </dsp:nvSpPr>
      <dsp:spPr>
        <a:xfrm>
          <a:off x="3818798" y="1985264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«Галерея лучших»</a:t>
          </a:r>
        </a:p>
      </dsp:txBody>
      <dsp:txXfrm>
        <a:off x="3818798" y="1985264"/>
        <a:ext cx="2833231" cy="1699939"/>
      </dsp:txXfrm>
    </dsp:sp>
    <dsp:sp modelId="{82632613-C22F-4A69-8425-4969C3807AC6}">
      <dsp:nvSpPr>
        <dsp:cNvPr id="0" name=""/>
        <dsp:cNvSpPr/>
      </dsp:nvSpPr>
      <dsp:spPr>
        <a:xfrm>
          <a:off x="6984510" y="1985264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Накопительная система профессиональных достижений педагога на основе имеющихся     информационных ресурсов (АСИОУ).</a:t>
          </a:r>
          <a:endParaRPr lang="ru-RU" sz="16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84510" y="1985264"/>
        <a:ext cx="2833231" cy="1699939"/>
      </dsp:txXfrm>
    </dsp:sp>
    <dsp:sp modelId="{784B7D44-D172-4CF4-B39A-F30557A1BD2D}">
      <dsp:nvSpPr>
        <dsp:cNvPr id="0" name=""/>
        <dsp:cNvSpPr/>
      </dsp:nvSpPr>
      <dsp:spPr>
        <a:xfrm>
          <a:off x="739840" y="3970260"/>
          <a:ext cx="2833231" cy="1699939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Разработан проект Положения об информационно-образовательном ресурсе «Энциклопедия им. Г.К. </a:t>
          </a:r>
          <a:r>
            <a:rPr lang="ru-RU" sz="1600" b="1" kern="1200" dirty="0" err="1" smtClean="0">
              <a:solidFill>
                <a:schemeClr val="accent1">
                  <a:lumMod val="50000"/>
                </a:schemeClr>
              </a:solidFill>
            </a:rPr>
            <a:t>Селевко</a:t>
          </a: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». Создан макет ее страницы на сайт  ИРО</a:t>
          </a:r>
          <a:endParaRPr lang="ru-RU" sz="16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39840" y="3970260"/>
        <a:ext cx="2833231" cy="1699939"/>
      </dsp:txXfrm>
    </dsp:sp>
    <dsp:sp modelId="{62569B99-BEDC-47FE-A78D-7A2FBECD163A}">
      <dsp:nvSpPr>
        <dsp:cNvPr id="0" name=""/>
        <dsp:cNvSpPr/>
      </dsp:nvSpPr>
      <dsp:spPr>
        <a:xfrm>
          <a:off x="3867955" y="3968526"/>
          <a:ext cx="2833231" cy="1699939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Разработан проект положения «Галерея лучших «ТОП 76»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  и проект страницы на сайт института </a:t>
          </a:r>
          <a:endParaRPr lang="ru-RU" sz="16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867955" y="3968526"/>
        <a:ext cx="2833231" cy="1699939"/>
      </dsp:txXfrm>
    </dsp:sp>
    <dsp:sp modelId="{93E77FEC-E075-4BEA-AD6B-2A61C8671689}">
      <dsp:nvSpPr>
        <dsp:cNvPr id="0" name=""/>
        <dsp:cNvSpPr/>
      </dsp:nvSpPr>
      <dsp:spPr>
        <a:xfrm>
          <a:off x="6984510" y="3968526"/>
          <a:ext cx="2833231" cy="1699939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Создано общественное жюри конкурса.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Учрежден специальный приз «Методическая подкова» </a:t>
          </a:r>
          <a:endParaRPr lang="ru-RU" sz="16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84510" y="3968526"/>
        <a:ext cx="2833231" cy="16999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788B4-97DE-4A53-978A-55282A1E9C83}">
      <dsp:nvSpPr>
        <dsp:cNvPr id="0" name=""/>
        <dsp:cNvSpPr/>
      </dsp:nvSpPr>
      <dsp:spPr>
        <a:xfrm>
          <a:off x="267993" y="2002"/>
          <a:ext cx="2833231" cy="1699939"/>
        </a:xfrm>
        <a:prstGeom prst="rect">
          <a:avLst/>
        </a:prstGeom>
        <a:gradFill rotWithShape="0">
          <a:gsLst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Дистанционные образовательные технологии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 (2015 г. –  13 программ)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67993" y="2002"/>
        <a:ext cx="2833231" cy="1699939"/>
      </dsp:txXfrm>
    </dsp:sp>
    <dsp:sp modelId="{CD49BCE5-4F3D-4230-9272-1F8F974F9072}">
      <dsp:nvSpPr>
        <dsp:cNvPr id="0" name=""/>
        <dsp:cNvSpPr/>
      </dsp:nvSpPr>
      <dsp:spPr>
        <a:xfrm>
          <a:off x="3420191" y="0"/>
          <a:ext cx="3152253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Программы </a:t>
          </a:r>
          <a:r>
            <a:rPr lang="ru-RU" sz="1800" b="1" kern="1200" dirty="0" err="1" smtClean="0">
              <a:solidFill>
                <a:schemeClr val="accent1">
                  <a:lumMod val="50000"/>
                </a:schemeClr>
              </a:solidFill>
            </a:rPr>
            <a:t>допрофессиональной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 педагогической подготовки обучающихся (начали реализацию в 2016 году)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20191" y="0"/>
        <a:ext cx="3152253" cy="1699939"/>
      </dsp:txXfrm>
    </dsp:sp>
    <dsp:sp modelId="{18FC6104-2E08-4E94-89BE-16C5EDBAB3A3}">
      <dsp:nvSpPr>
        <dsp:cNvPr id="0" name=""/>
        <dsp:cNvSpPr/>
      </dsp:nvSpPr>
      <dsp:spPr>
        <a:xfrm>
          <a:off x="6820126" y="2002"/>
          <a:ext cx="3481022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Стажировка на базе инновационных образовательных учреждений (5 программ разработаны и реализованы в 2015 г.)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820126" y="2002"/>
        <a:ext cx="3481022" cy="1699939"/>
      </dsp:txXfrm>
    </dsp:sp>
    <dsp:sp modelId="{002AF6F5-2FC2-45D6-8D9E-7A875DCBE257}">
      <dsp:nvSpPr>
        <dsp:cNvPr id="0" name=""/>
        <dsp:cNvSpPr/>
      </dsp:nvSpPr>
      <dsp:spPr>
        <a:xfrm>
          <a:off x="751399" y="1985264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err="1" smtClean="0">
              <a:solidFill>
                <a:schemeClr val="accent1">
                  <a:lumMod val="50000"/>
                </a:schemeClr>
              </a:solidFill>
            </a:rPr>
            <a:t>Межкафедральные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ППК (4 программы)</a:t>
          </a:r>
        </a:p>
      </dsp:txBody>
      <dsp:txXfrm>
        <a:off x="751399" y="1985264"/>
        <a:ext cx="2833231" cy="1699939"/>
      </dsp:txXfrm>
    </dsp:sp>
    <dsp:sp modelId="{60E6A462-4CB8-44CF-AB1A-5A2177DDB9C7}">
      <dsp:nvSpPr>
        <dsp:cNvPr id="0" name=""/>
        <dsp:cNvSpPr/>
      </dsp:nvSpPr>
      <dsp:spPr>
        <a:xfrm>
          <a:off x="3795055" y="1949633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Дни  ИРО в муниципальных районах (Борисоглебский, </a:t>
          </a:r>
          <a:r>
            <a:rPr lang="ru-RU" sz="1600" b="1" kern="1200" dirty="0" err="1" smtClean="0">
              <a:solidFill>
                <a:schemeClr val="accent1">
                  <a:lumMod val="50000"/>
                </a:schemeClr>
              </a:solidFill>
            </a:rPr>
            <a:t>Некоузкий</a:t>
          </a: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1600" b="1" kern="1200" dirty="0" err="1" smtClean="0">
              <a:solidFill>
                <a:schemeClr val="accent1">
                  <a:lumMod val="50000"/>
                </a:schemeClr>
              </a:solidFill>
            </a:rPr>
            <a:t>Мышкинский</a:t>
          </a: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1600" b="1" kern="1200" dirty="0" err="1" smtClean="0">
              <a:solidFill>
                <a:schemeClr val="accent1">
                  <a:lumMod val="50000"/>
                </a:schemeClr>
              </a:solidFill>
            </a:rPr>
            <a:t>Брейтовский</a:t>
          </a:r>
          <a:r>
            <a:rPr lang="ru-RU" sz="1600" b="1" kern="1200" dirty="0" smtClean="0">
              <a:solidFill>
                <a:schemeClr val="accent1">
                  <a:lumMod val="50000"/>
                </a:schemeClr>
              </a:solidFill>
            </a:rPr>
            <a:t> МР)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 smtClean="0">
            <a:solidFill>
              <a:schemeClr val="accent1">
                <a:lumMod val="50000"/>
              </a:schemeClr>
            </a:solidFill>
          </a:endParaRPr>
        </a:p>
      </dsp:txBody>
      <dsp:txXfrm>
        <a:off x="3795055" y="1949633"/>
        <a:ext cx="2833231" cy="1699939"/>
      </dsp:txXfrm>
    </dsp:sp>
    <dsp:sp modelId="{82632613-C22F-4A69-8425-4969C3807AC6}">
      <dsp:nvSpPr>
        <dsp:cNvPr id="0" name=""/>
        <dsp:cNvSpPr/>
      </dsp:nvSpPr>
      <dsp:spPr>
        <a:xfrm>
          <a:off x="6984510" y="1985264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Интернет – проекты (Литературная карта, Я рисую сказку, А у нас на участке, Пишем учебник для учителя)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84510" y="1985264"/>
        <a:ext cx="2833231" cy="1699939"/>
      </dsp:txXfrm>
    </dsp:sp>
    <dsp:sp modelId="{784B7D44-D172-4CF4-B39A-F30557A1BD2D}">
      <dsp:nvSpPr>
        <dsp:cNvPr id="0" name=""/>
        <dsp:cNvSpPr/>
      </dsp:nvSpPr>
      <dsp:spPr>
        <a:xfrm>
          <a:off x="739840" y="3970260"/>
          <a:ext cx="2833231" cy="1699939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Проекты паспортов компетентностей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39840" y="3970260"/>
        <a:ext cx="2833231" cy="1699939"/>
      </dsp:txXfrm>
    </dsp:sp>
    <dsp:sp modelId="{62569B99-BEDC-47FE-A78D-7A2FBECD163A}">
      <dsp:nvSpPr>
        <dsp:cNvPr id="0" name=""/>
        <dsp:cNvSpPr/>
      </dsp:nvSpPr>
      <dsp:spPr>
        <a:xfrm>
          <a:off x="3867955" y="3968526"/>
          <a:ext cx="2833231" cy="1699939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Научно – педагогические лаборатории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867955" y="3968526"/>
        <a:ext cx="2833231" cy="1699939"/>
      </dsp:txXfrm>
    </dsp:sp>
    <dsp:sp modelId="{93E77FEC-E075-4BEA-AD6B-2A61C8671689}">
      <dsp:nvSpPr>
        <dsp:cNvPr id="0" name=""/>
        <dsp:cNvSpPr/>
      </dsp:nvSpPr>
      <dsp:spPr>
        <a:xfrm>
          <a:off x="7008252" y="3970528"/>
          <a:ext cx="2833231" cy="1699939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Базовые площадки ИРО</a:t>
          </a:r>
          <a:endParaRPr lang="ru-RU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008252" y="3970528"/>
        <a:ext cx="2833231" cy="16999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9BCE5-4F3D-4230-9272-1F8F974F9072}">
      <dsp:nvSpPr>
        <dsp:cNvPr id="0" name=""/>
        <dsp:cNvSpPr/>
      </dsp:nvSpPr>
      <dsp:spPr>
        <a:xfrm>
          <a:off x="303635" y="0"/>
          <a:ext cx="3152253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Программы </a:t>
          </a:r>
          <a:r>
            <a:rPr lang="ru-RU" sz="1800" b="1" kern="1200" dirty="0" err="1" smtClean="0">
              <a:solidFill>
                <a:schemeClr val="accent1">
                  <a:lumMod val="50000"/>
                </a:schemeClr>
              </a:solidFill>
            </a:rPr>
            <a:t>допрофессиональной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 педагогической подготовки обучающихся (начали реализацию в 2016 году)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3635" y="0"/>
        <a:ext cx="3152253" cy="1699939"/>
      </dsp:txXfrm>
    </dsp:sp>
    <dsp:sp modelId="{18FC6104-2E08-4E94-89BE-16C5EDBAB3A3}">
      <dsp:nvSpPr>
        <dsp:cNvPr id="0" name=""/>
        <dsp:cNvSpPr/>
      </dsp:nvSpPr>
      <dsp:spPr>
        <a:xfrm>
          <a:off x="3703570" y="2002"/>
          <a:ext cx="3481022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Стажировка на базе инновационных образовательных учреждений (4 программы разработаны и реализованы в 2015 г.)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703570" y="2002"/>
        <a:ext cx="3481022" cy="1699939"/>
      </dsp:txXfrm>
    </dsp:sp>
    <dsp:sp modelId="{002AF6F5-2FC2-45D6-8D9E-7A875DCBE257}">
      <dsp:nvSpPr>
        <dsp:cNvPr id="0" name=""/>
        <dsp:cNvSpPr/>
      </dsp:nvSpPr>
      <dsp:spPr>
        <a:xfrm>
          <a:off x="7467916" y="2002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err="1" smtClean="0">
              <a:solidFill>
                <a:schemeClr val="accent1">
                  <a:lumMod val="50000"/>
                </a:schemeClr>
              </a:solidFill>
            </a:rPr>
            <a:t>Межкафедральные</a:t>
          </a: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 ППК (в 2015 г. - 8 ППК,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accent1">
                  <a:lumMod val="50000"/>
                </a:schemeClr>
              </a:solidFill>
            </a:rPr>
            <a:t>в 2016 г -  16 ППК)</a:t>
          </a:r>
        </a:p>
      </dsp:txBody>
      <dsp:txXfrm>
        <a:off x="7467916" y="2002"/>
        <a:ext cx="2833231" cy="1699939"/>
      </dsp:txXfrm>
    </dsp:sp>
    <dsp:sp modelId="{60E6A462-4CB8-44CF-AB1A-5A2177DDB9C7}">
      <dsp:nvSpPr>
        <dsp:cNvPr id="0" name=""/>
        <dsp:cNvSpPr/>
      </dsp:nvSpPr>
      <dsp:spPr>
        <a:xfrm>
          <a:off x="702243" y="1985264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chemeClr val="accent1">
                  <a:lumMod val="50000"/>
                </a:schemeClr>
              </a:solidFill>
            </a:rPr>
            <a:t>Межкафедральные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 мероприятия (серия семинаров КМ и </a:t>
          </a:r>
          <a:r>
            <a:rPr lang="ru-RU" sz="1800" b="1" kern="1200" dirty="0" err="1" smtClean="0">
              <a:solidFill>
                <a:schemeClr val="accent1">
                  <a:lumMod val="50000"/>
                </a:schemeClr>
              </a:solidFill>
            </a:rPr>
            <a:t>КОПиП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 в Борисоглебском районе), др. СП</a:t>
          </a:r>
        </a:p>
      </dsp:txBody>
      <dsp:txXfrm>
        <a:off x="702243" y="1985264"/>
        <a:ext cx="2833231" cy="1699939"/>
      </dsp:txXfrm>
    </dsp:sp>
    <dsp:sp modelId="{82632613-C22F-4A69-8425-4969C3807AC6}">
      <dsp:nvSpPr>
        <dsp:cNvPr id="0" name=""/>
        <dsp:cNvSpPr/>
      </dsp:nvSpPr>
      <dsp:spPr>
        <a:xfrm>
          <a:off x="3867955" y="1985264"/>
          <a:ext cx="2833231" cy="1699939"/>
        </a:xfrm>
        <a:prstGeom prst="rect">
          <a:avLst/>
        </a:prstGeom>
        <a:gradFill rotWithShape="0">
          <a:gsLst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</a:rPr>
            <a:t>Сетевые мероприятия (ИРО-ЯГПУ) Конференции</a:t>
          </a:r>
          <a:endParaRPr lang="ru-RU" sz="1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867955" y="1985264"/>
        <a:ext cx="2833231" cy="1699939"/>
      </dsp:txXfrm>
    </dsp:sp>
    <dsp:sp modelId="{784B7D44-D172-4CF4-B39A-F30557A1BD2D}">
      <dsp:nvSpPr>
        <dsp:cNvPr id="0" name=""/>
        <dsp:cNvSpPr/>
      </dsp:nvSpPr>
      <dsp:spPr>
        <a:xfrm>
          <a:off x="6972950" y="1986998"/>
          <a:ext cx="2833231" cy="1699939"/>
        </a:xfrm>
        <a:prstGeom prst="rect">
          <a:avLst/>
        </a:prstGeom>
        <a:gradFill rotWithShape="0">
          <a:gsLst>
            <a:gs pos="95416">
              <a:srgbClr val="F5DCDC"/>
            </a:gs>
            <a:gs pos="74152">
              <a:srgbClr val="F2CDCD"/>
            </a:gs>
            <a:gs pos="85003">
              <a:srgbClr val="F4D4D4"/>
            </a:gs>
            <a:gs pos="81654">
              <a:srgbClr val="F3D2D2"/>
            </a:gs>
            <a:gs pos="91650">
              <a:srgbClr val="F5D9D9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1">
                  <a:lumMod val="50000"/>
                </a:schemeClr>
              </a:solidFill>
            </a:rPr>
            <a:t>Сетевые и </a:t>
          </a:r>
          <a:r>
            <a:rPr lang="ru-RU" sz="2100" b="1" kern="1200" dirty="0" err="1" smtClean="0">
              <a:solidFill>
                <a:schemeClr val="accent1">
                  <a:lumMod val="50000"/>
                </a:schemeClr>
              </a:solidFill>
            </a:rPr>
            <a:t>межкафедральные</a:t>
          </a:r>
          <a:r>
            <a:rPr lang="ru-RU" sz="2100" b="1" kern="1200" dirty="0" smtClean="0">
              <a:solidFill>
                <a:schemeClr val="accent1">
                  <a:lumMod val="50000"/>
                </a:schemeClr>
              </a:solidFill>
            </a:rPr>
            <a:t> мероприятия в рамках лаборатории сельской школы</a:t>
          </a:r>
          <a:endParaRPr lang="ru-RU" sz="21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972950" y="1986998"/>
        <a:ext cx="2833231" cy="1699939"/>
      </dsp:txXfrm>
    </dsp:sp>
    <dsp:sp modelId="{58CA1BA2-F04F-4666-9CE7-E10079583EA2}">
      <dsp:nvSpPr>
        <dsp:cNvPr id="0" name=""/>
        <dsp:cNvSpPr/>
      </dsp:nvSpPr>
      <dsp:spPr>
        <a:xfrm>
          <a:off x="3867955" y="3968526"/>
          <a:ext cx="2833231" cy="1699939"/>
        </a:xfrm>
        <a:prstGeom prst="rect">
          <a:avLst/>
        </a:prstGeom>
        <a:gradFill rotWithShape="0">
          <a:gsLst>
            <a:gs pos="79600">
              <a:srgbClr val="F3D1D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1">
                  <a:lumMod val="50000"/>
                </a:schemeClr>
              </a:solidFill>
            </a:rPr>
            <a:t>Педсовет-76.РФ</a:t>
          </a:r>
          <a:endParaRPr lang="ru-RU" sz="2100" kern="1200" dirty="0"/>
        </a:p>
      </dsp:txBody>
      <dsp:txXfrm>
        <a:off x="3867955" y="3968526"/>
        <a:ext cx="2833231" cy="1699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863AD-D9C8-4310-BD59-7218DE4293AA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D6FAE-06F3-4AD1-858F-E4978DB864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32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33468-AE70-474F-9F9B-22F10F8F8C84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1BD4D-FD67-4B14-96D2-2D3D6081A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223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85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03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09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080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639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206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51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53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72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8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87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37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96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57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396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42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150B55-D660-46B5-8981-9FFBC6C31051}" type="datetimeFigureOut">
              <a:rPr lang="ru-RU" smtClean="0"/>
              <a:pPr/>
              <a:t>15.04.2016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05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hyperlink" Target="&#1055;&#1077;&#1076;%20&#1082;&#1086;&#1083;&#1083;&#1077;&#1076;&#1078;%20&#1050;&#1086;&#1084;&#1087;&#1083;%20&#1087;&#1083;&#1072;&#1085;%20&#1055;&#1088;&#1086;&#1077;&#1082;&#1090;%20&#1087;&#1077;&#1076;&#1072;&#1075;&#1086;&#1075;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66255"/>
            <a:ext cx="10018713" cy="2565070"/>
          </a:xfrm>
        </p:spPr>
        <p:txBody>
          <a:bodyPr>
            <a:noAutofit/>
          </a:bodyPr>
          <a:lstStyle/>
          <a:p>
            <a:r>
              <a:rPr lang="ru-RU" sz="2800" b="1" dirty="0"/>
              <a:t>О реализации регионального проекта «Развитие кадрового потенциала региона»: </a:t>
            </a:r>
            <a:br>
              <a:rPr lang="ru-RU" sz="2800" b="1" dirty="0"/>
            </a:br>
            <a:r>
              <a:rPr lang="ru-RU" sz="2800" b="1" dirty="0"/>
              <a:t>промежуточные результаты, проблемы и перспективы 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5562" y="3135086"/>
            <a:ext cx="10018713" cy="26442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endParaRPr lang="ru-RU" sz="2800" b="1" i="1" dirty="0" smtClean="0"/>
          </a:p>
          <a:p>
            <a:pPr marL="0" indent="0" algn="r">
              <a:buNone/>
            </a:pPr>
            <a:r>
              <a:rPr lang="ru-RU" sz="2600" b="1" i="1" dirty="0" smtClean="0"/>
              <a:t>Репина А.А. – проректор  ГАУ ДПО ЯО ИРО</a:t>
            </a:r>
          </a:p>
          <a:p>
            <a:pPr marL="0" indent="0" algn="r">
              <a:buNone/>
            </a:pPr>
            <a:r>
              <a:rPr lang="ru-RU" sz="2600" b="1" i="1" dirty="0" smtClean="0"/>
              <a:t>Константинова В.Г. – </a:t>
            </a:r>
            <a:r>
              <a:rPr lang="ru-RU" sz="2600" b="1" i="1" dirty="0" err="1" smtClean="0"/>
              <a:t>зав.каф</a:t>
            </a:r>
            <a:r>
              <a:rPr lang="ru-RU" sz="2600" b="1" i="1" dirty="0" smtClean="0"/>
              <a:t>. менеджмента</a:t>
            </a:r>
          </a:p>
          <a:p>
            <a:pPr marL="0" indent="0" algn="ctr">
              <a:buNone/>
            </a:pPr>
            <a:endParaRPr lang="ru-RU" sz="2800" b="1" i="1" dirty="0" smtClean="0"/>
          </a:p>
          <a:p>
            <a:pPr marL="0" indent="0" algn="ctr">
              <a:buNone/>
            </a:pPr>
            <a:r>
              <a:rPr lang="en-US" sz="2800" b="1" i="1" dirty="0" smtClean="0"/>
              <a:t>15 </a:t>
            </a:r>
            <a:r>
              <a:rPr lang="ru-RU" sz="2800" b="1" i="1" dirty="0" smtClean="0"/>
              <a:t>апреля 2016 года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1582696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98616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Планируемые результаты </a:t>
            </a:r>
            <a:r>
              <a:rPr lang="ru-RU" sz="3600" b="1" dirty="0" smtClean="0"/>
              <a:t>проекта на 2015-2016 гг.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67543"/>
            <a:ext cx="10018713" cy="44057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u="sng" dirty="0" smtClean="0"/>
              <a:t>1</a:t>
            </a:r>
            <a:r>
              <a:rPr lang="ru-RU" u="sng" dirty="0"/>
              <a:t>. Будут разработаны:</a:t>
            </a:r>
            <a:endParaRPr lang="ru-RU" dirty="0"/>
          </a:p>
          <a:p>
            <a:pPr lvl="0"/>
            <a:r>
              <a:rPr lang="ru-RU" dirty="0"/>
              <a:t>Новые  нормативные </a:t>
            </a:r>
            <a:r>
              <a:rPr lang="ru-RU" dirty="0" smtClean="0"/>
              <a:t>правовые акты, локальные акты</a:t>
            </a:r>
            <a:endParaRPr lang="ru-RU" dirty="0"/>
          </a:p>
          <a:p>
            <a:pPr lvl="0"/>
            <a:r>
              <a:rPr lang="ru-RU" dirty="0"/>
              <a:t>Критерии  оценки профессиональной деятельности педагогических работников при аттестации в целях установления квалификационной категории.</a:t>
            </a:r>
          </a:p>
          <a:p>
            <a:pPr lvl="0"/>
            <a:r>
              <a:rPr lang="ru-RU" dirty="0"/>
              <a:t>Положение об олимпиаде по педагогике для школьников</a:t>
            </a:r>
          </a:p>
          <a:p>
            <a:pPr lvl="0"/>
            <a:r>
              <a:rPr lang="ru-RU" dirty="0"/>
              <a:t>Примерное положение о </a:t>
            </a:r>
            <a:r>
              <a:rPr lang="ru-RU" dirty="0" err="1"/>
              <a:t>тьюторе</a:t>
            </a:r>
            <a:r>
              <a:rPr lang="ru-RU" dirty="0"/>
              <a:t> в ОО</a:t>
            </a:r>
          </a:p>
          <a:p>
            <a:pPr lvl="0"/>
            <a:r>
              <a:rPr lang="ru-RU" dirty="0"/>
              <a:t>Примерное положение об ИОМ и др.</a:t>
            </a:r>
          </a:p>
          <a:p>
            <a:pPr lvl="0"/>
            <a:r>
              <a:rPr lang="ru-RU" dirty="0"/>
              <a:t>Концепция и модель </a:t>
            </a:r>
            <a:r>
              <a:rPr lang="ru-RU" dirty="0" err="1"/>
              <a:t>допрофессионального</a:t>
            </a:r>
            <a:r>
              <a:rPr lang="ru-RU" dirty="0"/>
              <a:t> педагогического образования</a:t>
            </a:r>
          </a:p>
          <a:p>
            <a:pPr lvl="0"/>
            <a:r>
              <a:rPr lang="ru-RU" dirty="0"/>
              <a:t>Положение о региональной системе повышения квалификации </a:t>
            </a:r>
          </a:p>
        </p:txBody>
      </p:sp>
    </p:spTree>
    <p:extLst>
      <p:ext uri="{BB962C8B-B14F-4D97-AF65-F5344CB8AC3E}">
        <p14:creationId xmlns:p14="http://schemas.microsoft.com/office/powerpoint/2010/main" val="1652563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98616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Планируемые результаты </a:t>
            </a:r>
            <a:r>
              <a:rPr lang="ru-RU" sz="3600" b="1" dirty="0" smtClean="0"/>
              <a:t>проекта на 2015-2016 гг.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4934" y="1591294"/>
            <a:ext cx="10018713" cy="44057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u="sng" dirty="0" smtClean="0"/>
              <a:t>2</a:t>
            </a:r>
            <a:r>
              <a:rPr lang="ru-RU" u="sng" dirty="0"/>
              <a:t>. Будут сформированы следующие компетентности педагогов и руководителей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Компетентность в постановке целей и задач педагогической деятельности.</a:t>
            </a:r>
          </a:p>
          <a:p>
            <a:pPr lvl="0"/>
            <a:r>
              <a:rPr lang="ru-RU" dirty="0"/>
              <a:t>Компетентность в разработке программы деятельности и принятии педагогических решений.</a:t>
            </a:r>
          </a:p>
          <a:p>
            <a:pPr lvl="0"/>
            <a:r>
              <a:rPr lang="ru-RU" dirty="0"/>
              <a:t>Компетентность в обеспечении информационной основы педагогической деятельности.</a:t>
            </a:r>
          </a:p>
          <a:p>
            <a:pPr lvl="0"/>
            <a:r>
              <a:rPr lang="ru-RU" dirty="0"/>
              <a:t>Прогностическая компетентность;</a:t>
            </a:r>
          </a:p>
          <a:p>
            <a:pPr lvl="0"/>
            <a:r>
              <a:rPr lang="ru-RU" dirty="0"/>
              <a:t>Компетентность по преодолению конфликтных ситуаций;</a:t>
            </a:r>
          </a:p>
          <a:p>
            <a:pPr lvl="0"/>
            <a:r>
              <a:rPr lang="ru-RU" dirty="0"/>
              <a:t>Аналитическая компетентность.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07048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98616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Планируемые результаты </a:t>
            </a:r>
            <a:r>
              <a:rPr lang="ru-RU" sz="3600" b="1" dirty="0" smtClean="0"/>
              <a:t>проекта на 2015-2016 гг.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67543"/>
            <a:ext cx="10018713" cy="44057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u="sng" dirty="0"/>
              <a:t>3. </a:t>
            </a:r>
            <a:r>
              <a:rPr lang="ru-RU" b="1" u="sng" dirty="0"/>
              <a:t>Будут созданы новые (обновленные) практики повышения профессиональных компетенций педагогических и руководящих работников системы:</a:t>
            </a:r>
            <a:endParaRPr lang="ru-RU" b="1" dirty="0"/>
          </a:p>
          <a:p>
            <a:pPr lvl="0"/>
            <a:r>
              <a:rPr lang="ru-RU" dirty="0"/>
              <a:t>Сетевые и </a:t>
            </a:r>
            <a:r>
              <a:rPr lang="ru-RU" dirty="0" err="1" smtClean="0"/>
              <a:t>межкафедральные</a:t>
            </a:r>
            <a:r>
              <a:rPr lang="ru-RU" dirty="0" smtClean="0"/>
              <a:t> программы </a:t>
            </a:r>
            <a:r>
              <a:rPr lang="ru-RU" dirty="0"/>
              <a:t>повышения квалификации Программы подготовки к участию в конкурсах  профессионального мастерства</a:t>
            </a:r>
          </a:p>
          <a:p>
            <a:pPr lvl="0"/>
            <a:r>
              <a:rPr lang="ru-RU" dirty="0"/>
              <a:t>Программы </a:t>
            </a:r>
            <a:r>
              <a:rPr lang="ru-RU" dirty="0" err="1"/>
              <a:t>допрофессиональной</a:t>
            </a:r>
            <a:r>
              <a:rPr lang="ru-RU" dirty="0"/>
              <a:t> педагогической подготовки обучающихся</a:t>
            </a:r>
          </a:p>
          <a:p>
            <a:pPr lvl="0"/>
            <a:r>
              <a:rPr lang="ru-RU" dirty="0"/>
              <a:t>Стажировка на базе инновационных образовательных учреждений</a:t>
            </a:r>
          </a:p>
          <a:p>
            <a:pPr lvl="0"/>
            <a:r>
              <a:rPr lang="ru-RU" dirty="0"/>
              <a:t>Участие в инновационной деятельности</a:t>
            </a:r>
          </a:p>
          <a:p>
            <a:pPr lvl="0"/>
            <a:r>
              <a:rPr lang="ru-RU" dirty="0"/>
              <a:t>Дистанционные образовательные технологии</a:t>
            </a:r>
          </a:p>
          <a:p>
            <a:pPr lvl="0"/>
            <a:r>
              <a:rPr lang="ru-RU" dirty="0"/>
              <a:t>Сертификация учебно-методической деятельности с целью повышения профессиональных компетенций педагогических и руководящих работников системы </a:t>
            </a:r>
          </a:p>
          <a:p>
            <a:pPr marL="0" indent="0">
              <a:lnSpc>
                <a:spcPct val="90000"/>
              </a:lnSpc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577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690" y="210788"/>
            <a:ext cx="10018713" cy="798616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Планируемые результаты </a:t>
            </a:r>
            <a:r>
              <a:rPr lang="ru-RU" sz="3600" b="1" dirty="0" smtClean="0"/>
              <a:t>проекта на 2015-2016 гг.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0649" y="1104405"/>
            <a:ext cx="11301351" cy="53438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u="sng" dirty="0"/>
              <a:t>4. Будут созданы  и внедрены новые технологии, формы работы и  методики:</a:t>
            </a:r>
            <a:endParaRPr lang="ru-RU" b="1" dirty="0"/>
          </a:p>
          <a:p>
            <a:pPr lvl="0"/>
            <a:r>
              <a:rPr lang="ru-RU" dirty="0"/>
              <a:t>Технологии работы профессиональных сообществ методистов, экспертов, молодых лидеров</a:t>
            </a:r>
          </a:p>
          <a:p>
            <a:pPr lvl="0"/>
            <a:r>
              <a:rPr lang="ru-RU" dirty="0"/>
              <a:t>Информационно – образовательный ресурс по обобщению передового педагогического опыта</a:t>
            </a:r>
          </a:p>
          <a:p>
            <a:pPr lvl="0"/>
            <a:r>
              <a:rPr lang="ru-RU" dirty="0"/>
              <a:t>Технологии реализации межмуниципальных </a:t>
            </a:r>
            <a:r>
              <a:rPr lang="ru-RU" dirty="0" smtClean="0"/>
              <a:t>инновационных </a:t>
            </a:r>
            <a:r>
              <a:rPr lang="ru-RU" dirty="0"/>
              <a:t>проектов</a:t>
            </a:r>
          </a:p>
          <a:p>
            <a:pPr lvl="0"/>
            <a:r>
              <a:rPr lang="ru-RU" dirty="0"/>
              <a:t>Новые формы организации работы с педагогами с использованием опыта победителей профессиональных конкурсов: педагогические субботники; «галерея лучших»</a:t>
            </a:r>
          </a:p>
          <a:p>
            <a:pPr lvl="0"/>
            <a:r>
              <a:rPr lang="ru-RU" dirty="0"/>
              <a:t>Стажировка на базе инновационных образовательных учреждений</a:t>
            </a:r>
          </a:p>
          <a:p>
            <a:pPr lvl="0"/>
            <a:r>
              <a:rPr lang="ru-RU" dirty="0"/>
              <a:t> Накопительная система профессиональных достижений педагога на основе имеющихся     информационных ресурсов (АСИОУ).</a:t>
            </a:r>
          </a:p>
          <a:p>
            <a:pPr lvl="0"/>
            <a:r>
              <a:rPr lang="ru-RU" dirty="0"/>
              <a:t>Индивидуальный дневник педагогического мастерства (портфолио), содержащий информацию о повышении квалификации педагога (</a:t>
            </a:r>
            <a:r>
              <a:rPr lang="ru-RU" dirty="0" err="1"/>
              <a:t>зачетно</a:t>
            </a:r>
            <a:r>
              <a:rPr lang="ru-RU" dirty="0"/>
              <a:t>-накопительная система с учетом вариативных краткосрочных форм), профессиональных достижениях (конкурсы, выставки и т.п.), достижениях обучающихся и воспитанников, индивидуальных планах профессионального развития (целесообразна разработка формы дневника в электронном виде).</a:t>
            </a:r>
          </a:p>
          <a:p>
            <a:pPr lvl="0"/>
            <a:r>
              <a:rPr lang="ru-RU" dirty="0"/>
              <a:t>Программы </a:t>
            </a:r>
            <a:r>
              <a:rPr lang="ru-RU" dirty="0" err="1"/>
              <a:t>допрофессиональной</a:t>
            </a:r>
            <a:r>
              <a:rPr lang="ru-RU" dirty="0"/>
              <a:t> подготовки будущих педагогов.</a:t>
            </a:r>
          </a:p>
          <a:p>
            <a:pPr marL="0" indent="0">
              <a:lnSpc>
                <a:spcPct val="90000"/>
              </a:lnSpc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134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37506"/>
            <a:ext cx="10018713" cy="926277"/>
          </a:xfrm>
        </p:spPr>
        <p:txBody>
          <a:bodyPr>
            <a:normAutofit/>
          </a:bodyPr>
          <a:lstStyle/>
          <a:p>
            <a:pPr marL="0" indent="0"/>
            <a:r>
              <a:rPr lang="ru-RU" sz="3600" b="1" i="1" u="sng" dirty="0" smtClean="0">
                <a:solidFill>
                  <a:srgbClr val="002060"/>
                </a:solidFill>
              </a:rPr>
              <a:t>Риски проекта </a:t>
            </a:r>
            <a:r>
              <a:rPr lang="ru-RU" sz="2400" b="1" i="1" u="sng" dirty="0" smtClean="0">
                <a:solidFill>
                  <a:schemeClr val="accent1"/>
                </a:solidFill>
              </a:rPr>
              <a:t>(частично оправдались</a:t>
            </a:r>
            <a:r>
              <a:rPr lang="ru-RU" sz="2000" b="1" i="1" u="sng" dirty="0" smtClean="0">
                <a:solidFill>
                  <a:schemeClr val="accent1"/>
                </a:solidFill>
              </a:rPr>
              <a:t>)</a:t>
            </a:r>
            <a:r>
              <a:rPr lang="ru-RU" sz="3600" b="1" i="1" u="sng" dirty="0" smtClean="0">
                <a:solidFill>
                  <a:schemeClr val="accent1"/>
                </a:solidFill>
              </a:rPr>
              <a:t>:</a:t>
            </a:r>
            <a:endParaRPr lang="ru-RU" sz="3600" b="1" i="1" u="sng" dirty="0">
              <a:solidFill>
                <a:schemeClr val="accent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389343"/>
              </p:ext>
            </p:extLst>
          </p:nvPr>
        </p:nvGraphicFramePr>
        <p:xfrm>
          <a:off x="878774" y="1033153"/>
          <a:ext cx="11174681" cy="5824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897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96884"/>
            <a:ext cx="10018713" cy="123503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Реальные результаты </a:t>
            </a:r>
            <a:br>
              <a:rPr lang="ru-RU" b="1" dirty="0" smtClean="0"/>
            </a:br>
            <a:r>
              <a:rPr lang="ru-RU" b="1" dirty="0" smtClean="0"/>
              <a:t>за 2015г и 1 квартал 2016 г.: 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 smtClean="0"/>
              <a:t>1. Новые  нормативно- </a:t>
            </a:r>
            <a:r>
              <a:rPr lang="ru-RU" sz="3100" b="1" dirty="0"/>
              <a:t>правовые акты</a:t>
            </a:r>
            <a:br>
              <a:rPr lang="ru-RU" sz="3100" b="1" dirty="0"/>
            </a:br>
            <a:endParaRPr lang="ru-RU" sz="31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321216"/>
              </p:ext>
            </p:extLst>
          </p:nvPr>
        </p:nvGraphicFramePr>
        <p:xfrm>
          <a:off x="1484313" y="1781299"/>
          <a:ext cx="10018712" cy="4500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4014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96884"/>
            <a:ext cx="10018713" cy="135378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Реальные результаты за 2015г и 1 квартал 2016 г.: </a:t>
            </a: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 smtClean="0"/>
              <a:t>Повышение </a:t>
            </a:r>
            <a:r>
              <a:rPr lang="ru-RU" sz="3100" b="1" dirty="0"/>
              <a:t>эффективности аттестации кадров в системе развития кадрового </a:t>
            </a:r>
            <a:r>
              <a:rPr lang="ru-RU" sz="3100" b="1" dirty="0" smtClean="0"/>
              <a:t>потенциала (ИРО, </a:t>
            </a:r>
            <a:r>
              <a:rPr lang="ru-RU" sz="3100" b="1" dirty="0" err="1" smtClean="0"/>
              <a:t>ЦОиККО</a:t>
            </a:r>
            <a:r>
              <a:rPr lang="ru-RU" sz="3100" b="1" dirty="0" smtClean="0"/>
              <a:t>, ДО)</a:t>
            </a:r>
            <a:r>
              <a:rPr lang="ru-RU" sz="3100" b="1" dirty="0"/>
              <a:t/>
            </a:r>
            <a:br>
              <a:rPr lang="ru-RU" sz="3100" b="1" dirty="0"/>
            </a:br>
            <a:endParaRPr lang="ru-RU" sz="31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153727"/>
              </p:ext>
            </p:extLst>
          </p:nvPr>
        </p:nvGraphicFramePr>
        <p:xfrm>
          <a:off x="1484313" y="1781299"/>
          <a:ext cx="10018712" cy="4500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1092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96884"/>
            <a:ext cx="10018713" cy="135378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Реальные результаты за 2015г и 1 квартал 2016 г.: </a:t>
            </a: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 smtClean="0"/>
              <a:t>Повышение </a:t>
            </a:r>
            <a:r>
              <a:rPr lang="ru-RU" sz="3100" b="1" dirty="0"/>
              <a:t>эффективности аттестации кадров в системе развития кадрового </a:t>
            </a:r>
            <a:r>
              <a:rPr lang="ru-RU" sz="3100" b="1" dirty="0" smtClean="0"/>
              <a:t>потенциала (ИРО, </a:t>
            </a:r>
            <a:r>
              <a:rPr lang="ru-RU" sz="3100" b="1" dirty="0" err="1" smtClean="0"/>
              <a:t>ЦОиККО</a:t>
            </a:r>
            <a:r>
              <a:rPr lang="ru-RU" sz="3100" b="1" dirty="0" smtClean="0"/>
              <a:t>, ДО)</a:t>
            </a:r>
            <a:r>
              <a:rPr lang="ru-RU" sz="3100" b="1" dirty="0"/>
              <a:t/>
            </a:r>
            <a:br>
              <a:rPr lang="ru-RU" sz="3100" b="1" dirty="0"/>
            </a:br>
            <a:endParaRPr lang="ru-RU" sz="31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801727"/>
              </p:ext>
            </p:extLst>
          </p:nvPr>
        </p:nvGraphicFramePr>
        <p:xfrm>
          <a:off x="1484313" y="1781299"/>
          <a:ext cx="10018712" cy="4500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4656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6924" y="285008"/>
            <a:ext cx="10046525" cy="878775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«Модернизация системы профессиональной ориентации школьников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на педагогические профессии»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>
                <a:hlinkClick r:id="rId2" action="ppaction://hlinkfile"/>
              </a:rPr>
              <a:t>Комплекс </a:t>
            </a:r>
            <a:r>
              <a:rPr lang="ru-RU" sz="1600" dirty="0" err="1">
                <a:hlinkClick r:id="rId2" action="ppaction://hlinkfile"/>
              </a:rPr>
              <a:t>профориентационных</a:t>
            </a:r>
            <a:r>
              <a:rPr lang="ru-RU" sz="1600" dirty="0">
                <a:hlinkClick r:id="rId2" action="ppaction://hlinkfile"/>
              </a:rPr>
              <a:t> </a:t>
            </a:r>
            <a:r>
              <a:rPr lang="ru-RU" sz="1600" dirty="0" smtClean="0">
                <a:hlinkClick r:id="rId2" action="ppaction://hlinkfile"/>
              </a:rPr>
              <a:t>мероприятий</a:t>
            </a:r>
            <a:endParaRPr lang="ru-R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282908"/>
              </p:ext>
            </p:extLst>
          </p:nvPr>
        </p:nvGraphicFramePr>
        <p:xfrm>
          <a:off x="617517" y="1187532"/>
          <a:ext cx="11435938" cy="5670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9130788" y="5151899"/>
            <a:ext cx="2839540" cy="1706099"/>
            <a:chOff x="5692900" y="3869714"/>
            <a:chExt cx="2586200" cy="1551720"/>
          </a:xfrm>
          <a:scene3d>
            <a:camera prst="orthographicFront"/>
            <a:lightRig rig="flat" dir="t"/>
          </a:scene3d>
        </p:grpSpPr>
        <p:sp>
          <p:nvSpPr>
            <p:cNvPr id="6" name="Прямоугольник 5"/>
            <p:cNvSpPr/>
            <p:nvPr/>
          </p:nvSpPr>
          <p:spPr>
            <a:xfrm>
              <a:off x="5692900" y="3869714"/>
              <a:ext cx="2586200" cy="155172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5692900" y="3869714"/>
              <a:ext cx="2586200" cy="15517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/>
                <a:t> </a:t>
              </a:r>
              <a:r>
                <a:rPr lang="ru-RU" sz="1400" b="1" kern="1200" dirty="0" smtClean="0"/>
                <a:t>Проведён мониторинг привлекательности педагогических профессий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/>
                <a:t>(повышения интереса к педагогическим профессиям) в составе мониторинга </a:t>
              </a:r>
              <a:r>
                <a:rPr lang="ru-RU" sz="1400" b="1" kern="1200" dirty="0" err="1" smtClean="0"/>
                <a:t>профпланов</a:t>
              </a:r>
              <a:endParaRPr lang="ru-RU" sz="1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202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031" y="237506"/>
            <a:ext cx="10806546" cy="61751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Появились </a:t>
            </a:r>
            <a:r>
              <a:rPr lang="ru-RU" b="1" dirty="0" smtClean="0"/>
              <a:t>новые формы, </a:t>
            </a:r>
            <a:r>
              <a:rPr lang="ru-RU" b="1" dirty="0"/>
              <a:t>методики и </a:t>
            </a:r>
            <a:r>
              <a:rPr lang="ru-RU" b="1" dirty="0" smtClean="0"/>
              <a:t>технологии работы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27467"/>
              </p:ext>
            </p:extLst>
          </p:nvPr>
        </p:nvGraphicFramePr>
        <p:xfrm>
          <a:off x="1484313" y="1187532"/>
          <a:ext cx="10569142" cy="5670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трелка вниз 6"/>
          <p:cNvSpPr/>
          <p:nvPr/>
        </p:nvSpPr>
        <p:spPr>
          <a:xfrm rot="3880836">
            <a:off x="6636927" y="762258"/>
            <a:ext cx="165596" cy="427343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2327064">
            <a:off x="7846815" y="1845073"/>
            <a:ext cx="201880" cy="2107803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8454821" y="1910334"/>
            <a:ext cx="285008" cy="2628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719725" y="4191990"/>
            <a:ext cx="167963" cy="1235033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13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Актуализируем некоторые положения РЕГИОНАЛЬНОГО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/>
              <a:t>«</a:t>
            </a:r>
            <a:r>
              <a:rPr lang="ru-RU" sz="3600" b="1" dirty="0"/>
              <a:t>Развитие кадрового потенциала системы образования </a:t>
            </a:r>
            <a:r>
              <a:rPr lang="ru-RU" sz="3600" b="1" dirty="0" smtClean="0"/>
              <a:t>Ярославской области»</a:t>
            </a:r>
          </a:p>
          <a:p>
            <a:pPr marL="0" indent="0" algn="ctr">
              <a:buNone/>
            </a:pPr>
            <a:endParaRPr lang="ru-RU" sz="3600" b="1" dirty="0" smtClean="0"/>
          </a:p>
          <a:p>
            <a:pPr marL="0" indent="0" algn="ctr">
              <a:buNone/>
            </a:pPr>
            <a:r>
              <a:rPr lang="ru-RU" sz="2000" b="1" dirty="0" smtClean="0"/>
              <a:t>(Приказ ДО от 17.09.2014, изм. от 28.12.2015)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75389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031" y="237506"/>
            <a:ext cx="10806546" cy="61751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Новые формы, </a:t>
            </a:r>
            <a:r>
              <a:rPr lang="ru-RU" b="1" dirty="0"/>
              <a:t>методики и </a:t>
            </a:r>
            <a:r>
              <a:rPr lang="ru-RU" b="1" dirty="0" smtClean="0"/>
              <a:t>технологии работы (продолжение)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552559"/>
              </p:ext>
            </p:extLst>
          </p:nvPr>
        </p:nvGraphicFramePr>
        <p:xfrm>
          <a:off x="1484313" y="1187532"/>
          <a:ext cx="10569142" cy="5670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7278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031" y="237506"/>
            <a:ext cx="10806546" cy="61751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Новые формы, </a:t>
            </a:r>
            <a:r>
              <a:rPr lang="ru-RU" b="1" dirty="0"/>
              <a:t>методики и </a:t>
            </a:r>
            <a:r>
              <a:rPr lang="ru-RU" b="1" dirty="0" smtClean="0"/>
              <a:t>технологии работы (продолжение)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810189"/>
              </p:ext>
            </p:extLst>
          </p:nvPr>
        </p:nvGraphicFramePr>
        <p:xfrm>
          <a:off x="1484313" y="1187532"/>
          <a:ext cx="10569142" cy="5670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5845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031" y="237506"/>
            <a:ext cx="10806546" cy="61751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Новые формы работы,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которые запланированы на 2016 г.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895413"/>
              </p:ext>
            </p:extLst>
          </p:nvPr>
        </p:nvGraphicFramePr>
        <p:xfrm>
          <a:off x="1484313" y="1187532"/>
          <a:ext cx="10569142" cy="5670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9375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031" y="237506"/>
            <a:ext cx="10806546" cy="61751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Включенность МР в проект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554830"/>
              </p:ext>
            </p:extLst>
          </p:nvPr>
        </p:nvGraphicFramePr>
        <p:xfrm>
          <a:off x="1484313" y="1187532"/>
          <a:ext cx="10569142" cy="5670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3178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37506"/>
            <a:ext cx="10018713" cy="92627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 стадии формирования профессиональные сообщества (по инициативе ИРО):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338085"/>
              </p:ext>
            </p:extLst>
          </p:nvPr>
        </p:nvGraphicFramePr>
        <p:xfrm>
          <a:off x="1638795" y="1270661"/>
          <a:ext cx="10414660" cy="5587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2836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37506"/>
            <a:ext cx="10018713" cy="92627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Профессиональные сообщества (по инициативе ИРО):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41047"/>
              </p:ext>
            </p:extLst>
          </p:nvPr>
        </p:nvGraphicFramePr>
        <p:xfrm>
          <a:off x="1638795" y="1270661"/>
          <a:ext cx="10414660" cy="5587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628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Реализация единичных проектов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085573"/>
              </p:ext>
            </p:extLst>
          </p:nvPr>
        </p:nvGraphicFramePr>
        <p:xfrm>
          <a:off x="1484313" y="1757548"/>
          <a:ext cx="10018712" cy="4033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4399808" y="2541319"/>
            <a:ext cx="106878" cy="16269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4005987">
            <a:off x="4020421" y="3317888"/>
            <a:ext cx="1686296" cy="10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453247" y="2481943"/>
            <a:ext cx="977648" cy="1187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392494">
            <a:off x="4285907" y="3446391"/>
            <a:ext cx="4613554" cy="980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233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6348" y="0"/>
            <a:ext cx="7916676" cy="67689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Болевые точки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531892"/>
              </p:ext>
            </p:extLst>
          </p:nvPr>
        </p:nvGraphicFramePr>
        <p:xfrm>
          <a:off x="1401288" y="570017"/>
          <a:ext cx="10604666" cy="62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20592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6348" y="0"/>
            <a:ext cx="7916676" cy="67689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Болевые точки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997966"/>
              </p:ext>
            </p:extLst>
          </p:nvPr>
        </p:nvGraphicFramePr>
        <p:xfrm>
          <a:off x="1401288" y="570017"/>
          <a:ext cx="10604666" cy="62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5635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Болевая точка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- Индивидуальный </a:t>
            </a:r>
            <a:r>
              <a:rPr lang="ru-RU" b="1" dirty="0" smtClean="0">
                <a:solidFill>
                  <a:schemeClr val="accent1"/>
                </a:solidFill>
              </a:rPr>
              <a:t>дневник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педагогического мастерства (портфолио),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содержащий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информацию о повышении квалификации педагога (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зачетно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-накопительная система с учетом вариативных краткосрочных форм), профессиональных достижениях (конкурсы, выставки и т.п.), достижениях обучающихся и воспитанников, индивидуальных планах профессионального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развития </a:t>
            </a:r>
            <a:r>
              <a:rPr lang="ru-RU" b="1" dirty="0" smtClean="0">
                <a:solidFill>
                  <a:srgbClr val="FF0000"/>
                </a:solidFill>
              </a:rPr>
              <a:t>– лишний отчет или работающий инструмент мониторинга?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Педагоги и руководители отвечают однозначно - </a:t>
            </a:r>
            <a:r>
              <a:rPr lang="ru-RU" sz="4000" b="1" dirty="0">
                <a:solidFill>
                  <a:srgbClr val="FF0000"/>
                </a:solidFill>
              </a:rPr>
              <a:t>лишний отчет 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94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62990"/>
          </a:xfrm>
        </p:spPr>
        <p:txBody>
          <a:bodyPr>
            <a:normAutofit fontScale="90000"/>
          </a:bodyPr>
          <a:lstStyle/>
          <a:p>
            <a:r>
              <a:rPr lang="ru-RU" sz="3200" b="1" i="1" u="sng" dirty="0" smtClean="0">
                <a:solidFill>
                  <a:srgbClr val="002060"/>
                </a:solidFill>
              </a:rPr>
              <a:t>Цель проекта: </a:t>
            </a:r>
            <a:r>
              <a:rPr lang="en-US" sz="3200" b="1" i="1" u="sng" dirty="0">
                <a:solidFill>
                  <a:srgbClr val="002060"/>
                </a:solidFill>
              </a:rPr>
              <a:t/>
            </a:r>
            <a:br>
              <a:rPr lang="en-US" sz="3200" b="1" i="1" u="sng" dirty="0">
                <a:solidFill>
                  <a:srgbClr val="002060"/>
                </a:solidFill>
              </a:rPr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79418"/>
            <a:ext cx="10707690" cy="510638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9600" b="1" dirty="0" smtClean="0"/>
              <a:t>Создание условий </a:t>
            </a:r>
            <a:r>
              <a:rPr lang="ru-RU" sz="9600" b="1" dirty="0"/>
              <a:t>для формирования актуальных профессиональных компетенций педагогических работников образовательных организаций Ярославской </a:t>
            </a:r>
            <a:r>
              <a:rPr lang="ru-RU" sz="9600" b="1" dirty="0" smtClean="0"/>
              <a:t>области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sz="8000" b="1" i="1" dirty="0" smtClean="0">
                <a:solidFill>
                  <a:schemeClr val="accent1">
                    <a:lumMod val="75000"/>
                  </a:schemeClr>
                </a:solidFill>
              </a:rPr>
              <a:t>Ключевые </a:t>
            </a:r>
            <a:r>
              <a:rPr lang="ru-RU" sz="8000" b="1" i="1" dirty="0">
                <a:solidFill>
                  <a:schemeClr val="accent1">
                    <a:lumMod val="75000"/>
                  </a:schemeClr>
                </a:solidFill>
              </a:rPr>
              <a:t>идеи </a:t>
            </a:r>
            <a:r>
              <a:rPr lang="ru-RU" sz="8000" b="1" i="1" dirty="0" smtClean="0">
                <a:solidFill>
                  <a:schemeClr val="accent1">
                    <a:lumMod val="75000"/>
                  </a:schemeClr>
                </a:solidFill>
              </a:rPr>
              <a:t>Программы развития ИРО:</a:t>
            </a:r>
            <a:endParaRPr lang="ru-RU" sz="8000" i="1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ru-RU" sz="8000" b="1" i="1" dirty="0"/>
              <a:t>ИРО организует системное взаимодействие с субъектами РСО по освоению и созданию инновационных образовательных практик</a:t>
            </a:r>
          </a:p>
          <a:p>
            <a:pPr lvl="0"/>
            <a:r>
              <a:rPr lang="ru-RU" sz="8000" b="1" i="1" u="sng" dirty="0"/>
              <a:t>ИРО обеспечивает качество дополнительного профессионального образования в РСО, в том числе, повышения квалификации и переподготовки </a:t>
            </a:r>
            <a:r>
              <a:rPr lang="ru-RU" sz="8000" b="1" i="1" u="sng" dirty="0" smtClean="0"/>
              <a:t> педагогических </a:t>
            </a:r>
            <a:r>
              <a:rPr lang="ru-RU" sz="8000" b="1" i="1" u="sng" dirty="0"/>
              <a:t>кадров</a:t>
            </a:r>
          </a:p>
          <a:p>
            <a:pPr marL="0" indent="0">
              <a:buNone/>
            </a:pPr>
            <a:endParaRPr lang="ru-RU" sz="6400" i="1" dirty="0" smtClean="0"/>
          </a:p>
        </p:txBody>
      </p:sp>
    </p:spTree>
    <p:extLst>
      <p:ext uri="{BB962C8B-B14F-4D97-AF65-F5344CB8AC3E}">
        <p14:creationId xmlns:p14="http://schemas.microsoft.com/office/powerpoint/2010/main" val="442328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9308" y="154379"/>
            <a:ext cx="10018713" cy="83127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Администрирование проекта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53787"/>
            <a:ext cx="10018713" cy="44374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Необходимые шаги</a:t>
            </a:r>
          </a:p>
          <a:p>
            <a:r>
              <a:rPr lang="ru-RU" dirty="0" smtClean="0"/>
              <a:t>Перевод деятельности групп в проектный режим (подготовка единичных проектов по задачам регионального проекта)</a:t>
            </a:r>
          </a:p>
          <a:p>
            <a:r>
              <a:rPr lang="ru-RU" dirty="0" smtClean="0"/>
              <a:t>Чёткое закрепление обязанностей у членов проектных групп</a:t>
            </a:r>
          </a:p>
          <a:p>
            <a:r>
              <a:rPr lang="ru-RU" dirty="0" smtClean="0"/>
              <a:t>Регламент отчётности  по проекту групп, муниципальных районов</a:t>
            </a:r>
          </a:p>
          <a:p>
            <a:r>
              <a:rPr lang="ru-RU" dirty="0" smtClean="0"/>
              <a:t>Оформление интересного опыта работы в проекте и его распространение в РСО (включение в видеоконференции, ресурс на сайте, </a:t>
            </a:r>
            <a:r>
              <a:rPr lang="ru-RU" dirty="0" err="1" smtClean="0"/>
              <a:t>пед</a:t>
            </a:r>
            <a:r>
              <a:rPr lang="ru-RU" dirty="0" smtClean="0"/>
              <a:t>. субботники, Дни ИРО, ППК и ППП, издание серии книг в рамках проекта)</a:t>
            </a:r>
          </a:p>
          <a:p>
            <a:r>
              <a:rPr lang="ru-RU" dirty="0" smtClean="0"/>
              <a:t>Планирование межрегиональной научно – практической конференции</a:t>
            </a:r>
          </a:p>
          <a:p>
            <a:r>
              <a:rPr lang="ru-RU" dirty="0" smtClean="0"/>
              <a:t>Активизация деятельности ПЕДСОВЕТА76.РФ</a:t>
            </a:r>
          </a:p>
          <a:p>
            <a:r>
              <a:rPr lang="ru-RU" dirty="0" smtClean="0"/>
              <a:t>Акцент на взаимодействии РГ проекта.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03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054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Ключевые события Программы развития ИРО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472541"/>
            <a:ext cx="10018713" cy="4833256"/>
          </a:xfrm>
        </p:spPr>
        <p:txBody>
          <a:bodyPr/>
          <a:lstStyle/>
          <a:p>
            <a:r>
              <a:rPr lang="ru-RU" dirty="0" smtClean="0"/>
              <a:t>Ориентация программ ДПО на федеральные и региональные требования и личные профессиональные интересы и затруднения</a:t>
            </a:r>
          </a:p>
          <a:p>
            <a:r>
              <a:rPr lang="ru-RU" dirty="0" smtClean="0"/>
              <a:t>Научно – методическое сопровождение инновационной деятельности в РСО</a:t>
            </a:r>
          </a:p>
          <a:p>
            <a:r>
              <a:rPr lang="ru-RU" dirty="0" smtClean="0"/>
              <a:t>Организация и поддержка деятельности педагогических и профессиональных сообществ в РСО</a:t>
            </a:r>
          </a:p>
          <a:p>
            <a:r>
              <a:rPr lang="ru-RU" dirty="0" smtClean="0"/>
              <a:t>Формирование сообщества региональных экспертов</a:t>
            </a:r>
          </a:p>
          <a:p>
            <a:r>
              <a:rPr lang="ru-RU" dirty="0" smtClean="0"/>
              <a:t>Развитие системы взаимодействия с муниципальными методическими службами РСО</a:t>
            </a:r>
          </a:p>
          <a:p>
            <a:r>
              <a:rPr lang="ru-RU" dirty="0" smtClean="0"/>
              <a:t>Развитие кадрового потенциала 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450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37506"/>
            <a:ext cx="10018713" cy="926277"/>
          </a:xfrm>
        </p:spPr>
        <p:txBody>
          <a:bodyPr>
            <a:normAutofit/>
          </a:bodyPr>
          <a:lstStyle/>
          <a:p>
            <a:pPr marL="0" indent="0"/>
            <a:r>
              <a:rPr lang="ru-RU" sz="3600" b="1" i="1" u="sng" dirty="0" smtClean="0">
                <a:solidFill>
                  <a:srgbClr val="002060"/>
                </a:solidFill>
              </a:rPr>
              <a:t>Задачи проекта:</a:t>
            </a:r>
            <a:endParaRPr lang="ru-RU" sz="3600" b="1" i="1" u="sng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672845"/>
              </p:ext>
            </p:extLst>
          </p:nvPr>
        </p:nvGraphicFramePr>
        <p:xfrm>
          <a:off x="1484313" y="1033153"/>
          <a:ext cx="10569142" cy="5824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77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в проекте </a:t>
            </a:r>
            <a:r>
              <a:rPr lang="ru-RU" sz="2000" dirty="0" smtClean="0"/>
              <a:t>(Приказ ДО от 28.12.2015 г.)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Изменено количество РГ (было – 9, стало – 5)</a:t>
            </a:r>
          </a:p>
          <a:p>
            <a:r>
              <a:rPr lang="ru-RU" b="1" dirty="0" smtClean="0"/>
              <a:t>Изменены сроки реализации направлений и отдельных мероприятий</a:t>
            </a:r>
          </a:p>
          <a:p>
            <a:r>
              <a:rPr lang="ru-RU" b="1" dirty="0" smtClean="0"/>
              <a:t>Уточнены задачи и планируемые результаты</a:t>
            </a:r>
          </a:p>
          <a:p>
            <a:r>
              <a:rPr lang="ru-RU" b="1" dirty="0" smtClean="0"/>
              <a:t>Обозначены риски</a:t>
            </a:r>
          </a:p>
          <a:p>
            <a:r>
              <a:rPr lang="ru-RU" b="1" dirty="0" smtClean="0"/>
              <a:t>Изменено количество участников РГ (было – 48, стало 43. </a:t>
            </a:r>
          </a:p>
          <a:p>
            <a:pPr marL="0" indent="0">
              <a:buNone/>
            </a:pPr>
            <a:r>
              <a:rPr lang="ru-RU" b="1" dirty="0" smtClean="0"/>
              <a:t>От ИРО – количество участников РГ проекта не изменилось)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14072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168599"/>
              </p:ext>
            </p:extLst>
          </p:nvPr>
        </p:nvGraphicFramePr>
        <p:xfrm>
          <a:off x="1211284" y="178131"/>
          <a:ext cx="10533414" cy="664898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45673"/>
                <a:gridCol w="4339006"/>
                <a:gridCol w="4448735"/>
              </a:tblGrid>
              <a:tr h="346436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Направления проекта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 </a:t>
                      </a:r>
                      <a:r>
                        <a:rPr lang="ru-RU" sz="2400" b="1" dirty="0" smtClean="0">
                          <a:effectLst/>
                        </a:rPr>
                        <a:t>Участники</a:t>
                      </a:r>
                      <a:r>
                        <a:rPr lang="ru-RU" sz="2400" b="1" baseline="0" dirty="0" smtClean="0">
                          <a:effectLst/>
                        </a:rPr>
                        <a:t> группы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540534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Группа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Внедрение профессионального стандарта «Педагог (педагогическая деятельность в сфере дошкольного, начального общего, основного общего, среднего общего образования) (воспитатель, учитель)»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Развитие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педагогических кадров (формирование актуальных компетенций) в образовательной организации (внутрифирменная работа с персоналом)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Астафьева С.В. 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Гудков А.Н. 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Кобута М.А.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0" u="sng" dirty="0">
                          <a:effectLst/>
                        </a:rPr>
                        <a:t>Коточигова Е.В.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0" u="sng" dirty="0">
                          <a:effectLst/>
                        </a:rPr>
                        <a:t>Посысоев О.Н.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0" u="sng" dirty="0">
                          <a:effectLst/>
                        </a:rPr>
                        <a:t>Золотарева А.В</a:t>
                      </a:r>
                      <a:r>
                        <a:rPr lang="ru-RU" sz="2400" b="0" dirty="0">
                          <a:effectLst/>
                        </a:rPr>
                        <a:t>. 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Горшков В.Ю.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0" u="sng" dirty="0">
                          <a:effectLst/>
                        </a:rPr>
                        <a:t>Потехин Н.В.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Астафьева С.В.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Иванова Е.А. 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Лебедев Е.В.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0" u="sng" dirty="0">
                          <a:effectLst/>
                        </a:rPr>
                        <a:t>Репина А.В.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0" u="sng" dirty="0" err="1">
                          <a:effectLst/>
                        </a:rPr>
                        <a:t>Курицина</a:t>
                      </a:r>
                      <a:r>
                        <a:rPr lang="ru-RU" sz="2400" b="0" u="sng" dirty="0">
                          <a:effectLst/>
                        </a:rPr>
                        <a:t> С.И.</a:t>
                      </a:r>
                      <a:endParaRPr lang="ru-RU" sz="2400" b="0" u="sng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923830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Формирование резерва управленческих кадров. Развитие лидерства в сфере образования	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625624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Повышение престижа профессии педагога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379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841337"/>
              </p:ext>
            </p:extLst>
          </p:nvPr>
        </p:nvGraphicFramePr>
        <p:xfrm>
          <a:off x="1246910" y="178132"/>
          <a:ext cx="10497788" cy="663313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71304"/>
                <a:gridCol w="4077749"/>
                <a:gridCol w="4448735"/>
              </a:tblGrid>
              <a:tr h="351587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Направления проекта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 </a:t>
                      </a:r>
                      <a:r>
                        <a:rPr lang="ru-RU" sz="2400" b="1" dirty="0" smtClean="0">
                          <a:effectLst/>
                        </a:rPr>
                        <a:t>Участники</a:t>
                      </a:r>
                      <a:r>
                        <a:rPr lang="ru-RU" sz="2400" b="1" baseline="0" dirty="0" smtClean="0">
                          <a:effectLst/>
                        </a:rPr>
                        <a:t> группы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272666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</a:rPr>
                        <a:t>Группа </a:t>
                      </a:r>
                      <a:r>
                        <a:rPr lang="ru-RU" sz="3200" b="1" dirty="0" smtClean="0">
                          <a:effectLst/>
                        </a:rPr>
                        <a:t>2</a:t>
                      </a:r>
                      <a:endParaRPr lang="ru-RU" sz="3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Совершенствование системы методического обеспечения образовательной деятельности на муниципальном уровне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r>
                        <a:rPr lang="ru-RU" sz="20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Смирнова А.Н. </a:t>
                      </a:r>
                      <a:endParaRPr lang="ru-RU" sz="2000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Репина А.В.</a:t>
                      </a:r>
                      <a:endParaRPr lang="ru-RU" sz="2000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Шувалова С.О.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Гудкова О.Н.</a:t>
                      </a:r>
                    </a:p>
                    <a:p>
                      <a:r>
                        <a:rPr lang="ru-RU" sz="2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Полищук С.М.</a:t>
                      </a:r>
                    </a:p>
                    <a:p>
                      <a:r>
                        <a:rPr lang="ru-RU" sz="2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Тихомирова О.В.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Бекетова Н.Е.</a:t>
                      </a:r>
                    </a:p>
                    <a:p>
                      <a:r>
                        <a:rPr lang="ru-RU" sz="2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Бережная С.К.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Иванова Е.А.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Бушная О.В.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Волкович О.С.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Головлева С.М.</a:t>
                      </a:r>
                    </a:p>
                    <a:p>
                      <a:r>
                        <a:rPr lang="ru-RU" sz="2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Соловьева М.А.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58214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Разработка и внедрение эффективных моделей повышения квалификации работников образования на региональном уровне (формирование новых практик)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8785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Развитие профессиональных сообществ в сфере образования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506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782712"/>
              </p:ext>
            </p:extLst>
          </p:nvPr>
        </p:nvGraphicFramePr>
        <p:xfrm>
          <a:off x="1187532" y="130627"/>
          <a:ext cx="10580915" cy="66751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272363"/>
                <a:gridCol w="4194102"/>
                <a:gridCol w="4114450"/>
              </a:tblGrid>
              <a:tr h="310792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Направления проекта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 </a:t>
                      </a:r>
                      <a:r>
                        <a:rPr lang="ru-RU" sz="2400" b="1" dirty="0" smtClean="0">
                          <a:effectLst/>
                        </a:rPr>
                        <a:t>Участники</a:t>
                      </a:r>
                      <a:r>
                        <a:rPr lang="ru-RU" sz="2400" b="1" baseline="0" dirty="0" smtClean="0">
                          <a:effectLst/>
                        </a:rPr>
                        <a:t> группы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1654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</a:rPr>
                        <a:t>Группа </a:t>
                      </a:r>
                      <a:r>
                        <a:rPr lang="ru-RU" sz="3200" b="1" dirty="0" smtClean="0">
                          <a:effectLst/>
                        </a:rPr>
                        <a:t>3</a:t>
                      </a:r>
                      <a:endParaRPr lang="ru-RU" sz="3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Повышение эффективности аттестации кадров в системе развития кадрового потенциала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Молодцова В.И.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u="sng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Томчук С.М. 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Смирнова С.В.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Логинова А.Н.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0" u="sng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Редченкова</a:t>
                      </a:r>
                      <a:r>
                        <a:rPr lang="ru-RU" sz="1800" b="0" u="sng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 Г.Д.</a:t>
                      </a:r>
                    </a:p>
                  </a:txBody>
                  <a:tcPr marL="0" marR="0" marT="0" marB="0"/>
                </a:tc>
              </a:tr>
              <a:tr h="1398564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Группа 4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Переход к эффективному контракту</a:t>
                      </a: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+mn-cs"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 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Совершенствование отраслевой системы оплаты труда работников образования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u="sng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Гайнутдинов Р.М.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  </a:t>
                      </a: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Иванова 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О.Н.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Лобода И.В.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Важнова О.Г.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Семенова Л.П.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0" u="sng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Корнев А.В.</a:t>
                      </a:r>
                    </a:p>
                  </a:txBody>
                  <a:tcPr marL="0" marR="0" marT="0" marB="0"/>
                </a:tc>
              </a:tr>
              <a:tr h="3030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3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Группа5</a:t>
                      </a:r>
                      <a:endParaRPr lang="ru-RU" sz="3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+mn-cs"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Модернизация 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региональной системы педагогического образования 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+mn-cs"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Модернизация 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системы профессиональной ориентации школьников на педагогические </a:t>
                      </a: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профессии. 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+mn-cs"/>
                      </a:endParaRP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Совершенствование 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научно-методического обеспечения развития кадрового потенциала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Груздев М.В.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Ходырев А.М.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Лавров М.Е.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Кузнецова И.В.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0" u="sng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Байбородова Л.В.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Юдин В.В.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Сухов Е.Е.</a:t>
                      </a:r>
                    </a:p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800" b="0" u="sng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+mn-cs"/>
                        </a:rPr>
                        <a:t>Сатарина Г.Г.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89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</TotalTime>
  <Words>2340</Words>
  <Application>Microsoft Office PowerPoint</Application>
  <PresentationFormat>Произвольный</PresentationFormat>
  <Paragraphs>335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Параллакс</vt:lpstr>
      <vt:lpstr>О реализации регионального проекта «Развитие кадрового потенциала региона»:  промежуточные результаты, проблемы и перспективы </vt:lpstr>
      <vt:lpstr>Актуализируем некоторые положения РЕГИОНАЛЬНОГО ПРОЕКТА</vt:lpstr>
      <vt:lpstr>Цель проекта:  </vt:lpstr>
      <vt:lpstr>Ключевые события Программы развития ИРО</vt:lpstr>
      <vt:lpstr>Задачи проекта:</vt:lpstr>
      <vt:lpstr>Изменения в проекте (Приказ ДО от 28.12.2015 г.)</vt:lpstr>
      <vt:lpstr>Презентация PowerPoint</vt:lpstr>
      <vt:lpstr>Презентация PowerPoint</vt:lpstr>
      <vt:lpstr>Презентация PowerPoint</vt:lpstr>
      <vt:lpstr>Планируемые результаты проекта на 2015-2016 гг.</vt:lpstr>
      <vt:lpstr>Планируемые результаты проекта на 2015-2016 гг.</vt:lpstr>
      <vt:lpstr>Планируемые результаты проекта на 2015-2016 гг.</vt:lpstr>
      <vt:lpstr>Планируемые результаты проекта на 2015-2016 гг.</vt:lpstr>
      <vt:lpstr>Риски проекта (частично оправдались):</vt:lpstr>
      <vt:lpstr>Реальные результаты  за 2015г и 1 квартал 2016 г.:  1. Новые  нормативно- правовые акты </vt:lpstr>
      <vt:lpstr>Реальные результаты за 2015г и 1 квартал 2016 г.:  Повышение эффективности аттестации кадров в системе развития кадрового потенциала (ИРО, ЦОиККО, ДО) </vt:lpstr>
      <vt:lpstr>Реальные результаты за 2015г и 1 квартал 2016 г.:  Повышение эффективности аттестации кадров в системе развития кадрового потенциала (ИРО, ЦОиККО, ДО) </vt:lpstr>
      <vt:lpstr>«Модернизация системы профессиональной ориентации школьников  на педагогические профессии» Комплекс профориентационных мероприятий</vt:lpstr>
      <vt:lpstr>Появились новые формы, методики и технологии работы</vt:lpstr>
      <vt:lpstr>Новые формы, методики и технологии работы (продолжение)</vt:lpstr>
      <vt:lpstr>Новые формы, методики и технологии работы (продолжение)</vt:lpstr>
      <vt:lpstr>Новые формы работы, которые запланированы на 2016 г.</vt:lpstr>
      <vt:lpstr>Включенность МР в проект</vt:lpstr>
      <vt:lpstr>В стадии формирования профессиональные сообщества (по инициативе ИРО):</vt:lpstr>
      <vt:lpstr>Профессиональные сообщества (по инициативе ИРО):</vt:lpstr>
      <vt:lpstr>Реализация единичных проектов </vt:lpstr>
      <vt:lpstr>Болевые точки</vt:lpstr>
      <vt:lpstr>Болевые точки</vt:lpstr>
      <vt:lpstr>Болевая точка - Индивидуальный дневник педагогического мастерства (портфолио), </vt:lpstr>
      <vt:lpstr>Администрирование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</dc:title>
  <dc:creator>Светлана Михайловна Полищук</dc:creator>
  <cp:lastModifiedBy>Валентина Геннадьевна Константинова</cp:lastModifiedBy>
  <cp:revision>91</cp:revision>
  <cp:lastPrinted>2016-04-15T09:24:23Z</cp:lastPrinted>
  <dcterms:created xsi:type="dcterms:W3CDTF">2013-10-30T10:27:19Z</dcterms:created>
  <dcterms:modified xsi:type="dcterms:W3CDTF">2016-04-15T10:43:41Z</dcterms:modified>
</cp:coreProperties>
</file>