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3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09"/>
            <a:ext cx="7992888" cy="37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799288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38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Вячеславовна Тихомирова</dc:creator>
  <cp:lastModifiedBy>Галина Валентиновна Куприянова</cp:lastModifiedBy>
  <cp:revision>1</cp:revision>
  <cp:lastPrinted>2016-05-23T06:48:04Z</cp:lastPrinted>
  <dcterms:created xsi:type="dcterms:W3CDTF">2016-05-20T07:45:46Z</dcterms:created>
  <dcterms:modified xsi:type="dcterms:W3CDTF">2016-05-23T06:48:50Z</dcterms:modified>
</cp:coreProperties>
</file>