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6" r:id="rId3"/>
    <p:sldId id="307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8" r:id="rId15"/>
    <p:sldId id="294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2D36"/>
    <a:srgbClr val="B25A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>
        <p:scale>
          <a:sx n="90" d="100"/>
          <a:sy n="90" d="100"/>
        </p:scale>
        <p:origin x="-480" y="-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E57036-C85A-4AE3-B8D1-77827E573A59}" type="doc">
      <dgm:prSet loTypeId="urn:microsoft.com/office/officeart/2008/layout/VerticalCurvedLis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24F90DA-B2B2-443D-A435-E5F9EB9D87FD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Обеспечение внедрения профессионального стандарта педагогических работников в региональную систему образования </a:t>
          </a:r>
          <a:endParaRPr lang="ru-RU" sz="1800" b="1" dirty="0">
            <a:solidFill>
              <a:schemeClr val="tx1"/>
            </a:solidFill>
          </a:endParaRPr>
        </a:p>
      </dgm:t>
    </dgm:pt>
    <dgm:pt modelId="{E1F82A31-CBC5-4AF4-AD9A-719F06F7556F}" type="parTrans" cxnId="{A9358645-6F87-4736-9347-73F33464CF5E}">
      <dgm:prSet/>
      <dgm:spPr/>
      <dgm:t>
        <a:bodyPr/>
        <a:lstStyle/>
        <a:p>
          <a:endParaRPr lang="ru-RU"/>
        </a:p>
      </dgm:t>
    </dgm:pt>
    <dgm:pt modelId="{5870D9CA-8C11-4A23-A420-976271C5169F}" type="sibTrans" cxnId="{A9358645-6F87-4736-9347-73F33464CF5E}">
      <dgm:prSet/>
      <dgm:spPr/>
      <dgm:t>
        <a:bodyPr/>
        <a:lstStyle/>
        <a:p>
          <a:endParaRPr lang="ru-RU"/>
        </a:p>
      </dgm:t>
    </dgm:pt>
    <dgm:pt modelId="{DBF506BB-FF74-4ACA-B51F-0090199B84AE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Разработка и внедрение в практику деятельности образовательных организаций методики диагностики уровня </a:t>
          </a:r>
          <a:r>
            <a:rPr lang="ru-RU" sz="1800" b="1" dirty="0" err="1" smtClean="0">
              <a:solidFill>
                <a:schemeClr val="tx1"/>
              </a:solidFill>
            </a:rPr>
            <a:t>сформированности</a:t>
          </a:r>
          <a:r>
            <a:rPr lang="ru-RU" sz="1800" b="1" dirty="0" smtClean="0">
              <a:solidFill>
                <a:schemeClr val="tx1"/>
              </a:solidFill>
            </a:rPr>
            <a:t> актуальных профессиональных компетенций педагогических работников</a:t>
          </a:r>
          <a:endParaRPr lang="ru-RU" sz="1800" b="1" dirty="0">
            <a:solidFill>
              <a:schemeClr val="tx1"/>
            </a:solidFill>
          </a:endParaRPr>
        </a:p>
      </dgm:t>
    </dgm:pt>
    <dgm:pt modelId="{5FCBD27A-71D8-43C8-82DE-B6226EB5E280}" type="parTrans" cxnId="{155D0E6F-6E04-4A20-BDBA-9D1C8F980515}">
      <dgm:prSet/>
      <dgm:spPr/>
      <dgm:t>
        <a:bodyPr/>
        <a:lstStyle/>
        <a:p>
          <a:endParaRPr lang="ru-RU"/>
        </a:p>
      </dgm:t>
    </dgm:pt>
    <dgm:pt modelId="{B0513E74-DC31-4866-9329-896EAA1E4410}" type="sibTrans" cxnId="{155D0E6F-6E04-4A20-BDBA-9D1C8F980515}">
      <dgm:prSet/>
      <dgm:spPr/>
      <dgm:t>
        <a:bodyPr/>
        <a:lstStyle/>
        <a:p>
          <a:endParaRPr lang="ru-RU"/>
        </a:p>
      </dgm:t>
    </dgm:pt>
    <dgm:pt modelId="{68848252-F4AC-455B-B1EF-F794C8A362F6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Разработка и распространение в региональной системе образования технологии формирования индивидуальных программ развития педагогических кадров</a:t>
          </a:r>
          <a:endParaRPr lang="ru-RU" sz="1800" b="1" dirty="0">
            <a:solidFill>
              <a:schemeClr val="tx1"/>
            </a:solidFill>
          </a:endParaRPr>
        </a:p>
      </dgm:t>
    </dgm:pt>
    <dgm:pt modelId="{1BE3B6D8-7A28-4120-9DF0-586438923F31}" type="parTrans" cxnId="{9B21A3D3-3EA6-4A55-8E6A-8D3FE253B3FE}">
      <dgm:prSet/>
      <dgm:spPr/>
      <dgm:t>
        <a:bodyPr/>
        <a:lstStyle/>
        <a:p>
          <a:endParaRPr lang="ru-RU"/>
        </a:p>
      </dgm:t>
    </dgm:pt>
    <dgm:pt modelId="{D23E75A4-2843-4301-BE8A-4A794952BBD7}" type="sibTrans" cxnId="{9B21A3D3-3EA6-4A55-8E6A-8D3FE253B3FE}">
      <dgm:prSet/>
      <dgm:spPr/>
      <dgm:t>
        <a:bodyPr/>
        <a:lstStyle/>
        <a:p>
          <a:endParaRPr lang="ru-RU"/>
        </a:p>
      </dgm:t>
    </dgm:pt>
    <dgm:pt modelId="{01FB2611-A3A5-4F7F-B5B6-87F7C28617CF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Развитие вариативных форм повышения квалификации педагогических кадров в региональной системе образования</a:t>
          </a:r>
          <a:endParaRPr lang="ru-RU" sz="1800" b="1" dirty="0">
            <a:solidFill>
              <a:schemeClr val="tx1"/>
            </a:solidFill>
          </a:endParaRPr>
        </a:p>
      </dgm:t>
    </dgm:pt>
    <dgm:pt modelId="{A68ADD0D-13AE-40FD-AEEF-94C2F1A0C9E1}" type="parTrans" cxnId="{2599B178-1FE0-49F1-A8B4-6EC5D1B2925F}">
      <dgm:prSet/>
      <dgm:spPr/>
      <dgm:t>
        <a:bodyPr/>
        <a:lstStyle/>
        <a:p>
          <a:endParaRPr lang="ru-RU"/>
        </a:p>
      </dgm:t>
    </dgm:pt>
    <dgm:pt modelId="{2373DE28-368F-49DD-8B89-3FAE30E562CF}" type="sibTrans" cxnId="{2599B178-1FE0-49F1-A8B4-6EC5D1B2925F}">
      <dgm:prSet/>
      <dgm:spPr/>
      <dgm:t>
        <a:bodyPr/>
        <a:lstStyle/>
        <a:p>
          <a:endParaRPr lang="ru-RU"/>
        </a:p>
      </dgm:t>
    </dgm:pt>
    <dgm:pt modelId="{5744759C-6E8B-4278-ADEF-54F40153EF38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Внесение изменений в отраслевую систему оплаты труда и практику аттестации в целях стимулирования профессионального развития педагогических кадров</a:t>
          </a:r>
          <a:endParaRPr lang="ru-RU" sz="1800" b="1" dirty="0">
            <a:solidFill>
              <a:schemeClr val="tx1"/>
            </a:solidFill>
          </a:endParaRPr>
        </a:p>
      </dgm:t>
    </dgm:pt>
    <dgm:pt modelId="{FC0E4F07-57B1-4E7C-904C-6B271D77B322}" type="parTrans" cxnId="{0815CA66-8DDF-483D-BD2F-10285D91F132}">
      <dgm:prSet/>
      <dgm:spPr/>
      <dgm:t>
        <a:bodyPr/>
        <a:lstStyle/>
        <a:p>
          <a:endParaRPr lang="ru-RU"/>
        </a:p>
      </dgm:t>
    </dgm:pt>
    <dgm:pt modelId="{50508531-DA7F-4CE3-A00F-6D03A9AD62CE}" type="sibTrans" cxnId="{0815CA66-8DDF-483D-BD2F-10285D91F132}">
      <dgm:prSet/>
      <dgm:spPr/>
      <dgm:t>
        <a:bodyPr/>
        <a:lstStyle/>
        <a:p>
          <a:endParaRPr lang="ru-RU"/>
        </a:p>
      </dgm:t>
    </dgm:pt>
    <dgm:pt modelId="{234F7FA1-4C1C-4662-AF16-AFA3987FE955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Создание условий для модернизации региональной системы педагогического образования</a:t>
          </a:r>
          <a:endParaRPr lang="ru-RU" sz="1800" dirty="0">
            <a:solidFill>
              <a:schemeClr val="tx1"/>
            </a:solidFill>
          </a:endParaRPr>
        </a:p>
      </dgm:t>
    </dgm:pt>
    <dgm:pt modelId="{9DECC74C-954F-4341-8AE9-37C7A1C9F330}" type="parTrans" cxnId="{C43AE4EA-7C59-4D97-8307-9DBF1E0DEE1F}">
      <dgm:prSet/>
      <dgm:spPr/>
      <dgm:t>
        <a:bodyPr/>
        <a:lstStyle/>
        <a:p>
          <a:endParaRPr lang="ru-RU"/>
        </a:p>
      </dgm:t>
    </dgm:pt>
    <dgm:pt modelId="{E1BF2ACA-C292-42AC-A917-1382893DC413}" type="sibTrans" cxnId="{C43AE4EA-7C59-4D97-8307-9DBF1E0DEE1F}">
      <dgm:prSet/>
      <dgm:spPr/>
      <dgm:t>
        <a:bodyPr/>
        <a:lstStyle/>
        <a:p>
          <a:endParaRPr lang="ru-RU"/>
        </a:p>
      </dgm:t>
    </dgm:pt>
    <dgm:pt modelId="{E39717D4-9DEC-4278-8240-966EC9282400}" type="pres">
      <dgm:prSet presAssocID="{43E57036-C85A-4AE3-B8D1-77827E573A5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06422A1B-BAB6-422F-84F2-AF9B8689507A}" type="pres">
      <dgm:prSet presAssocID="{43E57036-C85A-4AE3-B8D1-77827E573A59}" presName="Name1" presStyleCnt="0"/>
      <dgm:spPr/>
      <dgm:t>
        <a:bodyPr/>
        <a:lstStyle/>
        <a:p>
          <a:endParaRPr lang="ru-RU"/>
        </a:p>
      </dgm:t>
    </dgm:pt>
    <dgm:pt modelId="{C619E156-8B45-491B-A1A3-BAF9A3CCBB51}" type="pres">
      <dgm:prSet presAssocID="{43E57036-C85A-4AE3-B8D1-77827E573A59}" presName="cycle" presStyleCnt="0"/>
      <dgm:spPr/>
      <dgm:t>
        <a:bodyPr/>
        <a:lstStyle/>
        <a:p>
          <a:endParaRPr lang="ru-RU"/>
        </a:p>
      </dgm:t>
    </dgm:pt>
    <dgm:pt modelId="{545FC572-BF33-4AD3-9F35-6B6A95C0EE26}" type="pres">
      <dgm:prSet presAssocID="{43E57036-C85A-4AE3-B8D1-77827E573A59}" presName="srcNode" presStyleLbl="node1" presStyleIdx="0" presStyleCnt="6"/>
      <dgm:spPr/>
      <dgm:t>
        <a:bodyPr/>
        <a:lstStyle/>
        <a:p>
          <a:endParaRPr lang="ru-RU"/>
        </a:p>
      </dgm:t>
    </dgm:pt>
    <dgm:pt modelId="{55526B81-E366-4345-BFB3-8F624EDAA6B5}" type="pres">
      <dgm:prSet presAssocID="{43E57036-C85A-4AE3-B8D1-77827E573A59}" presName="conn" presStyleLbl="parChTrans1D2" presStyleIdx="0" presStyleCnt="1"/>
      <dgm:spPr/>
      <dgm:t>
        <a:bodyPr/>
        <a:lstStyle/>
        <a:p>
          <a:endParaRPr lang="ru-RU"/>
        </a:p>
      </dgm:t>
    </dgm:pt>
    <dgm:pt modelId="{93A80EED-6F75-40FD-8ED2-4285D18279E0}" type="pres">
      <dgm:prSet presAssocID="{43E57036-C85A-4AE3-B8D1-77827E573A59}" presName="extraNode" presStyleLbl="node1" presStyleIdx="0" presStyleCnt="6"/>
      <dgm:spPr/>
      <dgm:t>
        <a:bodyPr/>
        <a:lstStyle/>
        <a:p>
          <a:endParaRPr lang="ru-RU"/>
        </a:p>
      </dgm:t>
    </dgm:pt>
    <dgm:pt modelId="{E5730CE8-C91C-4144-A3F7-C3FF5E3FDCA6}" type="pres">
      <dgm:prSet presAssocID="{43E57036-C85A-4AE3-B8D1-77827E573A59}" presName="dstNode" presStyleLbl="node1" presStyleIdx="0" presStyleCnt="6"/>
      <dgm:spPr/>
      <dgm:t>
        <a:bodyPr/>
        <a:lstStyle/>
        <a:p>
          <a:endParaRPr lang="ru-RU"/>
        </a:p>
      </dgm:t>
    </dgm:pt>
    <dgm:pt modelId="{A718C887-50D2-4602-AF99-6EEACE9882B8}" type="pres">
      <dgm:prSet presAssocID="{124F90DA-B2B2-443D-A435-E5F9EB9D87FD}" presName="text_1" presStyleLbl="node1" presStyleIdx="0" presStyleCnt="6" custScaleY="84995" custLinFactNeighborY="29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2A5747-BBE9-4355-8249-F37479D828EB}" type="pres">
      <dgm:prSet presAssocID="{124F90DA-B2B2-443D-A435-E5F9EB9D87FD}" presName="accent_1" presStyleCnt="0"/>
      <dgm:spPr/>
      <dgm:t>
        <a:bodyPr/>
        <a:lstStyle/>
        <a:p>
          <a:endParaRPr lang="ru-RU"/>
        </a:p>
      </dgm:t>
    </dgm:pt>
    <dgm:pt modelId="{E79A171E-3A61-4504-9C68-EAF396A90343}" type="pres">
      <dgm:prSet presAssocID="{124F90DA-B2B2-443D-A435-E5F9EB9D87FD}" presName="accentRepeatNode" presStyleLbl="solidFgAcc1" presStyleIdx="0" presStyleCnt="6"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E012DE66-CA98-4F43-AA43-40FC130B3041}" type="pres">
      <dgm:prSet presAssocID="{DBF506BB-FF74-4ACA-B51F-0090199B84AE}" presName="text_2" presStyleLbl="node1" presStyleIdx="1" presStyleCnt="6" custLinFactNeighborX="-193" custLinFactNeighborY="19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542D02-5B53-4E24-99DC-B5EBDFC4D2CD}" type="pres">
      <dgm:prSet presAssocID="{DBF506BB-FF74-4ACA-B51F-0090199B84AE}" presName="accent_2" presStyleCnt="0"/>
      <dgm:spPr/>
      <dgm:t>
        <a:bodyPr/>
        <a:lstStyle/>
        <a:p>
          <a:endParaRPr lang="ru-RU"/>
        </a:p>
      </dgm:t>
    </dgm:pt>
    <dgm:pt modelId="{E78AF0ED-E197-44DF-9733-EE76ECE4C1B1}" type="pres">
      <dgm:prSet presAssocID="{DBF506BB-FF74-4ACA-B51F-0090199B84AE}" presName="accentRepeatNode" presStyleLbl="solidFgAcc1" presStyleIdx="1" presStyleCnt="6"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300DB6D8-54B1-44DC-A9EB-1201049863AB}" type="pres">
      <dgm:prSet presAssocID="{68848252-F4AC-455B-B1EF-F794C8A362F6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2EB4DE-FD88-4B37-8ADC-88698B2FE9D0}" type="pres">
      <dgm:prSet presAssocID="{68848252-F4AC-455B-B1EF-F794C8A362F6}" presName="accent_3" presStyleCnt="0"/>
      <dgm:spPr/>
      <dgm:t>
        <a:bodyPr/>
        <a:lstStyle/>
        <a:p>
          <a:endParaRPr lang="ru-RU"/>
        </a:p>
      </dgm:t>
    </dgm:pt>
    <dgm:pt modelId="{461D5F83-4ABD-4BBC-B8CE-6B00683CAE0B}" type="pres">
      <dgm:prSet presAssocID="{68848252-F4AC-455B-B1EF-F794C8A362F6}" presName="accentRepeatNode" presStyleLbl="solidFgAcc1" presStyleIdx="2" presStyleCnt="6"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CE484CD2-F65C-4D17-9A0B-77453709CFE8}" type="pres">
      <dgm:prSet presAssocID="{01FB2611-A3A5-4F7F-B5B6-87F7C28617CF}" presName="text_4" presStyleLbl="node1" presStyleIdx="3" presStyleCnt="6" custScaleY="973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574E19-6094-4422-84B1-830E2543F66A}" type="pres">
      <dgm:prSet presAssocID="{01FB2611-A3A5-4F7F-B5B6-87F7C28617CF}" presName="accent_4" presStyleCnt="0"/>
      <dgm:spPr/>
      <dgm:t>
        <a:bodyPr/>
        <a:lstStyle/>
        <a:p>
          <a:endParaRPr lang="ru-RU"/>
        </a:p>
      </dgm:t>
    </dgm:pt>
    <dgm:pt modelId="{305F3E7D-24AE-444E-942F-59E475D0526A}" type="pres">
      <dgm:prSet presAssocID="{01FB2611-A3A5-4F7F-B5B6-87F7C28617CF}" presName="accentRepeatNode" presStyleLbl="solidFgAcc1" presStyleIdx="3" presStyleCnt="6"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7E965907-DA00-435A-807E-B3B4644DB4C6}" type="pres">
      <dgm:prSet presAssocID="{5744759C-6E8B-4278-ADEF-54F40153EF38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81173C-6630-4970-AADD-1272B07A5112}" type="pres">
      <dgm:prSet presAssocID="{5744759C-6E8B-4278-ADEF-54F40153EF38}" presName="accent_5" presStyleCnt="0"/>
      <dgm:spPr/>
    </dgm:pt>
    <dgm:pt modelId="{DEA91BF3-AE07-422B-9EB9-7482AA9E6F32}" type="pres">
      <dgm:prSet presAssocID="{5744759C-6E8B-4278-ADEF-54F40153EF38}" presName="accentRepeatNode" presStyleLbl="solidFgAcc1" presStyleIdx="4" presStyleCnt="6"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9422CD09-9EC7-44D8-A6F3-88B8929CBA23}" type="pres">
      <dgm:prSet presAssocID="{234F7FA1-4C1C-4662-AF16-AFA3987FE955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57A76F-7365-45A5-97FB-AA1ECDA0761B}" type="pres">
      <dgm:prSet presAssocID="{234F7FA1-4C1C-4662-AF16-AFA3987FE955}" presName="accent_6" presStyleCnt="0"/>
      <dgm:spPr/>
    </dgm:pt>
    <dgm:pt modelId="{B42C6EBA-F939-43C3-BDDB-AE50C765F3E2}" type="pres">
      <dgm:prSet presAssocID="{234F7FA1-4C1C-4662-AF16-AFA3987FE955}" presName="accentRepeatNode" presStyleLbl="solidFgAcc1" presStyleIdx="5" presStyleCnt="6"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ru-RU"/>
        </a:p>
      </dgm:t>
    </dgm:pt>
  </dgm:ptLst>
  <dgm:cxnLst>
    <dgm:cxn modelId="{155D0E6F-6E04-4A20-BDBA-9D1C8F980515}" srcId="{43E57036-C85A-4AE3-B8D1-77827E573A59}" destId="{DBF506BB-FF74-4ACA-B51F-0090199B84AE}" srcOrd="1" destOrd="0" parTransId="{5FCBD27A-71D8-43C8-82DE-B6226EB5E280}" sibTransId="{B0513E74-DC31-4866-9329-896EAA1E4410}"/>
    <dgm:cxn modelId="{A9358645-6F87-4736-9347-73F33464CF5E}" srcId="{43E57036-C85A-4AE3-B8D1-77827E573A59}" destId="{124F90DA-B2B2-443D-A435-E5F9EB9D87FD}" srcOrd="0" destOrd="0" parTransId="{E1F82A31-CBC5-4AF4-AD9A-719F06F7556F}" sibTransId="{5870D9CA-8C11-4A23-A420-976271C5169F}"/>
    <dgm:cxn modelId="{2599B178-1FE0-49F1-A8B4-6EC5D1B2925F}" srcId="{43E57036-C85A-4AE3-B8D1-77827E573A59}" destId="{01FB2611-A3A5-4F7F-B5B6-87F7C28617CF}" srcOrd="3" destOrd="0" parTransId="{A68ADD0D-13AE-40FD-AEEF-94C2F1A0C9E1}" sibTransId="{2373DE28-368F-49DD-8B89-3FAE30E562CF}"/>
    <dgm:cxn modelId="{2E954427-E166-4407-812A-F93D88D0044E}" type="presOf" srcId="{DBF506BB-FF74-4ACA-B51F-0090199B84AE}" destId="{E012DE66-CA98-4F43-AA43-40FC130B3041}" srcOrd="0" destOrd="0" presId="urn:microsoft.com/office/officeart/2008/layout/VerticalCurvedList"/>
    <dgm:cxn modelId="{AC4D65B8-E579-485C-A25E-A55ED6BC792D}" type="presOf" srcId="{5744759C-6E8B-4278-ADEF-54F40153EF38}" destId="{7E965907-DA00-435A-807E-B3B4644DB4C6}" srcOrd="0" destOrd="0" presId="urn:microsoft.com/office/officeart/2008/layout/VerticalCurvedList"/>
    <dgm:cxn modelId="{BF4B8909-4BDC-494E-BCA1-B30905A4587C}" type="presOf" srcId="{43E57036-C85A-4AE3-B8D1-77827E573A59}" destId="{E39717D4-9DEC-4278-8240-966EC9282400}" srcOrd="0" destOrd="0" presId="urn:microsoft.com/office/officeart/2008/layout/VerticalCurvedList"/>
    <dgm:cxn modelId="{10122F32-824A-4C92-A55A-77CF9679C5F1}" type="presOf" srcId="{68848252-F4AC-455B-B1EF-F794C8A362F6}" destId="{300DB6D8-54B1-44DC-A9EB-1201049863AB}" srcOrd="0" destOrd="0" presId="urn:microsoft.com/office/officeart/2008/layout/VerticalCurvedList"/>
    <dgm:cxn modelId="{C43AE4EA-7C59-4D97-8307-9DBF1E0DEE1F}" srcId="{43E57036-C85A-4AE3-B8D1-77827E573A59}" destId="{234F7FA1-4C1C-4662-AF16-AFA3987FE955}" srcOrd="5" destOrd="0" parTransId="{9DECC74C-954F-4341-8AE9-37C7A1C9F330}" sibTransId="{E1BF2ACA-C292-42AC-A917-1382893DC413}"/>
    <dgm:cxn modelId="{0815CA66-8DDF-483D-BD2F-10285D91F132}" srcId="{43E57036-C85A-4AE3-B8D1-77827E573A59}" destId="{5744759C-6E8B-4278-ADEF-54F40153EF38}" srcOrd="4" destOrd="0" parTransId="{FC0E4F07-57B1-4E7C-904C-6B271D77B322}" sibTransId="{50508531-DA7F-4CE3-A00F-6D03A9AD62CE}"/>
    <dgm:cxn modelId="{29C0AB41-EBD5-44BD-9ACC-4AF025D85159}" type="presOf" srcId="{01FB2611-A3A5-4F7F-B5B6-87F7C28617CF}" destId="{CE484CD2-F65C-4D17-9A0B-77453709CFE8}" srcOrd="0" destOrd="0" presId="urn:microsoft.com/office/officeart/2008/layout/VerticalCurvedList"/>
    <dgm:cxn modelId="{F4E5FDCE-B8A0-4C40-8282-BF49C9FCF70F}" type="presOf" srcId="{5870D9CA-8C11-4A23-A420-976271C5169F}" destId="{55526B81-E366-4345-BFB3-8F624EDAA6B5}" srcOrd="0" destOrd="0" presId="urn:microsoft.com/office/officeart/2008/layout/VerticalCurvedList"/>
    <dgm:cxn modelId="{9B21A3D3-3EA6-4A55-8E6A-8D3FE253B3FE}" srcId="{43E57036-C85A-4AE3-B8D1-77827E573A59}" destId="{68848252-F4AC-455B-B1EF-F794C8A362F6}" srcOrd="2" destOrd="0" parTransId="{1BE3B6D8-7A28-4120-9DF0-586438923F31}" sibTransId="{D23E75A4-2843-4301-BE8A-4A794952BBD7}"/>
    <dgm:cxn modelId="{9E62EF35-1077-45F9-B725-4648BB327759}" type="presOf" srcId="{234F7FA1-4C1C-4662-AF16-AFA3987FE955}" destId="{9422CD09-9EC7-44D8-A6F3-88B8929CBA23}" srcOrd="0" destOrd="0" presId="urn:microsoft.com/office/officeart/2008/layout/VerticalCurvedList"/>
    <dgm:cxn modelId="{59C8DE3F-C292-413B-9044-186D06125056}" type="presOf" srcId="{124F90DA-B2B2-443D-A435-E5F9EB9D87FD}" destId="{A718C887-50D2-4602-AF99-6EEACE9882B8}" srcOrd="0" destOrd="0" presId="urn:microsoft.com/office/officeart/2008/layout/VerticalCurvedList"/>
    <dgm:cxn modelId="{FC68B522-EEA8-4059-8C33-8E0C22102362}" type="presParOf" srcId="{E39717D4-9DEC-4278-8240-966EC9282400}" destId="{06422A1B-BAB6-422F-84F2-AF9B8689507A}" srcOrd="0" destOrd="0" presId="urn:microsoft.com/office/officeart/2008/layout/VerticalCurvedList"/>
    <dgm:cxn modelId="{927A8D65-2BAC-4406-9778-43415E7539B4}" type="presParOf" srcId="{06422A1B-BAB6-422F-84F2-AF9B8689507A}" destId="{C619E156-8B45-491B-A1A3-BAF9A3CCBB51}" srcOrd="0" destOrd="0" presId="urn:microsoft.com/office/officeart/2008/layout/VerticalCurvedList"/>
    <dgm:cxn modelId="{4808A203-07E5-4C37-9A76-C8AF7D648CC3}" type="presParOf" srcId="{C619E156-8B45-491B-A1A3-BAF9A3CCBB51}" destId="{545FC572-BF33-4AD3-9F35-6B6A95C0EE26}" srcOrd="0" destOrd="0" presId="urn:microsoft.com/office/officeart/2008/layout/VerticalCurvedList"/>
    <dgm:cxn modelId="{6654A938-3F12-4066-9508-9B19C9D4AA3F}" type="presParOf" srcId="{C619E156-8B45-491B-A1A3-BAF9A3CCBB51}" destId="{55526B81-E366-4345-BFB3-8F624EDAA6B5}" srcOrd="1" destOrd="0" presId="urn:microsoft.com/office/officeart/2008/layout/VerticalCurvedList"/>
    <dgm:cxn modelId="{79A1D3AF-F4E6-47BF-ABDE-1489BD9F0FAA}" type="presParOf" srcId="{C619E156-8B45-491B-A1A3-BAF9A3CCBB51}" destId="{93A80EED-6F75-40FD-8ED2-4285D18279E0}" srcOrd="2" destOrd="0" presId="urn:microsoft.com/office/officeart/2008/layout/VerticalCurvedList"/>
    <dgm:cxn modelId="{7B8801D7-E5ED-4624-8232-B6DB877CAC98}" type="presParOf" srcId="{C619E156-8B45-491B-A1A3-BAF9A3CCBB51}" destId="{E5730CE8-C91C-4144-A3F7-C3FF5E3FDCA6}" srcOrd="3" destOrd="0" presId="urn:microsoft.com/office/officeart/2008/layout/VerticalCurvedList"/>
    <dgm:cxn modelId="{B6703941-7B86-4B0B-AA31-9D9B25253FBF}" type="presParOf" srcId="{06422A1B-BAB6-422F-84F2-AF9B8689507A}" destId="{A718C887-50D2-4602-AF99-6EEACE9882B8}" srcOrd="1" destOrd="0" presId="urn:microsoft.com/office/officeart/2008/layout/VerticalCurvedList"/>
    <dgm:cxn modelId="{73FA856E-B949-48E2-8DA3-D38CC252EDDB}" type="presParOf" srcId="{06422A1B-BAB6-422F-84F2-AF9B8689507A}" destId="{312A5747-BBE9-4355-8249-F37479D828EB}" srcOrd="2" destOrd="0" presId="urn:microsoft.com/office/officeart/2008/layout/VerticalCurvedList"/>
    <dgm:cxn modelId="{55FBE142-52FC-4EE6-AABB-9CB78062BFF8}" type="presParOf" srcId="{312A5747-BBE9-4355-8249-F37479D828EB}" destId="{E79A171E-3A61-4504-9C68-EAF396A90343}" srcOrd="0" destOrd="0" presId="urn:microsoft.com/office/officeart/2008/layout/VerticalCurvedList"/>
    <dgm:cxn modelId="{32BDD203-A5C9-4DB4-961A-DC3D4EAB2E9D}" type="presParOf" srcId="{06422A1B-BAB6-422F-84F2-AF9B8689507A}" destId="{E012DE66-CA98-4F43-AA43-40FC130B3041}" srcOrd="3" destOrd="0" presId="urn:microsoft.com/office/officeart/2008/layout/VerticalCurvedList"/>
    <dgm:cxn modelId="{6CEA4D46-0E1A-40D5-A0F8-C3C1FCC60F52}" type="presParOf" srcId="{06422A1B-BAB6-422F-84F2-AF9B8689507A}" destId="{A7542D02-5B53-4E24-99DC-B5EBDFC4D2CD}" srcOrd="4" destOrd="0" presId="urn:microsoft.com/office/officeart/2008/layout/VerticalCurvedList"/>
    <dgm:cxn modelId="{EA69115B-2190-45E0-8023-9F172E21E856}" type="presParOf" srcId="{A7542D02-5B53-4E24-99DC-B5EBDFC4D2CD}" destId="{E78AF0ED-E197-44DF-9733-EE76ECE4C1B1}" srcOrd="0" destOrd="0" presId="urn:microsoft.com/office/officeart/2008/layout/VerticalCurvedList"/>
    <dgm:cxn modelId="{28FB0434-6C96-492F-A9F3-942FFB731A6B}" type="presParOf" srcId="{06422A1B-BAB6-422F-84F2-AF9B8689507A}" destId="{300DB6D8-54B1-44DC-A9EB-1201049863AB}" srcOrd="5" destOrd="0" presId="urn:microsoft.com/office/officeart/2008/layout/VerticalCurvedList"/>
    <dgm:cxn modelId="{80AEB021-BBC0-4768-8BA6-B5BCE0D5D228}" type="presParOf" srcId="{06422A1B-BAB6-422F-84F2-AF9B8689507A}" destId="{A02EB4DE-FD88-4B37-8ADC-88698B2FE9D0}" srcOrd="6" destOrd="0" presId="urn:microsoft.com/office/officeart/2008/layout/VerticalCurvedList"/>
    <dgm:cxn modelId="{762E20D5-1903-4C3C-A758-A0B8208B2AC0}" type="presParOf" srcId="{A02EB4DE-FD88-4B37-8ADC-88698B2FE9D0}" destId="{461D5F83-4ABD-4BBC-B8CE-6B00683CAE0B}" srcOrd="0" destOrd="0" presId="urn:microsoft.com/office/officeart/2008/layout/VerticalCurvedList"/>
    <dgm:cxn modelId="{20FC800D-2E7A-45D2-9E64-FBE3D5C1BEC9}" type="presParOf" srcId="{06422A1B-BAB6-422F-84F2-AF9B8689507A}" destId="{CE484CD2-F65C-4D17-9A0B-77453709CFE8}" srcOrd="7" destOrd="0" presId="urn:microsoft.com/office/officeart/2008/layout/VerticalCurvedList"/>
    <dgm:cxn modelId="{0CC621EC-D863-44D7-A768-D9A4BF15FB04}" type="presParOf" srcId="{06422A1B-BAB6-422F-84F2-AF9B8689507A}" destId="{05574E19-6094-4422-84B1-830E2543F66A}" srcOrd="8" destOrd="0" presId="urn:microsoft.com/office/officeart/2008/layout/VerticalCurvedList"/>
    <dgm:cxn modelId="{C0CF6B0E-7081-447C-8344-278EBEBC7652}" type="presParOf" srcId="{05574E19-6094-4422-84B1-830E2543F66A}" destId="{305F3E7D-24AE-444E-942F-59E475D0526A}" srcOrd="0" destOrd="0" presId="urn:microsoft.com/office/officeart/2008/layout/VerticalCurvedList"/>
    <dgm:cxn modelId="{E10A4FDB-2E4C-4F38-AFE8-BD0A22CDD592}" type="presParOf" srcId="{06422A1B-BAB6-422F-84F2-AF9B8689507A}" destId="{7E965907-DA00-435A-807E-B3B4644DB4C6}" srcOrd="9" destOrd="0" presId="urn:microsoft.com/office/officeart/2008/layout/VerticalCurvedList"/>
    <dgm:cxn modelId="{65184215-87AF-48E3-9387-DF5347A43F34}" type="presParOf" srcId="{06422A1B-BAB6-422F-84F2-AF9B8689507A}" destId="{4881173C-6630-4970-AADD-1272B07A5112}" srcOrd="10" destOrd="0" presId="urn:microsoft.com/office/officeart/2008/layout/VerticalCurvedList"/>
    <dgm:cxn modelId="{4A1950A4-9C90-4490-B7EC-D676086B02F3}" type="presParOf" srcId="{4881173C-6630-4970-AADD-1272B07A5112}" destId="{DEA91BF3-AE07-422B-9EB9-7482AA9E6F32}" srcOrd="0" destOrd="0" presId="urn:microsoft.com/office/officeart/2008/layout/VerticalCurvedList"/>
    <dgm:cxn modelId="{39B73864-0507-4E99-A0CB-FB7E7F200FCD}" type="presParOf" srcId="{06422A1B-BAB6-422F-84F2-AF9B8689507A}" destId="{9422CD09-9EC7-44D8-A6F3-88B8929CBA23}" srcOrd="11" destOrd="0" presId="urn:microsoft.com/office/officeart/2008/layout/VerticalCurvedList"/>
    <dgm:cxn modelId="{6848309B-3045-48E7-A4E4-F8319B9C8760}" type="presParOf" srcId="{06422A1B-BAB6-422F-84F2-AF9B8689507A}" destId="{5857A76F-7365-45A5-97FB-AA1ECDA0761B}" srcOrd="12" destOrd="0" presId="urn:microsoft.com/office/officeart/2008/layout/VerticalCurvedList"/>
    <dgm:cxn modelId="{EED0780A-1775-47EF-98FB-5A0EAF01108C}" type="presParOf" srcId="{5857A76F-7365-45A5-97FB-AA1ECDA0761B}" destId="{B42C6EBA-F939-43C3-BDDB-AE50C765F3E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92325D-12E6-4BF3-9C1F-F1226F6300DE}" type="doc">
      <dgm:prSet loTypeId="urn:microsoft.com/office/officeart/2005/8/layout/vList6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0FEDEED-A682-4FB5-95A7-355B25F2AEFE}">
      <dgm:prSet phldrT="[Текст]" custT="1"/>
      <dgm:spPr/>
      <dgm:t>
        <a:bodyPr/>
        <a:lstStyle/>
        <a:p>
          <a:r>
            <a:rPr lang="ru-RU" sz="2400" b="1" dirty="0" smtClean="0"/>
            <a:t>Будут разработаны новые документы</a:t>
          </a:r>
          <a:endParaRPr lang="ru-RU" sz="2400" b="1" dirty="0"/>
        </a:p>
      </dgm:t>
    </dgm:pt>
    <dgm:pt modelId="{6911C6E8-2623-437D-922D-B7213633C318}" type="parTrans" cxnId="{3F415E77-C8C9-4B2B-B579-24E30A74C806}">
      <dgm:prSet/>
      <dgm:spPr/>
      <dgm:t>
        <a:bodyPr/>
        <a:lstStyle/>
        <a:p>
          <a:endParaRPr lang="ru-RU"/>
        </a:p>
      </dgm:t>
    </dgm:pt>
    <dgm:pt modelId="{96F3A181-0CEF-4317-84E4-273D8F77239A}" type="sibTrans" cxnId="{3F415E77-C8C9-4B2B-B579-24E30A74C806}">
      <dgm:prSet/>
      <dgm:spPr/>
      <dgm:t>
        <a:bodyPr/>
        <a:lstStyle/>
        <a:p>
          <a:endParaRPr lang="ru-RU"/>
        </a:p>
      </dgm:t>
    </dgm:pt>
    <dgm:pt modelId="{60FA3762-6211-4C80-92EC-B9C331094965}">
      <dgm:prSet phldrT="[Текст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400" dirty="0" smtClean="0"/>
            <a:t>Новые  нормативные правовые, локальные акты</a:t>
          </a:r>
          <a:endParaRPr lang="ru-RU" sz="1400" b="1" dirty="0"/>
        </a:p>
      </dgm:t>
    </dgm:pt>
    <dgm:pt modelId="{EF9252F8-5E54-406C-96A2-9A93C05F3B22}" type="parTrans" cxnId="{F4B2FC33-905E-439C-A50A-A3679CCB2B52}">
      <dgm:prSet/>
      <dgm:spPr/>
      <dgm:t>
        <a:bodyPr/>
        <a:lstStyle/>
        <a:p>
          <a:endParaRPr lang="ru-RU"/>
        </a:p>
      </dgm:t>
    </dgm:pt>
    <dgm:pt modelId="{B5ABCBDE-FA87-485D-B186-209F06EA2E01}" type="sibTrans" cxnId="{F4B2FC33-905E-439C-A50A-A3679CCB2B52}">
      <dgm:prSet/>
      <dgm:spPr/>
      <dgm:t>
        <a:bodyPr/>
        <a:lstStyle/>
        <a:p>
          <a:endParaRPr lang="ru-RU"/>
        </a:p>
      </dgm:t>
    </dgm:pt>
    <dgm:pt modelId="{7178E389-F056-4561-9C3A-EDB73525AEA8}">
      <dgm:prSet phldrT="[Текст]" custT="1"/>
      <dgm:spPr/>
      <dgm:t>
        <a:bodyPr/>
        <a:lstStyle/>
        <a:p>
          <a:r>
            <a:rPr lang="ru-RU" sz="2400" b="1" u="none" dirty="0" smtClean="0"/>
            <a:t>Будут созданы новые (обновленные) практики </a:t>
          </a:r>
          <a:endParaRPr lang="ru-RU" sz="2400" b="1" u="none" dirty="0"/>
        </a:p>
      </dgm:t>
    </dgm:pt>
    <dgm:pt modelId="{6BEE467D-1A5B-4ADF-8AC2-869ED6652F04}" type="parTrans" cxnId="{87004C6A-E55E-422F-BE66-2C18B0C485B6}">
      <dgm:prSet/>
      <dgm:spPr/>
      <dgm:t>
        <a:bodyPr/>
        <a:lstStyle/>
        <a:p>
          <a:endParaRPr lang="ru-RU"/>
        </a:p>
      </dgm:t>
    </dgm:pt>
    <dgm:pt modelId="{7703CE46-5CC4-429E-B35B-A1E5BB017BA6}" type="sibTrans" cxnId="{87004C6A-E55E-422F-BE66-2C18B0C485B6}">
      <dgm:prSet/>
      <dgm:spPr/>
      <dgm:t>
        <a:bodyPr/>
        <a:lstStyle/>
        <a:p>
          <a:endParaRPr lang="ru-RU"/>
        </a:p>
      </dgm:t>
    </dgm:pt>
    <dgm:pt modelId="{E415705D-7712-4DAF-9C79-FAF685C211D4}">
      <dgm:prSet phldrT="[Текст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400" dirty="0" smtClean="0"/>
            <a:t>Сетевые и модульные программы повышения квалификации </a:t>
          </a:r>
          <a:endParaRPr lang="ru-RU" sz="1400" dirty="0"/>
        </a:p>
      </dgm:t>
    </dgm:pt>
    <dgm:pt modelId="{ED4EC315-BE68-487B-BDE4-E1B258D8BFFF}" type="parTrans" cxnId="{416E0EAB-000B-4926-AE02-AB4226C46A07}">
      <dgm:prSet/>
      <dgm:spPr/>
      <dgm:t>
        <a:bodyPr/>
        <a:lstStyle/>
        <a:p>
          <a:endParaRPr lang="ru-RU"/>
        </a:p>
      </dgm:t>
    </dgm:pt>
    <dgm:pt modelId="{E2EE22B1-8351-40B8-AF83-0B1A8E0B2BFF}" type="sibTrans" cxnId="{416E0EAB-000B-4926-AE02-AB4226C46A07}">
      <dgm:prSet/>
      <dgm:spPr/>
      <dgm:t>
        <a:bodyPr/>
        <a:lstStyle/>
        <a:p>
          <a:endParaRPr lang="ru-RU"/>
        </a:p>
      </dgm:t>
    </dgm:pt>
    <dgm:pt modelId="{1AACE926-DB24-4D9C-B977-6A63C60C9F35}">
      <dgm:prSet custT="1"/>
      <dgm:spPr/>
      <dgm:t>
        <a:bodyPr/>
        <a:lstStyle/>
        <a:p>
          <a:r>
            <a:rPr lang="ru-RU" sz="2400" b="1" dirty="0" smtClean="0"/>
            <a:t>Будут внедрены новые формы, методики, технологии</a:t>
          </a:r>
          <a:endParaRPr lang="ru-RU" sz="2400" b="1" dirty="0"/>
        </a:p>
      </dgm:t>
    </dgm:pt>
    <dgm:pt modelId="{F9441041-8FD7-404B-BCF6-7F03B3B9D364}" type="parTrans" cxnId="{5489EA76-8E5F-4E29-BF03-5F10E119B304}">
      <dgm:prSet/>
      <dgm:spPr/>
      <dgm:t>
        <a:bodyPr/>
        <a:lstStyle/>
        <a:p>
          <a:endParaRPr lang="ru-RU"/>
        </a:p>
      </dgm:t>
    </dgm:pt>
    <dgm:pt modelId="{2699396A-3E5B-4192-BC46-B73F3C80EA5C}" type="sibTrans" cxnId="{5489EA76-8E5F-4E29-BF03-5F10E119B304}">
      <dgm:prSet/>
      <dgm:spPr/>
      <dgm:t>
        <a:bodyPr/>
        <a:lstStyle/>
        <a:p>
          <a:endParaRPr lang="ru-RU"/>
        </a:p>
      </dgm:t>
    </dgm:pt>
    <dgm:pt modelId="{645A4012-F774-45CA-B425-144E02F08718}">
      <dgm:prSet custT="1"/>
      <dgm:spPr/>
      <dgm:t>
        <a:bodyPr/>
        <a:lstStyle/>
        <a:p>
          <a:r>
            <a:rPr lang="ru-RU" sz="1400" dirty="0" smtClean="0"/>
            <a:t>Критерии  оценки профессиональной деятельности педагогических работников</a:t>
          </a:r>
          <a:endParaRPr lang="ru-RU" sz="1400" dirty="0"/>
        </a:p>
      </dgm:t>
    </dgm:pt>
    <dgm:pt modelId="{CC6A603B-C197-4C16-AB8D-88B246C89179}" type="parTrans" cxnId="{18584820-7B57-415F-B65A-C95BDA38BD9D}">
      <dgm:prSet/>
      <dgm:spPr/>
      <dgm:t>
        <a:bodyPr/>
        <a:lstStyle/>
        <a:p>
          <a:endParaRPr lang="ru-RU"/>
        </a:p>
      </dgm:t>
    </dgm:pt>
    <dgm:pt modelId="{B54C0943-4609-4B6C-BDC5-4C67419F34BE}" type="sibTrans" cxnId="{18584820-7B57-415F-B65A-C95BDA38BD9D}">
      <dgm:prSet/>
      <dgm:spPr/>
      <dgm:t>
        <a:bodyPr/>
        <a:lstStyle/>
        <a:p>
          <a:endParaRPr lang="ru-RU"/>
        </a:p>
      </dgm:t>
    </dgm:pt>
    <dgm:pt modelId="{D8900E98-28E9-42A9-9470-FF43DA8B2CA4}">
      <dgm:prSet custT="1"/>
      <dgm:spPr/>
      <dgm:t>
        <a:bodyPr/>
        <a:lstStyle/>
        <a:p>
          <a:r>
            <a:rPr lang="ru-RU" sz="1400" dirty="0" smtClean="0"/>
            <a:t>Примерное положение о </a:t>
          </a:r>
          <a:r>
            <a:rPr lang="ru-RU" sz="1400" dirty="0" err="1" smtClean="0"/>
            <a:t>тьюторе</a:t>
          </a:r>
          <a:r>
            <a:rPr lang="ru-RU" sz="1400" dirty="0" smtClean="0"/>
            <a:t> в ОО </a:t>
          </a:r>
          <a:endParaRPr lang="ru-RU" sz="1400" dirty="0"/>
        </a:p>
      </dgm:t>
    </dgm:pt>
    <dgm:pt modelId="{CBC92E7C-1B1E-4600-8FB3-FF22EF6C5DDC}" type="parTrans" cxnId="{6D34E3FF-A46D-4A58-A34C-A7C106CEB508}">
      <dgm:prSet/>
      <dgm:spPr/>
      <dgm:t>
        <a:bodyPr/>
        <a:lstStyle/>
        <a:p>
          <a:endParaRPr lang="ru-RU"/>
        </a:p>
      </dgm:t>
    </dgm:pt>
    <dgm:pt modelId="{F7449965-3CC0-4711-AD14-E241F3106F47}" type="sibTrans" cxnId="{6D34E3FF-A46D-4A58-A34C-A7C106CEB508}">
      <dgm:prSet/>
      <dgm:spPr/>
      <dgm:t>
        <a:bodyPr/>
        <a:lstStyle/>
        <a:p>
          <a:endParaRPr lang="ru-RU"/>
        </a:p>
      </dgm:t>
    </dgm:pt>
    <dgm:pt modelId="{ABBE5058-1E7B-4E12-9335-CE1FC8D24E7D}">
      <dgm:prSet custT="1"/>
      <dgm:spPr/>
      <dgm:t>
        <a:bodyPr/>
        <a:lstStyle/>
        <a:p>
          <a:r>
            <a:rPr lang="ru-RU" sz="1400" dirty="0" smtClean="0"/>
            <a:t>Примерное положение об ИОМ и др.</a:t>
          </a:r>
          <a:endParaRPr lang="ru-RU" sz="1400" dirty="0"/>
        </a:p>
      </dgm:t>
    </dgm:pt>
    <dgm:pt modelId="{15F07633-3F1D-4B3C-A5D6-7B9E8CE76FDB}" type="parTrans" cxnId="{4EEEA8D8-3048-4502-9D5A-C401FE87A617}">
      <dgm:prSet/>
      <dgm:spPr/>
      <dgm:t>
        <a:bodyPr/>
        <a:lstStyle/>
        <a:p>
          <a:endParaRPr lang="ru-RU"/>
        </a:p>
      </dgm:t>
    </dgm:pt>
    <dgm:pt modelId="{F25533A9-8613-4BA5-8530-67DD9299A1E6}" type="sibTrans" cxnId="{4EEEA8D8-3048-4502-9D5A-C401FE87A617}">
      <dgm:prSet/>
      <dgm:spPr/>
      <dgm:t>
        <a:bodyPr/>
        <a:lstStyle/>
        <a:p>
          <a:endParaRPr lang="ru-RU"/>
        </a:p>
      </dgm:t>
    </dgm:pt>
    <dgm:pt modelId="{397B3A6F-67A9-4FF8-9063-34AC07339556}">
      <dgm:prSet custT="1"/>
      <dgm:spPr/>
      <dgm:t>
        <a:bodyPr/>
        <a:lstStyle/>
        <a:p>
          <a:r>
            <a:rPr lang="ru-RU" sz="1400" dirty="0" smtClean="0"/>
            <a:t>Концепция и модель </a:t>
          </a:r>
          <a:r>
            <a:rPr lang="ru-RU" sz="1400" dirty="0" err="1" smtClean="0"/>
            <a:t>допрофессионального</a:t>
          </a:r>
          <a:r>
            <a:rPr lang="ru-RU" sz="1400" dirty="0" smtClean="0"/>
            <a:t> педагогического образования</a:t>
          </a:r>
          <a:endParaRPr lang="ru-RU" sz="1400" dirty="0"/>
        </a:p>
      </dgm:t>
    </dgm:pt>
    <dgm:pt modelId="{6186168A-4A1D-4BD0-B4A9-48D06F34A180}" type="parTrans" cxnId="{EC57FB16-45F4-4726-95B7-BF94C3A4A477}">
      <dgm:prSet/>
      <dgm:spPr/>
      <dgm:t>
        <a:bodyPr/>
        <a:lstStyle/>
        <a:p>
          <a:endParaRPr lang="ru-RU"/>
        </a:p>
      </dgm:t>
    </dgm:pt>
    <dgm:pt modelId="{1F5A5044-6B4D-4CEB-A5D0-16321673BDC7}" type="sibTrans" cxnId="{EC57FB16-45F4-4726-95B7-BF94C3A4A477}">
      <dgm:prSet/>
      <dgm:spPr/>
      <dgm:t>
        <a:bodyPr/>
        <a:lstStyle/>
        <a:p>
          <a:endParaRPr lang="ru-RU"/>
        </a:p>
      </dgm:t>
    </dgm:pt>
    <dgm:pt modelId="{8363BD75-6A58-465A-80A7-81FF33AD534B}">
      <dgm:prSet custT="1"/>
      <dgm:spPr/>
      <dgm:t>
        <a:bodyPr/>
        <a:lstStyle/>
        <a:p>
          <a:r>
            <a:rPr lang="ru-RU" sz="1400" dirty="0" smtClean="0"/>
            <a:t>Положение о региональной системе повышения квалификации </a:t>
          </a:r>
          <a:endParaRPr lang="ru-RU" sz="1400" dirty="0"/>
        </a:p>
      </dgm:t>
    </dgm:pt>
    <dgm:pt modelId="{5AF96B6E-C467-4611-8A25-D461BCBF4121}" type="parTrans" cxnId="{7BC1F11A-0357-4400-B640-AE33C3F07D68}">
      <dgm:prSet/>
      <dgm:spPr/>
      <dgm:t>
        <a:bodyPr/>
        <a:lstStyle/>
        <a:p>
          <a:endParaRPr lang="ru-RU"/>
        </a:p>
      </dgm:t>
    </dgm:pt>
    <dgm:pt modelId="{CAFD5BA1-B2B1-41DF-BC3E-9E62F068E052}" type="sibTrans" cxnId="{7BC1F11A-0357-4400-B640-AE33C3F07D68}">
      <dgm:prSet/>
      <dgm:spPr/>
      <dgm:t>
        <a:bodyPr/>
        <a:lstStyle/>
        <a:p>
          <a:endParaRPr lang="ru-RU"/>
        </a:p>
      </dgm:t>
    </dgm:pt>
    <dgm:pt modelId="{8A3B03CB-D193-4101-BF5C-591FB4DAFA78}">
      <dgm:prSet custT="1"/>
      <dgm:spPr/>
      <dgm:t>
        <a:bodyPr/>
        <a:lstStyle/>
        <a:p>
          <a:r>
            <a:rPr lang="ru-RU" sz="1400" dirty="0" smtClean="0"/>
            <a:t>Программы </a:t>
          </a:r>
          <a:r>
            <a:rPr lang="ru-RU" sz="1400" dirty="0" err="1" smtClean="0"/>
            <a:t>допрофессиональной</a:t>
          </a:r>
          <a:r>
            <a:rPr lang="ru-RU" sz="1400" dirty="0" smtClean="0"/>
            <a:t> педагогической подготовки обучающихся </a:t>
          </a:r>
          <a:endParaRPr lang="ru-RU" sz="1400" dirty="0"/>
        </a:p>
      </dgm:t>
    </dgm:pt>
    <dgm:pt modelId="{3FC3E569-2FC0-43EE-B80C-22A53421AD78}" type="parTrans" cxnId="{D36C6848-66DA-423B-BCBF-EC10477C80A5}">
      <dgm:prSet/>
      <dgm:spPr/>
      <dgm:t>
        <a:bodyPr/>
        <a:lstStyle/>
        <a:p>
          <a:endParaRPr lang="ru-RU"/>
        </a:p>
      </dgm:t>
    </dgm:pt>
    <dgm:pt modelId="{F1B13F89-90B4-46A4-9758-B531B3E4D988}" type="sibTrans" cxnId="{D36C6848-66DA-423B-BCBF-EC10477C80A5}">
      <dgm:prSet/>
      <dgm:spPr/>
      <dgm:t>
        <a:bodyPr/>
        <a:lstStyle/>
        <a:p>
          <a:endParaRPr lang="ru-RU"/>
        </a:p>
      </dgm:t>
    </dgm:pt>
    <dgm:pt modelId="{85CD76DF-AA25-47B1-A9F0-0D00084C225A}">
      <dgm:prSet custT="1"/>
      <dgm:spPr/>
      <dgm:t>
        <a:bodyPr/>
        <a:lstStyle/>
        <a:p>
          <a:r>
            <a:rPr lang="ru-RU" sz="1400" dirty="0" smtClean="0"/>
            <a:t>Стажировка на базе инновационных образовательных учреждений</a:t>
          </a:r>
          <a:endParaRPr lang="ru-RU" sz="1400" dirty="0"/>
        </a:p>
      </dgm:t>
    </dgm:pt>
    <dgm:pt modelId="{09EC5EAA-9790-4291-B957-A4955201ECBA}" type="parTrans" cxnId="{0E13C066-760C-4386-85DF-C4661399D14E}">
      <dgm:prSet/>
      <dgm:spPr/>
      <dgm:t>
        <a:bodyPr/>
        <a:lstStyle/>
        <a:p>
          <a:endParaRPr lang="ru-RU"/>
        </a:p>
      </dgm:t>
    </dgm:pt>
    <dgm:pt modelId="{BA765F1D-C7F3-4377-BF73-A9E3200727A2}" type="sibTrans" cxnId="{0E13C066-760C-4386-85DF-C4661399D14E}">
      <dgm:prSet/>
      <dgm:spPr/>
      <dgm:t>
        <a:bodyPr/>
        <a:lstStyle/>
        <a:p>
          <a:endParaRPr lang="ru-RU"/>
        </a:p>
      </dgm:t>
    </dgm:pt>
    <dgm:pt modelId="{259D6557-BEDE-46E6-AEBA-1473C180D361}">
      <dgm:prSet custT="1"/>
      <dgm:spPr/>
      <dgm:t>
        <a:bodyPr/>
        <a:lstStyle/>
        <a:p>
          <a:r>
            <a:rPr lang="ru-RU" sz="1400" dirty="0" smtClean="0"/>
            <a:t>Участие в инновационной деятельности</a:t>
          </a:r>
          <a:endParaRPr lang="ru-RU" sz="1400" dirty="0"/>
        </a:p>
      </dgm:t>
    </dgm:pt>
    <dgm:pt modelId="{D8AC9E8D-729E-4CD4-BCF5-E6DCB83863BB}" type="parTrans" cxnId="{7F7D9619-70F5-48FB-A73E-FDFE86C1A6D7}">
      <dgm:prSet/>
      <dgm:spPr/>
      <dgm:t>
        <a:bodyPr/>
        <a:lstStyle/>
        <a:p>
          <a:endParaRPr lang="ru-RU"/>
        </a:p>
      </dgm:t>
    </dgm:pt>
    <dgm:pt modelId="{321DF30F-C1AA-4D7D-BCA2-B09D010126D1}" type="sibTrans" cxnId="{7F7D9619-70F5-48FB-A73E-FDFE86C1A6D7}">
      <dgm:prSet/>
      <dgm:spPr/>
      <dgm:t>
        <a:bodyPr/>
        <a:lstStyle/>
        <a:p>
          <a:endParaRPr lang="ru-RU"/>
        </a:p>
      </dgm:t>
    </dgm:pt>
    <dgm:pt modelId="{E44F35E8-EFCF-41E0-A609-E5DA156F28B1}">
      <dgm:prSet custT="1"/>
      <dgm:spPr/>
      <dgm:t>
        <a:bodyPr/>
        <a:lstStyle/>
        <a:p>
          <a:r>
            <a:rPr lang="ru-RU" sz="1400" dirty="0" smtClean="0"/>
            <a:t>Дистанционные образовательные технологии</a:t>
          </a:r>
          <a:endParaRPr lang="ru-RU" sz="1400" dirty="0"/>
        </a:p>
      </dgm:t>
    </dgm:pt>
    <dgm:pt modelId="{2F79688E-8030-4B21-B390-60E430E28A2F}" type="parTrans" cxnId="{369C96A0-12E3-41C6-8A9F-B083005304B0}">
      <dgm:prSet/>
      <dgm:spPr/>
      <dgm:t>
        <a:bodyPr/>
        <a:lstStyle/>
        <a:p>
          <a:endParaRPr lang="ru-RU"/>
        </a:p>
      </dgm:t>
    </dgm:pt>
    <dgm:pt modelId="{94407EB2-6993-438C-BA65-C86D4F055BD7}" type="sibTrans" cxnId="{369C96A0-12E3-41C6-8A9F-B083005304B0}">
      <dgm:prSet/>
      <dgm:spPr/>
      <dgm:t>
        <a:bodyPr/>
        <a:lstStyle/>
        <a:p>
          <a:endParaRPr lang="ru-RU"/>
        </a:p>
      </dgm:t>
    </dgm:pt>
    <dgm:pt modelId="{E4C2B6EC-AB92-47D3-96B5-D095D8765B9E}">
      <dgm:prSet phldrT="[Текст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400" dirty="0" smtClean="0"/>
            <a:t>Программы подготовки к участию в конкурсах  профессионального мастерства</a:t>
          </a:r>
          <a:endParaRPr lang="ru-RU" sz="1400" dirty="0"/>
        </a:p>
      </dgm:t>
    </dgm:pt>
    <dgm:pt modelId="{C6340CE4-463B-43D1-B48F-D90C0EE1DA65}" type="parTrans" cxnId="{0EF02F6C-8D3F-4A9F-A94F-EAC59B076FDD}">
      <dgm:prSet/>
      <dgm:spPr/>
      <dgm:t>
        <a:bodyPr/>
        <a:lstStyle/>
        <a:p>
          <a:endParaRPr lang="ru-RU"/>
        </a:p>
      </dgm:t>
    </dgm:pt>
    <dgm:pt modelId="{68CD6CB4-06AB-4E20-B120-6FE5D70574AB}" type="sibTrans" cxnId="{0EF02F6C-8D3F-4A9F-A94F-EAC59B076FDD}">
      <dgm:prSet/>
      <dgm:spPr/>
      <dgm:t>
        <a:bodyPr/>
        <a:lstStyle/>
        <a:p>
          <a:endParaRPr lang="ru-RU"/>
        </a:p>
      </dgm:t>
    </dgm:pt>
    <dgm:pt modelId="{7183089C-EF3A-4A7E-80DE-4AEAB47C94EC}">
      <dgm:prSet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400" dirty="0" smtClean="0"/>
            <a:t>Технологии работы профессиональных сообществ методистов, экспертов, молодых лидеров</a:t>
          </a:r>
          <a:endParaRPr lang="ru-RU" sz="1400" dirty="0"/>
        </a:p>
      </dgm:t>
    </dgm:pt>
    <dgm:pt modelId="{2F86DFFA-F797-4783-9A90-EE888DAAA4C9}" type="parTrans" cxnId="{832F50C4-40DA-48F6-AF84-23FC56977C5A}">
      <dgm:prSet/>
      <dgm:spPr/>
      <dgm:t>
        <a:bodyPr/>
        <a:lstStyle/>
        <a:p>
          <a:endParaRPr lang="ru-RU"/>
        </a:p>
      </dgm:t>
    </dgm:pt>
    <dgm:pt modelId="{FBA134E4-BF74-42EF-9D33-87163F430D6D}" type="sibTrans" cxnId="{832F50C4-40DA-48F6-AF84-23FC56977C5A}">
      <dgm:prSet/>
      <dgm:spPr/>
      <dgm:t>
        <a:bodyPr/>
        <a:lstStyle/>
        <a:p>
          <a:endParaRPr lang="ru-RU"/>
        </a:p>
      </dgm:t>
    </dgm:pt>
    <dgm:pt modelId="{A8A033E7-E2DF-4448-8D0E-2A371123CF24}">
      <dgm:prSet custT="1"/>
      <dgm:spPr/>
      <dgm:t>
        <a:bodyPr/>
        <a:lstStyle/>
        <a:p>
          <a:r>
            <a:rPr lang="ru-RU" sz="1400" dirty="0" smtClean="0"/>
            <a:t>Информационно – образовательный ресурс по обобщению передового педагогического опыта</a:t>
          </a:r>
          <a:endParaRPr lang="ru-RU" sz="1400" dirty="0"/>
        </a:p>
      </dgm:t>
    </dgm:pt>
    <dgm:pt modelId="{405734E1-52A3-4A11-934A-3201F9230E1E}" type="parTrans" cxnId="{E30C3570-4E69-4456-8209-BDEED827D4B0}">
      <dgm:prSet/>
      <dgm:spPr/>
      <dgm:t>
        <a:bodyPr/>
        <a:lstStyle/>
        <a:p>
          <a:endParaRPr lang="ru-RU"/>
        </a:p>
      </dgm:t>
    </dgm:pt>
    <dgm:pt modelId="{6AC9B512-6157-4835-834C-FAB5489D431E}" type="sibTrans" cxnId="{E30C3570-4E69-4456-8209-BDEED827D4B0}">
      <dgm:prSet/>
      <dgm:spPr/>
      <dgm:t>
        <a:bodyPr/>
        <a:lstStyle/>
        <a:p>
          <a:endParaRPr lang="ru-RU"/>
        </a:p>
      </dgm:t>
    </dgm:pt>
    <dgm:pt modelId="{3A784FAD-0A4C-4CCB-BA14-688B3B31D8A9}">
      <dgm:prSet custT="1"/>
      <dgm:spPr/>
      <dgm:t>
        <a:bodyPr/>
        <a:lstStyle/>
        <a:p>
          <a:r>
            <a:rPr lang="ru-RU" sz="1400" dirty="0" smtClean="0"/>
            <a:t>Технологии реализации межмуниципальных инновационных проектов</a:t>
          </a:r>
          <a:endParaRPr lang="ru-RU" sz="1400" dirty="0"/>
        </a:p>
      </dgm:t>
    </dgm:pt>
    <dgm:pt modelId="{BF199782-FF3D-4FE5-83C3-DA3052B8B857}" type="parTrans" cxnId="{7BC29362-E0A6-4104-83BE-096199828C9F}">
      <dgm:prSet/>
      <dgm:spPr/>
      <dgm:t>
        <a:bodyPr/>
        <a:lstStyle/>
        <a:p>
          <a:endParaRPr lang="ru-RU"/>
        </a:p>
      </dgm:t>
    </dgm:pt>
    <dgm:pt modelId="{0C1F423B-D23B-4DEE-9FBE-E074A46EC167}" type="sibTrans" cxnId="{7BC29362-E0A6-4104-83BE-096199828C9F}">
      <dgm:prSet/>
      <dgm:spPr/>
      <dgm:t>
        <a:bodyPr/>
        <a:lstStyle/>
        <a:p>
          <a:endParaRPr lang="ru-RU"/>
        </a:p>
      </dgm:t>
    </dgm:pt>
    <dgm:pt modelId="{5602FF90-3E39-4B0B-9817-DA4D64E87B60}">
      <dgm:prSet custT="1"/>
      <dgm:spPr/>
      <dgm:t>
        <a:bodyPr/>
        <a:lstStyle/>
        <a:p>
          <a:r>
            <a:rPr lang="ru-RU" sz="1400" dirty="0" smtClean="0"/>
            <a:t>Новые формы организации работы с педагогами  на региональном и муниципальном уровнях</a:t>
          </a:r>
          <a:endParaRPr lang="ru-RU" sz="1400" dirty="0"/>
        </a:p>
      </dgm:t>
    </dgm:pt>
    <dgm:pt modelId="{E9868792-2D68-4A06-92ED-0D9EA6143771}" type="parTrans" cxnId="{A93E4FFE-C9BF-465A-ACEE-C7028F8847FF}">
      <dgm:prSet/>
      <dgm:spPr/>
      <dgm:t>
        <a:bodyPr/>
        <a:lstStyle/>
        <a:p>
          <a:endParaRPr lang="ru-RU"/>
        </a:p>
      </dgm:t>
    </dgm:pt>
    <dgm:pt modelId="{53370554-D438-4DAE-90CF-DF464A92D51E}" type="sibTrans" cxnId="{A93E4FFE-C9BF-465A-ACEE-C7028F8847FF}">
      <dgm:prSet/>
      <dgm:spPr/>
      <dgm:t>
        <a:bodyPr/>
        <a:lstStyle/>
        <a:p>
          <a:endParaRPr lang="ru-RU"/>
        </a:p>
      </dgm:t>
    </dgm:pt>
    <dgm:pt modelId="{640F30DB-583E-4476-9FB1-49F4938A7244}">
      <dgm:prSet custT="1"/>
      <dgm:spPr/>
      <dgm:t>
        <a:bodyPr/>
        <a:lstStyle/>
        <a:p>
          <a:r>
            <a:rPr lang="ru-RU" sz="1400" dirty="0" smtClean="0"/>
            <a:t>Накопительная система профессиональных достижений педагога на основе имеющихся информационных ресурсов (АСИОУ).</a:t>
          </a:r>
          <a:endParaRPr lang="ru-RU" sz="1400" dirty="0"/>
        </a:p>
      </dgm:t>
    </dgm:pt>
    <dgm:pt modelId="{2E07F790-7929-47C7-96E5-821F416BE352}" type="parTrans" cxnId="{61370DE4-51B5-47E8-881E-567088541B1F}">
      <dgm:prSet/>
      <dgm:spPr/>
      <dgm:t>
        <a:bodyPr/>
        <a:lstStyle/>
        <a:p>
          <a:endParaRPr lang="ru-RU"/>
        </a:p>
      </dgm:t>
    </dgm:pt>
    <dgm:pt modelId="{FAB8E1C9-805A-4E40-8310-266629457878}" type="sibTrans" cxnId="{61370DE4-51B5-47E8-881E-567088541B1F}">
      <dgm:prSet/>
      <dgm:spPr/>
      <dgm:t>
        <a:bodyPr/>
        <a:lstStyle/>
        <a:p>
          <a:endParaRPr lang="ru-RU"/>
        </a:p>
      </dgm:t>
    </dgm:pt>
    <dgm:pt modelId="{3638C768-2BEA-4DB5-A61D-207FC357C512}">
      <dgm:prSet custT="1"/>
      <dgm:spPr/>
      <dgm:t>
        <a:bodyPr/>
        <a:lstStyle/>
        <a:p>
          <a:r>
            <a:rPr lang="ru-RU" sz="1400" dirty="0" smtClean="0"/>
            <a:t>Индивидуальный дневник педагогического мастерства (портфолио),  ИОМ педагогов</a:t>
          </a:r>
          <a:endParaRPr lang="ru-RU" sz="1400" dirty="0"/>
        </a:p>
      </dgm:t>
    </dgm:pt>
    <dgm:pt modelId="{FDD0C445-6078-47AB-A94E-602662930E9E}" type="parTrans" cxnId="{DF3AE899-21CC-4055-8F6D-33A4824AB34D}">
      <dgm:prSet/>
      <dgm:spPr/>
      <dgm:t>
        <a:bodyPr/>
        <a:lstStyle/>
        <a:p>
          <a:endParaRPr lang="ru-RU"/>
        </a:p>
      </dgm:t>
    </dgm:pt>
    <dgm:pt modelId="{2BDBA64A-AB9A-4DEE-B893-61AFF007AC85}" type="sibTrans" cxnId="{DF3AE899-21CC-4055-8F6D-33A4824AB34D}">
      <dgm:prSet/>
      <dgm:spPr/>
      <dgm:t>
        <a:bodyPr/>
        <a:lstStyle/>
        <a:p>
          <a:endParaRPr lang="ru-RU"/>
        </a:p>
      </dgm:t>
    </dgm:pt>
    <dgm:pt modelId="{E33D10BE-044E-4F7A-9D61-795014E098CB}">
      <dgm:prSet custT="1"/>
      <dgm:spPr/>
      <dgm:t>
        <a:bodyPr/>
        <a:lstStyle/>
        <a:p>
          <a:r>
            <a:rPr lang="ru-RU" sz="1400" dirty="0" smtClean="0"/>
            <a:t>Стажировка на базе инновационных образовательных учреждений</a:t>
          </a:r>
          <a:endParaRPr lang="ru-RU" sz="1400" dirty="0"/>
        </a:p>
      </dgm:t>
    </dgm:pt>
    <dgm:pt modelId="{7D746392-F8CC-486E-8C9C-1DF4E2E4D13B}" type="parTrans" cxnId="{3421CD64-9A33-415F-9E20-1E03F354DF7B}">
      <dgm:prSet/>
      <dgm:spPr/>
      <dgm:t>
        <a:bodyPr/>
        <a:lstStyle/>
        <a:p>
          <a:endParaRPr lang="ru-RU"/>
        </a:p>
      </dgm:t>
    </dgm:pt>
    <dgm:pt modelId="{0FB092C0-DDCE-4D58-B652-EB88B954166A}" type="sibTrans" cxnId="{3421CD64-9A33-415F-9E20-1E03F354DF7B}">
      <dgm:prSet/>
      <dgm:spPr/>
      <dgm:t>
        <a:bodyPr/>
        <a:lstStyle/>
        <a:p>
          <a:endParaRPr lang="ru-RU"/>
        </a:p>
      </dgm:t>
    </dgm:pt>
    <dgm:pt modelId="{D2324FFA-E8E7-46FC-A35D-DC3B51CC9E61}" type="pres">
      <dgm:prSet presAssocID="{5992325D-12E6-4BF3-9C1F-F1226F6300D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5E9A208-442B-4CCF-9707-D50B3AD94826}" type="pres">
      <dgm:prSet presAssocID="{B0FEDEED-A682-4FB5-95A7-355B25F2AEFE}" presName="linNode" presStyleCnt="0"/>
      <dgm:spPr/>
      <dgm:t>
        <a:bodyPr/>
        <a:lstStyle/>
        <a:p>
          <a:endParaRPr lang="ru-RU"/>
        </a:p>
      </dgm:t>
    </dgm:pt>
    <dgm:pt modelId="{4404A9FC-A7AB-41D8-BAC8-899E7AFC4E2D}" type="pres">
      <dgm:prSet presAssocID="{B0FEDEED-A682-4FB5-95A7-355B25F2AEFE}" presName="parentShp" presStyleLbl="node1" presStyleIdx="0" presStyleCnt="3" custScaleX="57647" custLinFactNeighborX="-541" custLinFactNeighborY="20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0C99C7-F874-4ECF-9C18-6AA9576FB7D2}" type="pres">
      <dgm:prSet presAssocID="{B0FEDEED-A682-4FB5-95A7-355B25F2AEFE}" presName="childShp" presStyleLbl="bgAccFollowNode1" presStyleIdx="0" presStyleCnt="3" custScaleX="130718" custScaleY="1373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6C0A7D-36E9-4709-B86C-0B275BE6E641}" type="pres">
      <dgm:prSet presAssocID="{96F3A181-0CEF-4317-84E4-273D8F77239A}" presName="spacing" presStyleCnt="0"/>
      <dgm:spPr/>
      <dgm:t>
        <a:bodyPr/>
        <a:lstStyle/>
        <a:p>
          <a:endParaRPr lang="ru-RU"/>
        </a:p>
      </dgm:t>
    </dgm:pt>
    <dgm:pt modelId="{DB441992-78DA-4211-8B74-C80221F7BDF6}" type="pres">
      <dgm:prSet presAssocID="{7178E389-F056-4561-9C3A-EDB73525AEA8}" presName="linNode" presStyleCnt="0"/>
      <dgm:spPr/>
      <dgm:t>
        <a:bodyPr/>
        <a:lstStyle/>
        <a:p>
          <a:endParaRPr lang="ru-RU"/>
        </a:p>
      </dgm:t>
    </dgm:pt>
    <dgm:pt modelId="{8D0EB728-1FD1-4948-9A3E-1BF5763F91AD}" type="pres">
      <dgm:prSet presAssocID="{7178E389-F056-4561-9C3A-EDB73525AEA8}" presName="parentShp" presStyleLbl="node1" presStyleIdx="1" presStyleCnt="3" custScaleX="57956" custLinFactNeighborX="-7915" custLinFactNeighborY="15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2672A7-F9FF-42C3-A25B-E66DA0ABAA3C}" type="pres">
      <dgm:prSet presAssocID="{7178E389-F056-4561-9C3A-EDB73525AEA8}" presName="childShp" presStyleLbl="bgAccFollowNode1" presStyleIdx="1" presStyleCnt="3" custScaleX="137364" custScaleY="131382" custLinFactNeighborX="-145" custLinFactNeighborY="49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0C0678-5FD6-40C0-BDB5-BC9B6673BB6B}" type="pres">
      <dgm:prSet presAssocID="{7703CE46-5CC4-429E-B35B-A1E5BB017BA6}" presName="spacing" presStyleCnt="0"/>
      <dgm:spPr/>
    </dgm:pt>
    <dgm:pt modelId="{47FB962F-33FE-45B0-9E02-3E774E495EEA}" type="pres">
      <dgm:prSet presAssocID="{1AACE926-DB24-4D9C-B977-6A63C60C9F35}" presName="linNode" presStyleCnt="0"/>
      <dgm:spPr/>
    </dgm:pt>
    <dgm:pt modelId="{083D57B1-A645-437C-B989-12C349558313}" type="pres">
      <dgm:prSet presAssocID="{1AACE926-DB24-4D9C-B977-6A63C60C9F35}" presName="parentShp" presStyleLbl="node1" presStyleIdx="2" presStyleCnt="3" custScaleX="56412" custLinFactNeighborX="-17847" custLinFactNeighborY="27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3DE569-422F-4AD2-B888-397853FD90E8}" type="pres">
      <dgm:prSet presAssocID="{1AACE926-DB24-4D9C-B977-6A63C60C9F35}" presName="childShp" presStyleLbl="bgAccFollowNode1" presStyleIdx="2" presStyleCnt="3" custScaleX="129474" custScaleY="161600" custLinFactNeighborX="908" custLinFactNeighborY="-81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4C37878-60C3-43DA-9FE3-8B0285B2C027}" type="presOf" srcId="{8363BD75-6A58-465A-80A7-81FF33AD534B}" destId="{0A0C99C7-F874-4ECF-9C18-6AA9576FB7D2}" srcOrd="0" destOrd="5" presId="urn:microsoft.com/office/officeart/2005/8/layout/vList6"/>
    <dgm:cxn modelId="{B53C34DF-C241-42AD-BE5B-E743322BC310}" type="presOf" srcId="{E44F35E8-EFCF-41E0-A609-E5DA156F28B1}" destId="{F52672A7-F9FF-42C3-A25B-E66DA0ABAA3C}" srcOrd="0" destOrd="5" presId="urn:microsoft.com/office/officeart/2005/8/layout/vList6"/>
    <dgm:cxn modelId="{47EFAF8B-0ECE-44A3-A0DB-C65571C1AB9E}" type="presOf" srcId="{5992325D-12E6-4BF3-9C1F-F1226F6300DE}" destId="{D2324FFA-E8E7-46FC-A35D-DC3B51CC9E61}" srcOrd="0" destOrd="0" presId="urn:microsoft.com/office/officeart/2005/8/layout/vList6"/>
    <dgm:cxn modelId="{F510BD7E-4605-43CC-A942-BFFC23219B08}" type="presOf" srcId="{1AACE926-DB24-4D9C-B977-6A63C60C9F35}" destId="{083D57B1-A645-437C-B989-12C349558313}" srcOrd="0" destOrd="0" presId="urn:microsoft.com/office/officeart/2005/8/layout/vList6"/>
    <dgm:cxn modelId="{EC46CDE1-708C-4CA4-9B51-12E919872B8C}" type="presOf" srcId="{8A3B03CB-D193-4101-BF5C-591FB4DAFA78}" destId="{F52672A7-F9FF-42C3-A25B-E66DA0ABAA3C}" srcOrd="0" destOrd="2" presId="urn:microsoft.com/office/officeart/2005/8/layout/vList6"/>
    <dgm:cxn modelId="{7BC29362-E0A6-4104-83BE-096199828C9F}" srcId="{1AACE926-DB24-4D9C-B977-6A63C60C9F35}" destId="{3A784FAD-0A4C-4CCB-BA14-688B3B31D8A9}" srcOrd="2" destOrd="0" parTransId="{BF199782-FF3D-4FE5-83C3-DA3052B8B857}" sibTransId="{0C1F423B-D23B-4DEE-9FBE-E074A46EC167}"/>
    <dgm:cxn modelId="{A93E4FFE-C9BF-465A-ACEE-C7028F8847FF}" srcId="{1AACE926-DB24-4D9C-B977-6A63C60C9F35}" destId="{5602FF90-3E39-4B0B-9817-DA4D64E87B60}" srcOrd="3" destOrd="0" parTransId="{E9868792-2D68-4A06-92ED-0D9EA6143771}" sibTransId="{53370554-D438-4DAE-90CF-DF464A92D51E}"/>
    <dgm:cxn modelId="{EA7C8A53-6B2B-459D-B5CB-DC7D8E5E2080}" type="presOf" srcId="{640F30DB-583E-4476-9FB1-49F4938A7244}" destId="{DE3DE569-422F-4AD2-B888-397853FD90E8}" srcOrd="0" destOrd="5" presId="urn:microsoft.com/office/officeart/2005/8/layout/vList6"/>
    <dgm:cxn modelId="{82D8902E-6665-4479-B466-68F231EF4B06}" type="presOf" srcId="{7178E389-F056-4561-9C3A-EDB73525AEA8}" destId="{8D0EB728-1FD1-4948-9A3E-1BF5763F91AD}" srcOrd="0" destOrd="0" presId="urn:microsoft.com/office/officeart/2005/8/layout/vList6"/>
    <dgm:cxn modelId="{F4B2FC33-905E-439C-A50A-A3679CCB2B52}" srcId="{B0FEDEED-A682-4FB5-95A7-355B25F2AEFE}" destId="{60FA3762-6211-4C80-92EC-B9C331094965}" srcOrd="0" destOrd="0" parTransId="{EF9252F8-5E54-406C-96A2-9A93C05F3B22}" sibTransId="{B5ABCBDE-FA87-485D-B186-209F06EA2E01}"/>
    <dgm:cxn modelId="{8174C8C6-0F8C-4B94-93D3-94684E9072F4}" type="presOf" srcId="{E4C2B6EC-AB92-47D3-96B5-D095D8765B9E}" destId="{F52672A7-F9FF-42C3-A25B-E66DA0ABAA3C}" srcOrd="0" destOrd="1" presId="urn:microsoft.com/office/officeart/2005/8/layout/vList6"/>
    <dgm:cxn modelId="{832F50C4-40DA-48F6-AF84-23FC56977C5A}" srcId="{1AACE926-DB24-4D9C-B977-6A63C60C9F35}" destId="{7183089C-EF3A-4A7E-80DE-4AEAB47C94EC}" srcOrd="0" destOrd="0" parTransId="{2F86DFFA-F797-4783-9A90-EE888DAAA4C9}" sibTransId="{FBA134E4-BF74-42EF-9D33-87163F430D6D}"/>
    <dgm:cxn modelId="{7F7D9619-70F5-48FB-A73E-FDFE86C1A6D7}" srcId="{7178E389-F056-4561-9C3A-EDB73525AEA8}" destId="{259D6557-BEDE-46E6-AEBA-1473C180D361}" srcOrd="4" destOrd="0" parTransId="{D8AC9E8D-729E-4CD4-BCF5-E6DCB83863BB}" sibTransId="{321DF30F-C1AA-4D7D-BCA2-B09D010126D1}"/>
    <dgm:cxn modelId="{FD07588D-82DC-4170-AFE2-7360AE155FA2}" type="presOf" srcId="{A8A033E7-E2DF-4448-8D0E-2A371123CF24}" destId="{DE3DE569-422F-4AD2-B888-397853FD90E8}" srcOrd="0" destOrd="1" presId="urn:microsoft.com/office/officeart/2005/8/layout/vList6"/>
    <dgm:cxn modelId="{DF3AE899-21CC-4055-8F6D-33A4824AB34D}" srcId="{1AACE926-DB24-4D9C-B977-6A63C60C9F35}" destId="{3638C768-2BEA-4DB5-A61D-207FC357C512}" srcOrd="6" destOrd="0" parTransId="{FDD0C445-6078-47AB-A94E-602662930E9E}" sibTransId="{2BDBA64A-AB9A-4DEE-B893-61AFF007AC85}"/>
    <dgm:cxn modelId="{6D34E3FF-A46D-4A58-A34C-A7C106CEB508}" srcId="{B0FEDEED-A682-4FB5-95A7-355B25F2AEFE}" destId="{D8900E98-28E9-42A9-9470-FF43DA8B2CA4}" srcOrd="2" destOrd="0" parTransId="{CBC92E7C-1B1E-4600-8FB3-FF22EF6C5DDC}" sibTransId="{F7449965-3CC0-4711-AD14-E241F3106F47}"/>
    <dgm:cxn modelId="{18584820-7B57-415F-B65A-C95BDA38BD9D}" srcId="{B0FEDEED-A682-4FB5-95A7-355B25F2AEFE}" destId="{645A4012-F774-45CA-B425-144E02F08718}" srcOrd="1" destOrd="0" parTransId="{CC6A603B-C197-4C16-AB8D-88B246C89179}" sibTransId="{B54C0943-4609-4B6C-BDC5-4C67419F34BE}"/>
    <dgm:cxn modelId="{B22B1710-9787-4A67-8F05-3DB51A0F03D3}" type="presOf" srcId="{60FA3762-6211-4C80-92EC-B9C331094965}" destId="{0A0C99C7-F874-4ECF-9C18-6AA9576FB7D2}" srcOrd="0" destOrd="0" presId="urn:microsoft.com/office/officeart/2005/8/layout/vList6"/>
    <dgm:cxn modelId="{3421CD64-9A33-415F-9E20-1E03F354DF7B}" srcId="{1AACE926-DB24-4D9C-B977-6A63C60C9F35}" destId="{E33D10BE-044E-4F7A-9D61-795014E098CB}" srcOrd="4" destOrd="0" parTransId="{7D746392-F8CC-486E-8C9C-1DF4E2E4D13B}" sibTransId="{0FB092C0-DDCE-4D58-B652-EB88B954166A}"/>
    <dgm:cxn modelId="{5C8CA521-527C-4605-843D-0619CB9FE394}" type="presOf" srcId="{5602FF90-3E39-4B0B-9817-DA4D64E87B60}" destId="{DE3DE569-422F-4AD2-B888-397853FD90E8}" srcOrd="0" destOrd="3" presId="urn:microsoft.com/office/officeart/2005/8/layout/vList6"/>
    <dgm:cxn modelId="{07274AA5-2D67-4ED3-A2F9-27AFE1E4E924}" type="presOf" srcId="{D8900E98-28E9-42A9-9470-FF43DA8B2CA4}" destId="{0A0C99C7-F874-4ECF-9C18-6AA9576FB7D2}" srcOrd="0" destOrd="2" presId="urn:microsoft.com/office/officeart/2005/8/layout/vList6"/>
    <dgm:cxn modelId="{A20C3F6D-B5E2-460E-9CA9-568A819C7200}" type="presOf" srcId="{3638C768-2BEA-4DB5-A61D-207FC357C512}" destId="{DE3DE569-422F-4AD2-B888-397853FD90E8}" srcOrd="0" destOrd="6" presId="urn:microsoft.com/office/officeart/2005/8/layout/vList6"/>
    <dgm:cxn modelId="{0EF02F6C-8D3F-4A9F-A94F-EAC59B076FDD}" srcId="{7178E389-F056-4561-9C3A-EDB73525AEA8}" destId="{E4C2B6EC-AB92-47D3-96B5-D095D8765B9E}" srcOrd="1" destOrd="0" parTransId="{C6340CE4-463B-43D1-B48F-D90C0EE1DA65}" sibTransId="{68CD6CB4-06AB-4E20-B120-6FE5D70574AB}"/>
    <dgm:cxn modelId="{4EEEA8D8-3048-4502-9D5A-C401FE87A617}" srcId="{B0FEDEED-A682-4FB5-95A7-355B25F2AEFE}" destId="{ABBE5058-1E7B-4E12-9335-CE1FC8D24E7D}" srcOrd="3" destOrd="0" parTransId="{15F07633-3F1D-4B3C-A5D6-7B9E8CE76FDB}" sibTransId="{F25533A9-8613-4BA5-8530-67DD9299A1E6}"/>
    <dgm:cxn modelId="{E30C3570-4E69-4456-8209-BDEED827D4B0}" srcId="{1AACE926-DB24-4D9C-B977-6A63C60C9F35}" destId="{A8A033E7-E2DF-4448-8D0E-2A371123CF24}" srcOrd="1" destOrd="0" parTransId="{405734E1-52A3-4A11-934A-3201F9230E1E}" sibTransId="{6AC9B512-6157-4835-834C-FAB5489D431E}"/>
    <dgm:cxn modelId="{F5FFBA4B-726F-4356-A565-0C69457A0B0D}" type="presOf" srcId="{85CD76DF-AA25-47B1-A9F0-0D00084C225A}" destId="{F52672A7-F9FF-42C3-A25B-E66DA0ABAA3C}" srcOrd="0" destOrd="3" presId="urn:microsoft.com/office/officeart/2005/8/layout/vList6"/>
    <dgm:cxn modelId="{416E0EAB-000B-4926-AE02-AB4226C46A07}" srcId="{7178E389-F056-4561-9C3A-EDB73525AEA8}" destId="{E415705D-7712-4DAF-9C79-FAF685C211D4}" srcOrd="0" destOrd="0" parTransId="{ED4EC315-BE68-487B-BDE4-E1B258D8BFFF}" sibTransId="{E2EE22B1-8351-40B8-AF83-0B1A8E0B2BFF}"/>
    <dgm:cxn modelId="{72C9575F-7CB4-40D4-9CC4-1EFAF3EF83B2}" type="presOf" srcId="{645A4012-F774-45CA-B425-144E02F08718}" destId="{0A0C99C7-F874-4ECF-9C18-6AA9576FB7D2}" srcOrd="0" destOrd="1" presId="urn:microsoft.com/office/officeart/2005/8/layout/vList6"/>
    <dgm:cxn modelId="{9E000BCF-D7B3-4A74-BA76-B3AA36515DD7}" type="presOf" srcId="{E415705D-7712-4DAF-9C79-FAF685C211D4}" destId="{F52672A7-F9FF-42C3-A25B-E66DA0ABAA3C}" srcOrd="0" destOrd="0" presId="urn:microsoft.com/office/officeart/2005/8/layout/vList6"/>
    <dgm:cxn modelId="{61370DE4-51B5-47E8-881E-567088541B1F}" srcId="{1AACE926-DB24-4D9C-B977-6A63C60C9F35}" destId="{640F30DB-583E-4476-9FB1-49F4938A7244}" srcOrd="5" destOrd="0" parTransId="{2E07F790-7929-47C7-96E5-821F416BE352}" sibTransId="{FAB8E1C9-805A-4E40-8310-266629457878}"/>
    <dgm:cxn modelId="{93701DEF-CF58-4B46-B577-263B98CA54D9}" type="presOf" srcId="{E33D10BE-044E-4F7A-9D61-795014E098CB}" destId="{DE3DE569-422F-4AD2-B888-397853FD90E8}" srcOrd="0" destOrd="4" presId="urn:microsoft.com/office/officeart/2005/8/layout/vList6"/>
    <dgm:cxn modelId="{EC57FB16-45F4-4726-95B7-BF94C3A4A477}" srcId="{B0FEDEED-A682-4FB5-95A7-355B25F2AEFE}" destId="{397B3A6F-67A9-4FF8-9063-34AC07339556}" srcOrd="4" destOrd="0" parTransId="{6186168A-4A1D-4BD0-B4A9-48D06F34A180}" sibTransId="{1F5A5044-6B4D-4CEB-A5D0-16321673BDC7}"/>
    <dgm:cxn modelId="{5489EA76-8E5F-4E29-BF03-5F10E119B304}" srcId="{5992325D-12E6-4BF3-9C1F-F1226F6300DE}" destId="{1AACE926-DB24-4D9C-B977-6A63C60C9F35}" srcOrd="2" destOrd="0" parTransId="{F9441041-8FD7-404B-BCF6-7F03B3B9D364}" sibTransId="{2699396A-3E5B-4192-BC46-B73F3C80EA5C}"/>
    <dgm:cxn modelId="{369C96A0-12E3-41C6-8A9F-B083005304B0}" srcId="{7178E389-F056-4561-9C3A-EDB73525AEA8}" destId="{E44F35E8-EFCF-41E0-A609-E5DA156F28B1}" srcOrd="5" destOrd="0" parTransId="{2F79688E-8030-4B21-B390-60E430E28A2F}" sibTransId="{94407EB2-6993-438C-BA65-C86D4F055BD7}"/>
    <dgm:cxn modelId="{87004C6A-E55E-422F-BE66-2C18B0C485B6}" srcId="{5992325D-12E6-4BF3-9C1F-F1226F6300DE}" destId="{7178E389-F056-4561-9C3A-EDB73525AEA8}" srcOrd="1" destOrd="0" parTransId="{6BEE467D-1A5B-4ADF-8AC2-869ED6652F04}" sibTransId="{7703CE46-5CC4-429E-B35B-A1E5BB017BA6}"/>
    <dgm:cxn modelId="{3F415E77-C8C9-4B2B-B579-24E30A74C806}" srcId="{5992325D-12E6-4BF3-9C1F-F1226F6300DE}" destId="{B0FEDEED-A682-4FB5-95A7-355B25F2AEFE}" srcOrd="0" destOrd="0" parTransId="{6911C6E8-2623-437D-922D-B7213633C318}" sibTransId="{96F3A181-0CEF-4317-84E4-273D8F77239A}"/>
    <dgm:cxn modelId="{BDFA0A3C-3DC8-4D1C-9F6D-4686DF54F698}" type="presOf" srcId="{7183089C-EF3A-4A7E-80DE-4AEAB47C94EC}" destId="{DE3DE569-422F-4AD2-B888-397853FD90E8}" srcOrd="0" destOrd="0" presId="urn:microsoft.com/office/officeart/2005/8/layout/vList6"/>
    <dgm:cxn modelId="{CE2A9E4F-0B42-4CC8-A87C-5A6AB9CF0135}" type="presOf" srcId="{ABBE5058-1E7B-4E12-9335-CE1FC8D24E7D}" destId="{0A0C99C7-F874-4ECF-9C18-6AA9576FB7D2}" srcOrd="0" destOrd="3" presId="urn:microsoft.com/office/officeart/2005/8/layout/vList6"/>
    <dgm:cxn modelId="{C07A874F-5BEF-428F-81EA-E40A67D1D0C9}" type="presOf" srcId="{259D6557-BEDE-46E6-AEBA-1473C180D361}" destId="{F52672A7-F9FF-42C3-A25B-E66DA0ABAA3C}" srcOrd="0" destOrd="4" presId="urn:microsoft.com/office/officeart/2005/8/layout/vList6"/>
    <dgm:cxn modelId="{68683213-B29E-48C5-8321-827FC6376AF9}" type="presOf" srcId="{397B3A6F-67A9-4FF8-9063-34AC07339556}" destId="{0A0C99C7-F874-4ECF-9C18-6AA9576FB7D2}" srcOrd="0" destOrd="4" presId="urn:microsoft.com/office/officeart/2005/8/layout/vList6"/>
    <dgm:cxn modelId="{D36C6848-66DA-423B-BCBF-EC10477C80A5}" srcId="{7178E389-F056-4561-9C3A-EDB73525AEA8}" destId="{8A3B03CB-D193-4101-BF5C-591FB4DAFA78}" srcOrd="2" destOrd="0" parTransId="{3FC3E569-2FC0-43EE-B80C-22A53421AD78}" sibTransId="{F1B13F89-90B4-46A4-9758-B531B3E4D988}"/>
    <dgm:cxn modelId="{AD59AE69-A6CF-4D78-B01A-1E1862BE02DE}" type="presOf" srcId="{3A784FAD-0A4C-4CCB-BA14-688B3B31D8A9}" destId="{DE3DE569-422F-4AD2-B888-397853FD90E8}" srcOrd="0" destOrd="2" presId="urn:microsoft.com/office/officeart/2005/8/layout/vList6"/>
    <dgm:cxn modelId="{7BC1F11A-0357-4400-B640-AE33C3F07D68}" srcId="{B0FEDEED-A682-4FB5-95A7-355B25F2AEFE}" destId="{8363BD75-6A58-465A-80A7-81FF33AD534B}" srcOrd="5" destOrd="0" parTransId="{5AF96B6E-C467-4611-8A25-D461BCBF4121}" sibTransId="{CAFD5BA1-B2B1-41DF-BC3E-9E62F068E052}"/>
    <dgm:cxn modelId="{0E13C066-760C-4386-85DF-C4661399D14E}" srcId="{7178E389-F056-4561-9C3A-EDB73525AEA8}" destId="{85CD76DF-AA25-47B1-A9F0-0D00084C225A}" srcOrd="3" destOrd="0" parTransId="{09EC5EAA-9790-4291-B957-A4955201ECBA}" sibTransId="{BA765F1D-C7F3-4377-BF73-A9E3200727A2}"/>
    <dgm:cxn modelId="{626C4E96-9CB3-420F-9F10-5C189928333A}" type="presOf" srcId="{B0FEDEED-A682-4FB5-95A7-355B25F2AEFE}" destId="{4404A9FC-A7AB-41D8-BAC8-899E7AFC4E2D}" srcOrd="0" destOrd="0" presId="urn:microsoft.com/office/officeart/2005/8/layout/vList6"/>
    <dgm:cxn modelId="{6EB2667A-9F7B-4936-9776-7FBC442DC64A}" type="presParOf" srcId="{D2324FFA-E8E7-46FC-A35D-DC3B51CC9E61}" destId="{F5E9A208-442B-4CCF-9707-D50B3AD94826}" srcOrd="0" destOrd="0" presId="urn:microsoft.com/office/officeart/2005/8/layout/vList6"/>
    <dgm:cxn modelId="{3C9C20D4-D565-4A96-89CF-97DED6A05BC0}" type="presParOf" srcId="{F5E9A208-442B-4CCF-9707-D50B3AD94826}" destId="{4404A9FC-A7AB-41D8-BAC8-899E7AFC4E2D}" srcOrd="0" destOrd="0" presId="urn:microsoft.com/office/officeart/2005/8/layout/vList6"/>
    <dgm:cxn modelId="{1DC67F2A-5ADC-49B7-B0D2-4A9AF59BCD43}" type="presParOf" srcId="{F5E9A208-442B-4CCF-9707-D50B3AD94826}" destId="{0A0C99C7-F874-4ECF-9C18-6AA9576FB7D2}" srcOrd="1" destOrd="0" presId="urn:microsoft.com/office/officeart/2005/8/layout/vList6"/>
    <dgm:cxn modelId="{6051B03C-C02B-4BAF-9D41-4C83CE9AD6EF}" type="presParOf" srcId="{D2324FFA-E8E7-46FC-A35D-DC3B51CC9E61}" destId="{786C0A7D-36E9-4709-B86C-0B275BE6E641}" srcOrd="1" destOrd="0" presId="urn:microsoft.com/office/officeart/2005/8/layout/vList6"/>
    <dgm:cxn modelId="{6208B6EE-4CB6-4072-9431-868A25FBDFB0}" type="presParOf" srcId="{D2324FFA-E8E7-46FC-A35D-DC3B51CC9E61}" destId="{DB441992-78DA-4211-8B74-C80221F7BDF6}" srcOrd="2" destOrd="0" presId="urn:microsoft.com/office/officeart/2005/8/layout/vList6"/>
    <dgm:cxn modelId="{F7065154-1B30-47B8-9E7B-8B3C928BB107}" type="presParOf" srcId="{DB441992-78DA-4211-8B74-C80221F7BDF6}" destId="{8D0EB728-1FD1-4948-9A3E-1BF5763F91AD}" srcOrd="0" destOrd="0" presId="urn:microsoft.com/office/officeart/2005/8/layout/vList6"/>
    <dgm:cxn modelId="{22582578-6BAB-4A34-948D-CE39A0739693}" type="presParOf" srcId="{DB441992-78DA-4211-8B74-C80221F7BDF6}" destId="{F52672A7-F9FF-42C3-A25B-E66DA0ABAA3C}" srcOrd="1" destOrd="0" presId="urn:microsoft.com/office/officeart/2005/8/layout/vList6"/>
    <dgm:cxn modelId="{8FFCB8DA-DCF7-415F-A8F5-D6C541115465}" type="presParOf" srcId="{D2324FFA-E8E7-46FC-A35D-DC3B51CC9E61}" destId="{FD0C0678-5FD6-40C0-BDB5-BC9B6673BB6B}" srcOrd="3" destOrd="0" presId="urn:microsoft.com/office/officeart/2005/8/layout/vList6"/>
    <dgm:cxn modelId="{A4A20AC6-FABA-4EA0-9D9D-344B9987E1C8}" type="presParOf" srcId="{D2324FFA-E8E7-46FC-A35D-DC3B51CC9E61}" destId="{47FB962F-33FE-45B0-9E02-3E774E495EEA}" srcOrd="4" destOrd="0" presId="urn:microsoft.com/office/officeart/2005/8/layout/vList6"/>
    <dgm:cxn modelId="{AC5421B1-8DC2-4D40-80DD-AA2EB15F08F3}" type="presParOf" srcId="{47FB962F-33FE-45B0-9E02-3E774E495EEA}" destId="{083D57B1-A645-437C-B989-12C349558313}" srcOrd="0" destOrd="0" presId="urn:microsoft.com/office/officeart/2005/8/layout/vList6"/>
    <dgm:cxn modelId="{E90FB59E-E892-4BE8-A965-BC740F1F277E}" type="presParOf" srcId="{47FB962F-33FE-45B0-9E02-3E774E495EEA}" destId="{DE3DE569-422F-4AD2-B888-397853FD90E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828FE9-A81F-4558-958D-258119B0B796}" type="doc">
      <dgm:prSet loTypeId="urn:microsoft.com/office/officeart/2005/8/layout/chevron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B51F130-D65A-4125-8AED-C5C14B067B85}">
      <dgm:prSet phldrT="[Текст]" phldr="1"/>
      <dgm:spPr/>
      <dgm:t>
        <a:bodyPr/>
        <a:lstStyle/>
        <a:p>
          <a:endParaRPr lang="ru-RU"/>
        </a:p>
      </dgm:t>
    </dgm:pt>
    <dgm:pt modelId="{857B89DA-A369-42AE-AAE8-83471268B806}" type="parTrans" cxnId="{F7A388C0-70C3-4303-9B11-9FC95796A813}">
      <dgm:prSet/>
      <dgm:spPr/>
      <dgm:t>
        <a:bodyPr/>
        <a:lstStyle/>
        <a:p>
          <a:endParaRPr lang="ru-RU"/>
        </a:p>
      </dgm:t>
    </dgm:pt>
    <dgm:pt modelId="{CDC7F618-52EA-415C-A6D0-06F68A1E780D}" type="sibTrans" cxnId="{F7A388C0-70C3-4303-9B11-9FC95796A813}">
      <dgm:prSet/>
      <dgm:spPr/>
      <dgm:t>
        <a:bodyPr/>
        <a:lstStyle/>
        <a:p>
          <a:endParaRPr lang="ru-RU"/>
        </a:p>
      </dgm:t>
    </dgm:pt>
    <dgm:pt modelId="{8B112BB2-FC41-4A2B-9587-F31BB62ED64A}">
      <dgm:prSet phldrT="[Текст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2000" b="1" dirty="0" smtClean="0"/>
            <a:t>Изменения нормативной базы образования на федеральном уровне</a:t>
          </a:r>
          <a:endParaRPr lang="ru-RU" sz="2000" b="1" dirty="0"/>
        </a:p>
      </dgm:t>
    </dgm:pt>
    <dgm:pt modelId="{BB63E90D-C617-4FC4-86E9-6435E6A70D69}" type="parTrans" cxnId="{23057ABF-A08C-4DA8-8AC0-BD074F2CD14A}">
      <dgm:prSet/>
      <dgm:spPr/>
      <dgm:t>
        <a:bodyPr/>
        <a:lstStyle/>
        <a:p>
          <a:endParaRPr lang="ru-RU"/>
        </a:p>
      </dgm:t>
    </dgm:pt>
    <dgm:pt modelId="{E56440B9-5C93-493D-ABE7-580FD6DB76B6}" type="sibTrans" cxnId="{23057ABF-A08C-4DA8-8AC0-BD074F2CD14A}">
      <dgm:prSet/>
      <dgm:spPr/>
      <dgm:t>
        <a:bodyPr/>
        <a:lstStyle/>
        <a:p>
          <a:endParaRPr lang="ru-RU"/>
        </a:p>
      </dgm:t>
    </dgm:pt>
    <dgm:pt modelId="{EFC3EB53-D2C5-4DF0-9DA3-F0A9BE273A86}">
      <dgm:prSet phldrT="[Текст]" phldr="1"/>
      <dgm:spPr/>
      <dgm:t>
        <a:bodyPr/>
        <a:lstStyle/>
        <a:p>
          <a:endParaRPr lang="ru-RU" dirty="0"/>
        </a:p>
      </dgm:t>
    </dgm:pt>
    <dgm:pt modelId="{13697B74-CFD3-46BF-901E-6D1FBAB0A626}" type="parTrans" cxnId="{CC1DC239-DF0A-438D-AA01-71CF3DE93308}">
      <dgm:prSet/>
      <dgm:spPr/>
      <dgm:t>
        <a:bodyPr/>
        <a:lstStyle/>
        <a:p>
          <a:endParaRPr lang="ru-RU"/>
        </a:p>
      </dgm:t>
    </dgm:pt>
    <dgm:pt modelId="{668430C3-06BB-4E6F-9162-EE315337A45F}" type="sibTrans" cxnId="{CC1DC239-DF0A-438D-AA01-71CF3DE93308}">
      <dgm:prSet/>
      <dgm:spPr/>
      <dgm:t>
        <a:bodyPr/>
        <a:lstStyle/>
        <a:p>
          <a:endParaRPr lang="ru-RU"/>
        </a:p>
      </dgm:t>
    </dgm:pt>
    <dgm:pt modelId="{1C9DD28A-264B-4E1D-AAB0-1F40BA3E8F9B}">
      <dgm:prSet phldrT="[Текст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2000" b="1" dirty="0" smtClean="0"/>
            <a:t>Восприятие частью педагогического сообщества участия в проекте как дополнительно административной нагрузки, снижение активности, заинтересованности</a:t>
          </a:r>
          <a:endParaRPr lang="ru-RU" sz="2000" b="1" dirty="0"/>
        </a:p>
      </dgm:t>
    </dgm:pt>
    <dgm:pt modelId="{64215FC3-6092-401F-ADB4-57DD70EF34A1}" type="parTrans" cxnId="{2AD25B26-F615-4F55-B2A7-5CE4D4565F08}">
      <dgm:prSet/>
      <dgm:spPr/>
      <dgm:t>
        <a:bodyPr/>
        <a:lstStyle/>
        <a:p>
          <a:endParaRPr lang="ru-RU"/>
        </a:p>
      </dgm:t>
    </dgm:pt>
    <dgm:pt modelId="{06DA005A-016B-4315-8003-3EC918CA16E4}" type="sibTrans" cxnId="{2AD25B26-F615-4F55-B2A7-5CE4D4565F08}">
      <dgm:prSet/>
      <dgm:spPr/>
      <dgm:t>
        <a:bodyPr/>
        <a:lstStyle/>
        <a:p>
          <a:endParaRPr lang="ru-RU"/>
        </a:p>
      </dgm:t>
    </dgm:pt>
    <dgm:pt modelId="{0455DF64-95EC-48DE-83EC-21EBC4B52DDF}">
      <dgm:prSet/>
      <dgm:spPr/>
      <dgm:t>
        <a:bodyPr/>
        <a:lstStyle/>
        <a:p>
          <a:endParaRPr lang="ru-RU"/>
        </a:p>
      </dgm:t>
    </dgm:pt>
    <dgm:pt modelId="{08FA44B4-D26A-4384-8D02-ED90A76D38BB}" type="parTrans" cxnId="{C2801A2C-C790-4FF8-90D9-EFDFA2AFB027}">
      <dgm:prSet/>
      <dgm:spPr/>
      <dgm:t>
        <a:bodyPr/>
        <a:lstStyle/>
        <a:p>
          <a:endParaRPr lang="ru-RU"/>
        </a:p>
      </dgm:t>
    </dgm:pt>
    <dgm:pt modelId="{4F099540-7903-4F3A-90D2-EB695B23148B}" type="sibTrans" cxnId="{C2801A2C-C790-4FF8-90D9-EFDFA2AFB027}">
      <dgm:prSet/>
      <dgm:spPr/>
      <dgm:t>
        <a:bodyPr/>
        <a:lstStyle/>
        <a:p>
          <a:endParaRPr lang="ru-RU"/>
        </a:p>
      </dgm:t>
    </dgm:pt>
    <dgm:pt modelId="{293EE471-9D1F-42E2-8FF4-175570B5B56C}">
      <dgm:prSet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2000" b="1" dirty="0" smtClean="0"/>
            <a:t>Недостаточная готовность к сотрудничеству в системе образования</a:t>
          </a:r>
          <a:r>
            <a:rPr lang="ru-RU" sz="2000" b="1" dirty="0" smtClean="0">
              <a:solidFill>
                <a:schemeClr val="tx1"/>
              </a:solidFill>
            </a:rPr>
            <a:t>. Слабое использование сетевых форм сотрудничества, профессиональных сообществ</a:t>
          </a:r>
          <a:endParaRPr lang="ru-RU" sz="2000" b="1" dirty="0">
            <a:solidFill>
              <a:schemeClr val="tx1"/>
            </a:solidFill>
          </a:endParaRPr>
        </a:p>
      </dgm:t>
    </dgm:pt>
    <dgm:pt modelId="{3ACCB193-9288-45CC-B5F5-0978346BDA4A}" type="parTrans" cxnId="{0A9239F7-3E60-4A61-A94F-9000D6C37D45}">
      <dgm:prSet/>
      <dgm:spPr/>
      <dgm:t>
        <a:bodyPr/>
        <a:lstStyle/>
        <a:p>
          <a:endParaRPr lang="ru-RU"/>
        </a:p>
      </dgm:t>
    </dgm:pt>
    <dgm:pt modelId="{9554116A-7542-495B-ACB0-C83B74F25865}" type="sibTrans" cxnId="{0A9239F7-3E60-4A61-A94F-9000D6C37D45}">
      <dgm:prSet/>
      <dgm:spPr/>
      <dgm:t>
        <a:bodyPr/>
        <a:lstStyle/>
        <a:p>
          <a:endParaRPr lang="ru-RU"/>
        </a:p>
      </dgm:t>
    </dgm:pt>
    <dgm:pt modelId="{4E630441-C264-41AF-896D-37BA39D3E4D8}">
      <dgm:prSet/>
      <dgm:spPr/>
      <dgm:t>
        <a:bodyPr/>
        <a:lstStyle/>
        <a:p>
          <a:endParaRPr lang="ru-RU"/>
        </a:p>
      </dgm:t>
    </dgm:pt>
    <dgm:pt modelId="{B626F4B8-EC0D-4F20-A463-168B4D1EE30E}" type="parTrans" cxnId="{752615AB-CF24-47D8-9B61-A390B1C137D8}">
      <dgm:prSet/>
      <dgm:spPr/>
      <dgm:t>
        <a:bodyPr/>
        <a:lstStyle/>
        <a:p>
          <a:endParaRPr lang="ru-RU"/>
        </a:p>
      </dgm:t>
    </dgm:pt>
    <dgm:pt modelId="{DB7E3529-A7C0-40D4-B53B-185C9FE18CB8}" type="sibTrans" cxnId="{752615AB-CF24-47D8-9B61-A390B1C137D8}">
      <dgm:prSet/>
      <dgm:spPr/>
      <dgm:t>
        <a:bodyPr/>
        <a:lstStyle/>
        <a:p>
          <a:endParaRPr lang="ru-RU"/>
        </a:p>
      </dgm:t>
    </dgm:pt>
    <dgm:pt modelId="{6F5D1DD0-3B03-4A1E-9051-E1D4F5610FB6}">
      <dgm:prSet/>
      <dgm:spPr/>
      <dgm:t>
        <a:bodyPr/>
        <a:lstStyle/>
        <a:p>
          <a:endParaRPr lang="ru-RU"/>
        </a:p>
      </dgm:t>
    </dgm:pt>
    <dgm:pt modelId="{954C2372-20E8-4FA0-85CE-69339FDD9D81}" type="parTrans" cxnId="{A0DFAC79-8AA5-4714-9940-4A535D97D9DA}">
      <dgm:prSet/>
      <dgm:spPr/>
      <dgm:t>
        <a:bodyPr/>
        <a:lstStyle/>
        <a:p>
          <a:endParaRPr lang="ru-RU"/>
        </a:p>
      </dgm:t>
    </dgm:pt>
    <dgm:pt modelId="{F27CAC89-D485-4191-86CB-B31F6DA318A3}" type="sibTrans" cxnId="{A0DFAC79-8AA5-4714-9940-4A535D97D9DA}">
      <dgm:prSet/>
      <dgm:spPr/>
      <dgm:t>
        <a:bodyPr/>
        <a:lstStyle/>
        <a:p>
          <a:endParaRPr lang="ru-RU"/>
        </a:p>
      </dgm:t>
    </dgm:pt>
    <dgm:pt modelId="{2347C171-644B-4FD8-AD06-CD054E752F47}">
      <dgm:prSet/>
      <dgm:spPr/>
      <dgm:t>
        <a:bodyPr/>
        <a:lstStyle/>
        <a:p>
          <a:endParaRPr lang="ru-RU"/>
        </a:p>
      </dgm:t>
    </dgm:pt>
    <dgm:pt modelId="{C8AAC7BB-ACC6-4369-BD68-BDBAB108F56F}" type="parTrans" cxnId="{9FF8E968-C993-4F01-962E-7144E27D9E12}">
      <dgm:prSet/>
      <dgm:spPr/>
      <dgm:t>
        <a:bodyPr/>
        <a:lstStyle/>
        <a:p>
          <a:endParaRPr lang="ru-RU"/>
        </a:p>
      </dgm:t>
    </dgm:pt>
    <dgm:pt modelId="{80FC40F0-2848-4202-B43A-4BB59612983C}" type="sibTrans" cxnId="{9FF8E968-C993-4F01-962E-7144E27D9E12}">
      <dgm:prSet/>
      <dgm:spPr/>
      <dgm:t>
        <a:bodyPr/>
        <a:lstStyle/>
        <a:p>
          <a:endParaRPr lang="ru-RU"/>
        </a:p>
      </dgm:t>
    </dgm:pt>
    <dgm:pt modelId="{8D5C0475-A346-46C6-B039-81CC2EC2F9ED}">
      <dgm:prSet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Недостаточное владение дистанционными технологиями образования и другими новыми информационными ресурсами</a:t>
          </a:r>
          <a:endParaRPr lang="ru-RU" sz="2000" b="1" dirty="0">
            <a:solidFill>
              <a:schemeClr val="tx1"/>
            </a:solidFill>
          </a:endParaRPr>
        </a:p>
      </dgm:t>
    </dgm:pt>
    <dgm:pt modelId="{B694DB56-D092-47A4-9823-6798C4540DA3}" type="parTrans" cxnId="{BAAFD61F-7498-41F1-AA2E-A2B9E86B0FED}">
      <dgm:prSet/>
      <dgm:spPr/>
      <dgm:t>
        <a:bodyPr/>
        <a:lstStyle/>
        <a:p>
          <a:endParaRPr lang="ru-RU"/>
        </a:p>
      </dgm:t>
    </dgm:pt>
    <dgm:pt modelId="{64D537F9-5158-42DE-9E38-5358BAF1B8F3}" type="sibTrans" cxnId="{BAAFD61F-7498-41F1-AA2E-A2B9E86B0FED}">
      <dgm:prSet/>
      <dgm:spPr/>
      <dgm:t>
        <a:bodyPr/>
        <a:lstStyle/>
        <a:p>
          <a:endParaRPr lang="ru-RU"/>
        </a:p>
      </dgm:t>
    </dgm:pt>
    <dgm:pt modelId="{DAC04F8C-3C21-4323-BD58-B9375477CB4D}">
      <dgm:prSet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Слабая информационная поддержка проекта, отсутствие информации о нем в РСО</a:t>
          </a:r>
          <a:endParaRPr lang="ru-RU" sz="2000" b="1" dirty="0">
            <a:solidFill>
              <a:schemeClr val="tx1"/>
            </a:solidFill>
          </a:endParaRPr>
        </a:p>
      </dgm:t>
    </dgm:pt>
    <dgm:pt modelId="{E851E2A3-7CAD-484E-9F80-13B5AB242E3A}" type="parTrans" cxnId="{89C499F3-8649-4259-973C-53B1740B0132}">
      <dgm:prSet/>
      <dgm:spPr/>
      <dgm:t>
        <a:bodyPr/>
        <a:lstStyle/>
        <a:p>
          <a:endParaRPr lang="ru-RU"/>
        </a:p>
      </dgm:t>
    </dgm:pt>
    <dgm:pt modelId="{AF38C95C-8BAA-4A22-8DF9-215992EC0761}" type="sibTrans" cxnId="{89C499F3-8649-4259-973C-53B1740B0132}">
      <dgm:prSet/>
      <dgm:spPr/>
      <dgm:t>
        <a:bodyPr/>
        <a:lstStyle/>
        <a:p>
          <a:endParaRPr lang="ru-RU"/>
        </a:p>
      </dgm:t>
    </dgm:pt>
    <dgm:pt modelId="{7C780551-E367-4B22-BED0-D34BB2E5BD30}">
      <dgm:prSet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2000" b="1" dirty="0" smtClean="0"/>
            <a:t>Недостаточная организация внутри РГ проекта, слабое взаимодействие между РГ, недостаточная самостоятельная активность участников проекта</a:t>
          </a:r>
          <a:endParaRPr lang="ru-RU" sz="2000" b="1" dirty="0"/>
        </a:p>
      </dgm:t>
    </dgm:pt>
    <dgm:pt modelId="{40255302-C886-47F2-8F3F-4E1376C12381}" type="parTrans" cxnId="{21B1AACC-7790-439E-B48D-E68498ECCCB4}">
      <dgm:prSet/>
      <dgm:spPr/>
      <dgm:t>
        <a:bodyPr/>
        <a:lstStyle/>
        <a:p>
          <a:endParaRPr lang="ru-RU"/>
        </a:p>
      </dgm:t>
    </dgm:pt>
    <dgm:pt modelId="{024406B1-8991-4221-ACF9-C084313152F0}" type="sibTrans" cxnId="{21B1AACC-7790-439E-B48D-E68498ECCCB4}">
      <dgm:prSet/>
      <dgm:spPr/>
      <dgm:t>
        <a:bodyPr/>
        <a:lstStyle/>
        <a:p>
          <a:endParaRPr lang="ru-RU"/>
        </a:p>
      </dgm:t>
    </dgm:pt>
    <dgm:pt modelId="{1AC26479-29EE-426C-B813-029D8CAD914A}">
      <dgm:prSet/>
      <dgm:spPr/>
      <dgm:t>
        <a:bodyPr/>
        <a:lstStyle/>
        <a:p>
          <a:endParaRPr lang="ru-RU"/>
        </a:p>
      </dgm:t>
    </dgm:pt>
    <dgm:pt modelId="{A22C5B2F-E7FE-4FF3-81F4-6831FA5EB317}" type="parTrans" cxnId="{D8145DD7-8878-4803-A841-5A5EE1E4EF3C}">
      <dgm:prSet/>
      <dgm:spPr/>
      <dgm:t>
        <a:bodyPr/>
        <a:lstStyle/>
        <a:p>
          <a:endParaRPr lang="ru-RU"/>
        </a:p>
      </dgm:t>
    </dgm:pt>
    <dgm:pt modelId="{80D02DA8-BA3C-4EA2-B8F1-C32B46C80AF5}" type="sibTrans" cxnId="{D8145DD7-8878-4803-A841-5A5EE1E4EF3C}">
      <dgm:prSet/>
      <dgm:spPr/>
      <dgm:t>
        <a:bodyPr/>
        <a:lstStyle/>
        <a:p>
          <a:endParaRPr lang="ru-RU"/>
        </a:p>
      </dgm:t>
    </dgm:pt>
    <dgm:pt modelId="{F97000CC-4609-4534-A944-86495656ED2D}">
      <dgm:prSet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2000" b="1" dirty="0" smtClean="0"/>
            <a:t>Сокращение штатов, снижение качества условий работы муниципальных методических служб</a:t>
          </a:r>
          <a:endParaRPr lang="ru-RU" sz="2000" b="1" dirty="0"/>
        </a:p>
      </dgm:t>
    </dgm:pt>
    <dgm:pt modelId="{8BD57F09-0413-45C6-8FED-1A68D6557CE9}" type="parTrans" cxnId="{188D1ED5-AF1A-4799-AF67-E41DF10A312C}">
      <dgm:prSet/>
      <dgm:spPr/>
      <dgm:t>
        <a:bodyPr/>
        <a:lstStyle/>
        <a:p>
          <a:endParaRPr lang="ru-RU"/>
        </a:p>
      </dgm:t>
    </dgm:pt>
    <dgm:pt modelId="{8DC3591C-E8DE-48C8-912D-25AFBE9EE3D5}" type="sibTrans" cxnId="{188D1ED5-AF1A-4799-AF67-E41DF10A312C}">
      <dgm:prSet/>
      <dgm:spPr/>
      <dgm:t>
        <a:bodyPr/>
        <a:lstStyle/>
        <a:p>
          <a:endParaRPr lang="ru-RU"/>
        </a:p>
      </dgm:t>
    </dgm:pt>
    <dgm:pt modelId="{5B6A5280-3476-420F-B451-C97871D9BEE6}">
      <dgm:prSet/>
      <dgm:spPr/>
      <dgm:t>
        <a:bodyPr/>
        <a:lstStyle/>
        <a:p>
          <a:endParaRPr lang="ru-RU"/>
        </a:p>
      </dgm:t>
    </dgm:pt>
    <dgm:pt modelId="{6E04E9E4-C8FC-4CAF-BBA2-9DB934C0CDA2}" type="parTrans" cxnId="{EA3F40EC-CADE-4A66-AA2C-6D5BFA9B75EB}">
      <dgm:prSet/>
      <dgm:spPr/>
      <dgm:t>
        <a:bodyPr/>
        <a:lstStyle/>
        <a:p>
          <a:endParaRPr lang="ru-RU"/>
        </a:p>
      </dgm:t>
    </dgm:pt>
    <dgm:pt modelId="{3DAAE7E5-A436-4E20-82D1-8E8C2FEA7F72}" type="sibTrans" cxnId="{EA3F40EC-CADE-4A66-AA2C-6D5BFA9B75EB}">
      <dgm:prSet/>
      <dgm:spPr/>
      <dgm:t>
        <a:bodyPr/>
        <a:lstStyle/>
        <a:p>
          <a:endParaRPr lang="ru-RU"/>
        </a:p>
      </dgm:t>
    </dgm:pt>
    <dgm:pt modelId="{47ADC822-BFC6-4D9B-914D-BA2D6EE2A93F}">
      <dgm:prSet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2000" b="1" dirty="0" smtClean="0"/>
            <a:t>Отсутствие понимания, готовности и ресурсов для создания непрерывной системы развития педагогических кадров региона</a:t>
          </a:r>
          <a:endParaRPr lang="ru-RU" sz="2000" b="1" dirty="0"/>
        </a:p>
      </dgm:t>
    </dgm:pt>
    <dgm:pt modelId="{6F33A13E-66F8-4CB0-8907-1DA3A77F1A46}" type="parTrans" cxnId="{8F302869-2C93-45D9-AB44-6F4D97A87323}">
      <dgm:prSet/>
      <dgm:spPr/>
      <dgm:t>
        <a:bodyPr/>
        <a:lstStyle/>
        <a:p>
          <a:endParaRPr lang="ru-RU"/>
        </a:p>
      </dgm:t>
    </dgm:pt>
    <dgm:pt modelId="{0FE2F688-4258-4B56-89F0-0AD216338C81}" type="sibTrans" cxnId="{8F302869-2C93-45D9-AB44-6F4D97A87323}">
      <dgm:prSet/>
      <dgm:spPr/>
      <dgm:t>
        <a:bodyPr/>
        <a:lstStyle/>
        <a:p>
          <a:endParaRPr lang="ru-RU"/>
        </a:p>
      </dgm:t>
    </dgm:pt>
    <dgm:pt modelId="{CF863C11-664F-4EBA-87A0-E5874F1BF91C}" type="pres">
      <dgm:prSet presAssocID="{33828FE9-A81F-4558-958D-258119B0B79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82D3FA-7E0F-48B7-A467-E3A81F5E767F}" type="pres">
      <dgm:prSet presAssocID="{DB51F130-D65A-4125-8AED-C5C14B067B85}" presName="composite" presStyleCnt="0"/>
      <dgm:spPr/>
    </dgm:pt>
    <dgm:pt modelId="{CEF78A87-FF14-49B0-9B0D-785A9614BB46}" type="pres">
      <dgm:prSet presAssocID="{DB51F130-D65A-4125-8AED-C5C14B067B85}" presName="parentText" presStyleLbl="alignNode1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4E9701-6D59-4039-8A65-84A5D59CA457}" type="pres">
      <dgm:prSet presAssocID="{DB51F130-D65A-4125-8AED-C5C14B067B85}" presName="descendantText" presStyleLbl="alignAcc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ECD8A2-9A7A-424B-ACEC-5CA33F82DE31}" type="pres">
      <dgm:prSet presAssocID="{CDC7F618-52EA-415C-A6D0-06F68A1E780D}" presName="sp" presStyleCnt="0"/>
      <dgm:spPr/>
    </dgm:pt>
    <dgm:pt modelId="{04F9FEC8-019D-4FF4-B35E-F22DC91D8DC2}" type="pres">
      <dgm:prSet presAssocID="{EFC3EB53-D2C5-4DF0-9DA3-F0A9BE273A86}" presName="composite" presStyleCnt="0"/>
      <dgm:spPr/>
    </dgm:pt>
    <dgm:pt modelId="{05D7C9EC-6948-452E-A18A-2378E3C1CA88}" type="pres">
      <dgm:prSet presAssocID="{EFC3EB53-D2C5-4DF0-9DA3-F0A9BE273A86}" presName="parentText" presStyleLbl="align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BCD470-3B7C-46B5-8670-0E3127F5CE9D}" type="pres">
      <dgm:prSet presAssocID="{EFC3EB53-D2C5-4DF0-9DA3-F0A9BE273A86}" presName="descendantText" presStyleLbl="alignAcc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0287B6-EB53-4F18-A516-688ECCA262FD}" type="pres">
      <dgm:prSet presAssocID="{668430C3-06BB-4E6F-9162-EE315337A45F}" presName="sp" presStyleCnt="0"/>
      <dgm:spPr/>
    </dgm:pt>
    <dgm:pt modelId="{87609BA4-9A5C-484D-A38B-55643FC1F90C}" type="pres">
      <dgm:prSet presAssocID="{0455DF64-95EC-48DE-83EC-21EBC4B52DDF}" presName="composite" presStyleCnt="0"/>
      <dgm:spPr/>
    </dgm:pt>
    <dgm:pt modelId="{1EF67C4F-04BF-4371-B7F8-E87CD7BE7925}" type="pres">
      <dgm:prSet presAssocID="{0455DF64-95EC-48DE-83EC-21EBC4B52DDF}" presName="parentText" presStyleLbl="align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8982AE-DEFB-4820-A294-A45E742FCE13}" type="pres">
      <dgm:prSet presAssocID="{0455DF64-95EC-48DE-83EC-21EBC4B52DDF}" presName="descendantText" presStyleLbl="alignAcc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94EBBA-50C7-4B19-B953-C1873203A020}" type="pres">
      <dgm:prSet presAssocID="{4F099540-7903-4F3A-90D2-EB695B23148B}" presName="sp" presStyleCnt="0"/>
      <dgm:spPr/>
    </dgm:pt>
    <dgm:pt modelId="{3EE6D813-6371-4636-9220-E25F0242C6ED}" type="pres">
      <dgm:prSet presAssocID="{2347C171-644B-4FD8-AD06-CD054E752F47}" presName="composite" presStyleCnt="0"/>
      <dgm:spPr/>
    </dgm:pt>
    <dgm:pt modelId="{A83AABA0-8E8F-4BC6-A770-00006D2E0139}" type="pres">
      <dgm:prSet presAssocID="{2347C171-644B-4FD8-AD06-CD054E752F47}" presName="parentText" presStyleLbl="align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9544DB-9ABA-4DB3-B9E1-FE99EB3D7731}" type="pres">
      <dgm:prSet presAssocID="{2347C171-644B-4FD8-AD06-CD054E752F47}" presName="descendantText" presStyleLbl="alignAcc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774B3D-DE59-4BC7-A876-ED563DFB4B7E}" type="pres">
      <dgm:prSet presAssocID="{80FC40F0-2848-4202-B43A-4BB59612983C}" presName="sp" presStyleCnt="0"/>
      <dgm:spPr/>
    </dgm:pt>
    <dgm:pt modelId="{EFC1D72F-B6B4-4C94-B480-09459AE91A94}" type="pres">
      <dgm:prSet presAssocID="{6F5D1DD0-3B03-4A1E-9051-E1D4F5610FB6}" presName="composite" presStyleCnt="0"/>
      <dgm:spPr/>
    </dgm:pt>
    <dgm:pt modelId="{9ED3211B-E91E-4D37-8173-46D99906E584}" type="pres">
      <dgm:prSet presAssocID="{6F5D1DD0-3B03-4A1E-9051-E1D4F5610FB6}" presName="parentText" presStyleLbl="align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3DB5F7-68D9-48AF-9DF5-A842A2CADE53}" type="pres">
      <dgm:prSet presAssocID="{6F5D1DD0-3B03-4A1E-9051-E1D4F5610FB6}" presName="descendantText" presStyleLbl="alignAcc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6497F1-37C9-462D-B292-350AC195FE93}" type="pres">
      <dgm:prSet presAssocID="{F27CAC89-D485-4191-86CB-B31F6DA318A3}" presName="sp" presStyleCnt="0"/>
      <dgm:spPr/>
    </dgm:pt>
    <dgm:pt modelId="{9E34DE17-E30F-4180-93B9-9DC196532F87}" type="pres">
      <dgm:prSet presAssocID="{4E630441-C264-41AF-896D-37BA39D3E4D8}" presName="composite" presStyleCnt="0"/>
      <dgm:spPr/>
    </dgm:pt>
    <dgm:pt modelId="{D41213AC-08A8-4153-BDC0-F15B44F08E48}" type="pres">
      <dgm:prSet presAssocID="{4E630441-C264-41AF-896D-37BA39D3E4D8}" presName="parentText" presStyleLbl="align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BE1929-E6B6-498F-9EDD-6A0EF93A77AD}" type="pres">
      <dgm:prSet presAssocID="{4E630441-C264-41AF-896D-37BA39D3E4D8}" presName="descendantText" presStyleLbl="alignAcc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A31353-C376-4A49-B71E-08707D414AB6}" type="pres">
      <dgm:prSet presAssocID="{DB7E3529-A7C0-40D4-B53B-185C9FE18CB8}" presName="sp" presStyleCnt="0"/>
      <dgm:spPr/>
    </dgm:pt>
    <dgm:pt modelId="{FAB37713-0468-47BF-A87D-B85291E4E34E}" type="pres">
      <dgm:prSet presAssocID="{1AC26479-29EE-426C-B813-029D8CAD914A}" presName="composite" presStyleCnt="0"/>
      <dgm:spPr/>
    </dgm:pt>
    <dgm:pt modelId="{2C7F4172-0B35-4415-B6CC-C6F2D157E812}" type="pres">
      <dgm:prSet presAssocID="{1AC26479-29EE-426C-B813-029D8CAD914A}" presName="parentText" presStyleLbl="align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60BC87-FF6F-4C9D-9369-8FE9D7A5414F}" type="pres">
      <dgm:prSet presAssocID="{1AC26479-29EE-426C-B813-029D8CAD914A}" presName="descendantText" presStyleLbl="alignAcc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8F2508-F531-4813-9F28-F979FDD0BA62}" type="pres">
      <dgm:prSet presAssocID="{80D02DA8-BA3C-4EA2-B8F1-C32B46C80AF5}" presName="sp" presStyleCnt="0"/>
      <dgm:spPr/>
    </dgm:pt>
    <dgm:pt modelId="{A77FEEDC-3787-4ACD-ADCC-89D54FFBBF69}" type="pres">
      <dgm:prSet presAssocID="{5B6A5280-3476-420F-B451-C97871D9BEE6}" presName="composite" presStyleCnt="0"/>
      <dgm:spPr/>
    </dgm:pt>
    <dgm:pt modelId="{F675ED92-8F51-4DF1-BAAC-47D1CC465D80}" type="pres">
      <dgm:prSet presAssocID="{5B6A5280-3476-420F-B451-C97871D9BEE6}" presName="parentText" presStyleLbl="align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83B473-BC7F-4424-B5AC-9B7FF63DFD58}" type="pres">
      <dgm:prSet presAssocID="{5B6A5280-3476-420F-B451-C97871D9BEE6}" presName="descendantText" presStyleLbl="alignAcc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DFAC79-8AA5-4714-9940-4A535D97D9DA}" srcId="{33828FE9-A81F-4558-958D-258119B0B796}" destId="{6F5D1DD0-3B03-4A1E-9051-E1D4F5610FB6}" srcOrd="4" destOrd="0" parTransId="{954C2372-20E8-4FA0-85CE-69339FDD9D81}" sibTransId="{F27CAC89-D485-4191-86CB-B31F6DA318A3}"/>
    <dgm:cxn modelId="{347E0FA1-429E-4FBF-B159-87F4582A6CDB}" type="presOf" srcId="{293EE471-9D1F-42E2-8FF4-175570B5B56C}" destId="{4F8982AE-DEFB-4820-A294-A45E742FCE13}" srcOrd="0" destOrd="0" presId="urn:microsoft.com/office/officeart/2005/8/layout/chevron2"/>
    <dgm:cxn modelId="{CC1DC239-DF0A-438D-AA01-71CF3DE93308}" srcId="{33828FE9-A81F-4558-958D-258119B0B796}" destId="{EFC3EB53-D2C5-4DF0-9DA3-F0A9BE273A86}" srcOrd="1" destOrd="0" parTransId="{13697B74-CFD3-46BF-901E-6D1FBAB0A626}" sibTransId="{668430C3-06BB-4E6F-9162-EE315337A45F}"/>
    <dgm:cxn modelId="{88AE95B2-0687-4DCA-94CB-92BD3B4BD6E3}" type="presOf" srcId="{7C780551-E367-4B22-BED0-D34BB2E5BD30}" destId="{66BE1929-E6B6-498F-9EDD-6A0EF93A77AD}" srcOrd="0" destOrd="0" presId="urn:microsoft.com/office/officeart/2005/8/layout/chevron2"/>
    <dgm:cxn modelId="{9250670D-9349-426B-8BED-05DC30B6D3EA}" type="presOf" srcId="{8B112BB2-FC41-4A2B-9587-F31BB62ED64A}" destId="{A74E9701-6D59-4039-8A65-84A5D59CA457}" srcOrd="0" destOrd="0" presId="urn:microsoft.com/office/officeart/2005/8/layout/chevron2"/>
    <dgm:cxn modelId="{8D7FFFA0-E2C9-4DC1-A2DC-C32EAC2BB3E9}" type="presOf" srcId="{EFC3EB53-D2C5-4DF0-9DA3-F0A9BE273A86}" destId="{05D7C9EC-6948-452E-A18A-2378E3C1CA88}" srcOrd="0" destOrd="0" presId="urn:microsoft.com/office/officeart/2005/8/layout/chevron2"/>
    <dgm:cxn modelId="{C2801A2C-C790-4FF8-90D9-EFDFA2AFB027}" srcId="{33828FE9-A81F-4558-958D-258119B0B796}" destId="{0455DF64-95EC-48DE-83EC-21EBC4B52DDF}" srcOrd="2" destOrd="0" parTransId="{08FA44B4-D26A-4384-8D02-ED90A76D38BB}" sibTransId="{4F099540-7903-4F3A-90D2-EB695B23148B}"/>
    <dgm:cxn modelId="{21B1AACC-7790-439E-B48D-E68498ECCCB4}" srcId="{4E630441-C264-41AF-896D-37BA39D3E4D8}" destId="{7C780551-E367-4B22-BED0-D34BB2E5BD30}" srcOrd="0" destOrd="0" parTransId="{40255302-C886-47F2-8F3F-4E1376C12381}" sibTransId="{024406B1-8991-4221-ACF9-C084313152F0}"/>
    <dgm:cxn modelId="{89C499F3-8649-4259-973C-53B1740B0132}" srcId="{6F5D1DD0-3B03-4A1E-9051-E1D4F5610FB6}" destId="{DAC04F8C-3C21-4323-BD58-B9375477CB4D}" srcOrd="0" destOrd="0" parTransId="{E851E2A3-7CAD-484E-9F80-13B5AB242E3A}" sibTransId="{AF38C95C-8BAA-4A22-8DF9-215992EC0761}"/>
    <dgm:cxn modelId="{57C7990C-E24E-45E0-861F-49533C7E8742}" type="presOf" srcId="{33828FE9-A81F-4558-958D-258119B0B796}" destId="{CF863C11-664F-4EBA-87A0-E5874F1BF91C}" srcOrd="0" destOrd="0" presId="urn:microsoft.com/office/officeart/2005/8/layout/chevron2"/>
    <dgm:cxn modelId="{752615AB-CF24-47D8-9B61-A390B1C137D8}" srcId="{33828FE9-A81F-4558-958D-258119B0B796}" destId="{4E630441-C264-41AF-896D-37BA39D3E4D8}" srcOrd="5" destOrd="0" parTransId="{B626F4B8-EC0D-4F20-A463-168B4D1EE30E}" sibTransId="{DB7E3529-A7C0-40D4-B53B-185C9FE18CB8}"/>
    <dgm:cxn modelId="{4852C2FD-217D-4304-B96C-0D1730DAC233}" type="presOf" srcId="{5B6A5280-3476-420F-B451-C97871D9BEE6}" destId="{F675ED92-8F51-4DF1-BAAC-47D1CC465D80}" srcOrd="0" destOrd="0" presId="urn:microsoft.com/office/officeart/2005/8/layout/chevron2"/>
    <dgm:cxn modelId="{0A9239F7-3E60-4A61-A94F-9000D6C37D45}" srcId="{0455DF64-95EC-48DE-83EC-21EBC4B52DDF}" destId="{293EE471-9D1F-42E2-8FF4-175570B5B56C}" srcOrd="0" destOrd="0" parTransId="{3ACCB193-9288-45CC-B5F5-0978346BDA4A}" sibTransId="{9554116A-7542-495B-ACB0-C83B74F25865}"/>
    <dgm:cxn modelId="{5AF00721-A6C3-4EB2-92B2-DF12A2041E5F}" type="presOf" srcId="{2347C171-644B-4FD8-AD06-CD054E752F47}" destId="{A83AABA0-8E8F-4BC6-A770-00006D2E0139}" srcOrd="0" destOrd="0" presId="urn:microsoft.com/office/officeart/2005/8/layout/chevron2"/>
    <dgm:cxn modelId="{BAAFD61F-7498-41F1-AA2E-A2B9E86B0FED}" srcId="{2347C171-644B-4FD8-AD06-CD054E752F47}" destId="{8D5C0475-A346-46C6-B039-81CC2EC2F9ED}" srcOrd="0" destOrd="0" parTransId="{B694DB56-D092-47A4-9823-6798C4540DA3}" sibTransId="{64D537F9-5158-42DE-9E38-5358BAF1B8F3}"/>
    <dgm:cxn modelId="{23057ABF-A08C-4DA8-8AC0-BD074F2CD14A}" srcId="{DB51F130-D65A-4125-8AED-C5C14B067B85}" destId="{8B112BB2-FC41-4A2B-9587-F31BB62ED64A}" srcOrd="0" destOrd="0" parTransId="{BB63E90D-C617-4FC4-86E9-6435E6A70D69}" sibTransId="{E56440B9-5C93-493D-ABE7-580FD6DB76B6}"/>
    <dgm:cxn modelId="{8F302869-2C93-45D9-AB44-6F4D97A87323}" srcId="{5B6A5280-3476-420F-B451-C97871D9BEE6}" destId="{47ADC822-BFC6-4D9B-914D-BA2D6EE2A93F}" srcOrd="0" destOrd="0" parTransId="{6F33A13E-66F8-4CB0-8907-1DA3A77F1A46}" sibTransId="{0FE2F688-4258-4B56-89F0-0AD216338C81}"/>
    <dgm:cxn modelId="{C8C4773A-6059-47B9-AFF0-90AB7DE8068C}" type="presOf" srcId="{1AC26479-29EE-426C-B813-029D8CAD914A}" destId="{2C7F4172-0B35-4415-B6CC-C6F2D157E812}" srcOrd="0" destOrd="0" presId="urn:microsoft.com/office/officeart/2005/8/layout/chevron2"/>
    <dgm:cxn modelId="{6171D689-4A24-436E-819D-82846FB58E7F}" type="presOf" srcId="{4E630441-C264-41AF-896D-37BA39D3E4D8}" destId="{D41213AC-08A8-4153-BDC0-F15B44F08E48}" srcOrd="0" destOrd="0" presId="urn:microsoft.com/office/officeart/2005/8/layout/chevron2"/>
    <dgm:cxn modelId="{5630BDCA-A8F5-4E2C-8DF6-5C2C79D7A7E2}" type="presOf" srcId="{6F5D1DD0-3B03-4A1E-9051-E1D4F5610FB6}" destId="{9ED3211B-E91E-4D37-8173-46D99906E584}" srcOrd="0" destOrd="0" presId="urn:microsoft.com/office/officeart/2005/8/layout/chevron2"/>
    <dgm:cxn modelId="{357265EC-DC9F-48A6-B5AD-5F21254BD3DB}" type="presOf" srcId="{DAC04F8C-3C21-4323-BD58-B9375477CB4D}" destId="{6E3DB5F7-68D9-48AF-9DF5-A842A2CADE53}" srcOrd="0" destOrd="0" presId="urn:microsoft.com/office/officeart/2005/8/layout/chevron2"/>
    <dgm:cxn modelId="{D8145DD7-8878-4803-A841-5A5EE1E4EF3C}" srcId="{33828FE9-A81F-4558-958D-258119B0B796}" destId="{1AC26479-29EE-426C-B813-029D8CAD914A}" srcOrd="6" destOrd="0" parTransId="{A22C5B2F-E7FE-4FF3-81F4-6831FA5EB317}" sibTransId="{80D02DA8-BA3C-4EA2-B8F1-C32B46C80AF5}"/>
    <dgm:cxn modelId="{188D1ED5-AF1A-4799-AF67-E41DF10A312C}" srcId="{1AC26479-29EE-426C-B813-029D8CAD914A}" destId="{F97000CC-4609-4534-A944-86495656ED2D}" srcOrd="0" destOrd="0" parTransId="{8BD57F09-0413-45C6-8FED-1A68D6557CE9}" sibTransId="{8DC3591C-E8DE-48C8-912D-25AFBE9EE3D5}"/>
    <dgm:cxn modelId="{F7A388C0-70C3-4303-9B11-9FC95796A813}" srcId="{33828FE9-A81F-4558-958D-258119B0B796}" destId="{DB51F130-D65A-4125-8AED-C5C14B067B85}" srcOrd="0" destOrd="0" parTransId="{857B89DA-A369-42AE-AAE8-83471268B806}" sibTransId="{CDC7F618-52EA-415C-A6D0-06F68A1E780D}"/>
    <dgm:cxn modelId="{726D571B-5755-40FA-9C1D-06DED0E6E0E3}" type="presOf" srcId="{0455DF64-95EC-48DE-83EC-21EBC4B52DDF}" destId="{1EF67C4F-04BF-4371-B7F8-E87CD7BE7925}" srcOrd="0" destOrd="0" presId="urn:microsoft.com/office/officeart/2005/8/layout/chevron2"/>
    <dgm:cxn modelId="{968E3AE0-77BF-4E35-9483-75518CF64C4E}" type="presOf" srcId="{1C9DD28A-264B-4E1D-AAB0-1F40BA3E8F9B}" destId="{DBBCD470-3B7C-46B5-8670-0E3127F5CE9D}" srcOrd="0" destOrd="0" presId="urn:microsoft.com/office/officeart/2005/8/layout/chevron2"/>
    <dgm:cxn modelId="{2AD25B26-F615-4F55-B2A7-5CE4D4565F08}" srcId="{EFC3EB53-D2C5-4DF0-9DA3-F0A9BE273A86}" destId="{1C9DD28A-264B-4E1D-AAB0-1F40BA3E8F9B}" srcOrd="0" destOrd="0" parTransId="{64215FC3-6092-401F-ADB4-57DD70EF34A1}" sibTransId="{06DA005A-016B-4315-8003-3EC918CA16E4}"/>
    <dgm:cxn modelId="{7CF815A7-7734-448D-BDC1-51C25AF8642E}" type="presOf" srcId="{DB51F130-D65A-4125-8AED-C5C14B067B85}" destId="{CEF78A87-FF14-49B0-9B0D-785A9614BB46}" srcOrd="0" destOrd="0" presId="urn:microsoft.com/office/officeart/2005/8/layout/chevron2"/>
    <dgm:cxn modelId="{421F71E3-4DED-4720-ACBF-374EC203F9BD}" type="presOf" srcId="{F97000CC-4609-4534-A944-86495656ED2D}" destId="{4960BC87-FF6F-4C9D-9369-8FE9D7A5414F}" srcOrd="0" destOrd="0" presId="urn:microsoft.com/office/officeart/2005/8/layout/chevron2"/>
    <dgm:cxn modelId="{D0345015-C7A3-41B5-AE35-094C53C63C04}" type="presOf" srcId="{47ADC822-BFC6-4D9B-914D-BA2D6EE2A93F}" destId="{6383B473-BC7F-4424-B5AC-9B7FF63DFD58}" srcOrd="0" destOrd="0" presId="urn:microsoft.com/office/officeart/2005/8/layout/chevron2"/>
    <dgm:cxn modelId="{EA3F40EC-CADE-4A66-AA2C-6D5BFA9B75EB}" srcId="{33828FE9-A81F-4558-958D-258119B0B796}" destId="{5B6A5280-3476-420F-B451-C97871D9BEE6}" srcOrd="7" destOrd="0" parTransId="{6E04E9E4-C8FC-4CAF-BBA2-9DB934C0CDA2}" sibTransId="{3DAAE7E5-A436-4E20-82D1-8E8C2FEA7F72}"/>
    <dgm:cxn modelId="{39F8C49A-DC71-4F9D-8D1C-BFE344C8A2F6}" type="presOf" srcId="{8D5C0475-A346-46C6-B039-81CC2EC2F9ED}" destId="{DB9544DB-9ABA-4DB3-B9E1-FE99EB3D7731}" srcOrd="0" destOrd="0" presId="urn:microsoft.com/office/officeart/2005/8/layout/chevron2"/>
    <dgm:cxn modelId="{9FF8E968-C993-4F01-962E-7144E27D9E12}" srcId="{33828FE9-A81F-4558-958D-258119B0B796}" destId="{2347C171-644B-4FD8-AD06-CD054E752F47}" srcOrd="3" destOrd="0" parTransId="{C8AAC7BB-ACC6-4369-BD68-BDBAB108F56F}" sibTransId="{80FC40F0-2848-4202-B43A-4BB59612983C}"/>
    <dgm:cxn modelId="{0256BEA8-1B05-4FA3-AC5C-042D1D480206}" type="presParOf" srcId="{CF863C11-664F-4EBA-87A0-E5874F1BF91C}" destId="{7882D3FA-7E0F-48B7-A467-E3A81F5E767F}" srcOrd="0" destOrd="0" presId="urn:microsoft.com/office/officeart/2005/8/layout/chevron2"/>
    <dgm:cxn modelId="{16C35280-18B3-4AD4-9ECC-AAF38574DD35}" type="presParOf" srcId="{7882D3FA-7E0F-48B7-A467-E3A81F5E767F}" destId="{CEF78A87-FF14-49B0-9B0D-785A9614BB46}" srcOrd="0" destOrd="0" presId="urn:microsoft.com/office/officeart/2005/8/layout/chevron2"/>
    <dgm:cxn modelId="{74C9C0CD-53B9-46DF-9D42-9CA2629FD5C8}" type="presParOf" srcId="{7882D3FA-7E0F-48B7-A467-E3A81F5E767F}" destId="{A74E9701-6D59-4039-8A65-84A5D59CA457}" srcOrd="1" destOrd="0" presId="urn:microsoft.com/office/officeart/2005/8/layout/chevron2"/>
    <dgm:cxn modelId="{3C9462A2-9E7B-451C-A18E-946DA71F9037}" type="presParOf" srcId="{CF863C11-664F-4EBA-87A0-E5874F1BF91C}" destId="{29ECD8A2-9A7A-424B-ACEC-5CA33F82DE31}" srcOrd="1" destOrd="0" presId="urn:microsoft.com/office/officeart/2005/8/layout/chevron2"/>
    <dgm:cxn modelId="{915CA782-04C5-48D0-9B21-71ACEAB165C1}" type="presParOf" srcId="{CF863C11-664F-4EBA-87A0-E5874F1BF91C}" destId="{04F9FEC8-019D-4FF4-B35E-F22DC91D8DC2}" srcOrd="2" destOrd="0" presId="urn:microsoft.com/office/officeart/2005/8/layout/chevron2"/>
    <dgm:cxn modelId="{E2BF7B28-F93C-4F22-BEF4-068C8FCDBC05}" type="presParOf" srcId="{04F9FEC8-019D-4FF4-B35E-F22DC91D8DC2}" destId="{05D7C9EC-6948-452E-A18A-2378E3C1CA88}" srcOrd="0" destOrd="0" presId="urn:microsoft.com/office/officeart/2005/8/layout/chevron2"/>
    <dgm:cxn modelId="{9345AB0D-FFAC-482E-BFDF-9C3ED88DF458}" type="presParOf" srcId="{04F9FEC8-019D-4FF4-B35E-F22DC91D8DC2}" destId="{DBBCD470-3B7C-46B5-8670-0E3127F5CE9D}" srcOrd="1" destOrd="0" presId="urn:microsoft.com/office/officeart/2005/8/layout/chevron2"/>
    <dgm:cxn modelId="{436F1A66-AF6D-4496-8153-43B5505F3D2D}" type="presParOf" srcId="{CF863C11-664F-4EBA-87A0-E5874F1BF91C}" destId="{800287B6-EB53-4F18-A516-688ECCA262FD}" srcOrd="3" destOrd="0" presId="urn:microsoft.com/office/officeart/2005/8/layout/chevron2"/>
    <dgm:cxn modelId="{95659BFA-E0E6-45DB-863E-2861811D7FDA}" type="presParOf" srcId="{CF863C11-664F-4EBA-87A0-E5874F1BF91C}" destId="{87609BA4-9A5C-484D-A38B-55643FC1F90C}" srcOrd="4" destOrd="0" presId="urn:microsoft.com/office/officeart/2005/8/layout/chevron2"/>
    <dgm:cxn modelId="{A0FAEB0C-67C6-4D7E-A251-92AC25DC74E9}" type="presParOf" srcId="{87609BA4-9A5C-484D-A38B-55643FC1F90C}" destId="{1EF67C4F-04BF-4371-B7F8-E87CD7BE7925}" srcOrd="0" destOrd="0" presId="urn:microsoft.com/office/officeart/2005/8/layout/chevron2"/>
    <dgm:cxn modelId="{30216770-2625-4B2E-9D16-093944CBCD25}" type="presParOf" srcId="{87609BA4-9A5C-484D-A38B-55643FC1F90C}" destId="{4F8982AE-DEFB-4820-A294-A45E742FCE13}" srcOrd="1" destOrd="0" presId="urn:microsoft.com/office/officeart/2005/8/layout/chevron2"/>
    <dgm:cxn modelId="{69C44CA1-A134-4F98-A8BF-734258119994}" type="presParOf" srcId="{CF863C11-664F-4EBA-87A0-E5874F1BF91C}" destId="{5994EBBA-50C7-4B19-B953-C1873203A020}" srcOrd="5" destOrd="0" presId="urn:microsoft.com/office/officeart/2005/8/layout/chevron2"/>
    <dgm:cxn modelId="{938A0531-6736-413E-B04D-E49D6307DCC3}" type="presParOf" srcId="{CF863C11-664F-4EBA-87A0-E5874F1BF91C}" destId="{3EE6D813-6371-4636-9220-E25F0242C6ED}" srcOrd="6" destOrd="0" presId="urn:microsoft.com/office/officeart/2005/8/layout/chevron2"/>
    <dgm:cxn modelId="{A0CB1AA3-6044-4804-B024-DCCA48F7CF8F}" type="presParOf" srcId="{3EE6D813-6371-4636-9220-E25F0242C6ED}" destId="{A83AABA0-8E8F-4BC6-A770-00006D2E0139}" srcOrd="0" destOrd="0" presId="urn:microsoft.com/office/officeart/2005/8/layout/chevron2"/>
    <dgm:cxn modelId="{1CF9B051-BCCF-4CC9-8585-3B4A7BF1928D}" type="presParOf" srcId="{3EE6D813-6371-4636-9220-E25F0242C6ED}" destId="{DB9544DB-9ABA-4DB3-B9E1-FE99EB3D7731}" srcOrd="1" destOrd="0" presId="urn:microsoft.com/office/officeart/2005/8/layout/chevron2"/>
    <dgm:cxn modelId="{B58C1210-A209-41D9-9608-2E0D6E848D56}" type="presParOf" srcId="{CF863C11-664F-4EBA-87A0-E5874F1BF91C}" destId="{47774B3D-DE59-4BC7-A876-ED563DFB4B7E}" srcOrd="7" destOrd="0" presId="urn:microsoft.com/office/officeart/2005/8/layout/chevron2"/>
    <dgm:cxn modelId="{028CA838-4ECC-42DC-BAFB-275862B83BA9}" type="presParOf" srcId="{CF863C11-664F-4EBA-87A0-E5874F1BF91C}" destId="{EFC1D72F-B6B4-4C94-B480-09459AE91A94}" srcOrd="8" destOrd="0" presId="urn:microsoft.com/office/officeart/2005/8/layout/chevron2"/>
    <dgm:cxn modelId="{EC34627A-5798-4B73-8367-1FD0C42002F6}" type="presParOf" srcId="{EFC1D72F-B6B4-4C94-B480-09459AE91A94}" destId="{9ED3211B-E91E-4D37-8173-46D99906E584}" srcOrd="0" destOrd="0" presId="urn:microsoft.com/office/officeart/2005/8/layout/chevron2"/>
    <dgm:cxn modelId="{A674AD49-D2FC-404A-A829-8D89C11F496F}" type="presParOf" srcId="{EFC1D72F-B6B4-4C94-B480-09459AE91A94}" destId="{6E3DB5F7-68D9-48AF-9DF5-A842A2CADE53}" srcOrd="1" destOrd="0" presId="urn:microsoft.com/office/officeart/2005/8/layout/chevron2"/>
    <dgm:cxn modelId="{9FA41B80-31FF-46C2-BEE3-19CA02322748}" type="presParOf" srcId="{CF863C11-664F-4EBA-87A0-E5874F1BF91C}" destId="{AF6497F1-37C9-462D-B292-350AC195FE93}" srcOrd="9" destOrd="0" presId="urn:microsoft.com/office/officeart/2005/8/layout/chevron2"/>
    <dgm:cxn modelId="{67837862-1FF4-4C02-AEFA-BE3FFE454B99}" type="presParOf" srcId="{CF863C11-664F-4EBA-87A0-E5874F1BF91C}" destId="{9E34DE17-E30F-4180-93B9-9DC196532F87}" srcOrd="10" destOrd="0" presId="urn:microsoft.com/office/officeart/2005/8/layout/chevron2"/>
    <dgm:cxn modelId="{278A6FF8-A470-4C2B-9D5C-5D29EE535152}" type="presParOf" srcId="{9E34DE17-E30F-4180-93B9-9DC196532F87}" destId="{D41213AC-08A8-4153-BDC0-F15B44F08E48}" srcOrd="0" destOrd="0" presId="urn:microsoft.com/office/officeart/2005/8/layout/chevron2"/>
    <dgm:cxn modelId="{6DD4713D-5E03-4A20-A916-ED42F3A9749F}" type="presParOf" srcId="{9E34DE17-E30F-4180-93B9-9DC196532F87}" destId="{66BE1929-E6B6-498F-9EDD-6A0EF93A77AD}" srcOrd="1" destOrd="0" presId="urn:microsoft.com/office/officeart/2005/8/layout/chevron2"/>
    <dgm:cxn modelId="{4240DCB8-8716-4E32-80CD-1841F1296010}" type="presParOf" srcId="{CF863C11-664F-4EBA-87A0-E5874F1BF91C}" destId="{25A31353-C376-4A49-B71E-08707D414AB6}" srcOrd="11" destOrd="0" presId="urn:microsoft.com/office/officeart/2005/8/layout/chevron2"/>
    <dgm:cxn modelId="{C97937F0-2197-400D-8651-CAE969AF4623}" type="presParOf" srcId="{CF863C11-664F-4EBA-87A0-E5874F1BF91C}" destId="{FAB37713-0468-47BF-A87D-B85291E4E34E}" srcOrd="12" destOrd="0" presId="urn:microsoft.com/office/officeart/2005/8/layout/chevron2"/>
    <dgm:cxn modelId="{ED1F7CCC-C582-480D-BC2B-CB0CADA3329D}" type="presParOf" srcId="{FAB37713-0468-47BF-A87D-B85291E4E34E}" destId="{2C7F4172-0B35-4415-B6CC-C6F2D157E812}" srcOrd="0" destOrd="0" presId="urn:microsoft.com/office/officeart/2005/8/layout/chevron2"/>
    <dgm:cxn modelId="{41DF2A22-282C-431D-B950-60189271756B}" type="presParOf" srcId="{FAB37713-0468-47BF-A87D-B85291E4E34E}" destId="{4960BC87-FF6F-4C9D-9369-8FE9D7A5414F}" srcOrd="1" destOrd="0" presId="urn:microsoft.com/office/officeart/2005/8/layout/chevron2"/>
    <dgm:cxn modelId="{5B10F886-6D39-4610-85A3-88A275958B99}" type="presParOf" srcId="{CF863C11-664F-4EBA-87A0-E5874F1BF91C}" destId="{B88F2508-F531-4813-9F28-F979FDD0BA62}" srcOrd="13" destOrd="0" presId="urn:microsoft.com/office/officeart/2005/8/layout/chevron2"/>
    <dgm:cxn modelId="{E95E2D14-D2FF-41FE-9875-56B556F4CA24}" type="presParOf" srcId="{CF863C11-664F-4EBA-87A0-E5874F1BF91C}" destId="{A77FEEDC-3787-4ACD-ADCC-89D54FFBBF69}" srcOrd="14" destOrd="0" presId="urn:microsoft.com/office/officeart/2005/8/layout/chevron2"/>
    <dgm:cxn modelId="{C4C5752D-52E9-4FD8-9D86-90BF2FC9BF00}" type="presParOf" srcId="{A77FEEDC-3787-4ACD-ADCC-89D54FFBBF69}" destId="{F675ED92-8F51-4DF1-BAAC-47D1CC465D80}" srcOrd="0" destOrd="0" presId="urn:microsoft.com/office/officeart/2005/8/layout/chevron2"/>
    <dgm:cxn modelId="{22B1A269-614B-40DB-BC54-20130F0DD50C}" type="presParOf" srcId="{A77FEEDC-3787-4ACD-ADCC-89D54FFBBF69}" destId="{6383B473-BC7F-4424-B5AC-9B7FF63DFD58}" srcOrd="1" destOrd="0" presId="urn:microsoft.com/office/officeart/2005/8/layout/chevron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526B81-E366-4345-BFB3-8F624EDAA6B5}">
      <dsp:nvSpPr>
        <dsp:cNvPr id="0" name=""/>
        <dsp:cNvSpPr/>
      </dsp:nvSpPr>
      <dsp:spPr>
        <a:xfrm>
          <a:off x="-5827123" y="-891824"/>
          <a:ext cx="6937278" cy="6937278"/>
        </a:xfrm>
        <a:prstGeom prst="blockArc">
          <a:avLst>
            <a:gd name="adj1" fmla="val 18900000"/>
            <a:gd name="adj2" fmla="val 2700000"/>
            <a:gd name="adj3" fmla="val 311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18C887-50D2-4602-AF99-6EEACE9882B8}">
      <dsp:nvSpPr>
        <dsp:cNvPr id="0" name=""/>
        <dsp:cNvSpPr/>
      </dsp:nvSpPr>
      <dsp:spPr>
        <a:xfrm>
          <a:off x="413591" y="327988"/>
          <a:ext cx="11466663" cy="46116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066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Обеспечение внедрения профессионального стандарта педагогических работников в региональную систему образования 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413591" y="327988"/>
        <a:ext cx="11466663" cy="461160"/>
      </dsp:txXfrm>
    </dsp:sp>
    <dsp:sp modelId="{E79A171E-3A61-4504-9C68-EAF396A90343}">
      <dsp:nvSpPr>
        <dsp:cNvPr id="0" name=""/>
        <dsp:cNvSpPr/>
      </dsp:nvSpPr>
      <dsp:spPr>
        <a:xfrm>
          <a:off x="74482" y="203568"/>
          <a:ext cx="678217" cy="678217"/>
        </a:xfrm>
        <a:prstGeom prst="ellipse">
          <a:avLst/>
        </a:prstGeom>
        <a:solidFill>
          <a:schemeClr val="accent1">
            <a:lumMod val="75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012DE66-CA98-4F43-AA43-40FC130B3041}">
      <dsp:nvSpPr>
        <dsp:cNvPr id="0" name=""/>
        <dsp:cNvSpPr/>
      </dsp:nvSpPr>
      <dsp:spPr>
        <a:xfrm>
          <a:off x="838626" y="1095782"/>
          <a:ext cx="11020359" cy="542574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066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Разработка и внедрение в практику деятельности образовательных организаций методики диагностики уровня </a:t>
          </a:r>
          <a:r>
            <a:rPr lang="ru-RU" sz="1800" b="1" kern="1200" dirty="0" err="1" smtClean="0">
              <a:solidFill>
                <a:schemeClr val="tx1"/>
              </a:solidFill>
            </a:rPr>
            <a:t>сформированности</a:t>
          </a:r>
          <a:r>
            <a:rPr lang="ru-RU" sz="1800" b="1" kern="1200" dirty="0" smtClean="0">
              <a:solidFill>
                <a:schemeClr val="tx1"/>
              </a:solidFill>
            </a:rPr>
            <a:t> актуальных профессиональных компетенций педагогических работников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838626" y="1095782"/>
        <a:ext cx="11020359" cy="542574"/>
      </dsp:txXfrm>
    </dsp:sp>
    <dsp:sp modelId="{E78AF0ED-E197-44DF-9733-EE76ECE4C1B1}">
      <dsp:nvSpPr>
        <dsp:cNvPr id="0" name=""/>
        <dsp:cNvSpPr/>
      </dsp:nvSpPr>
      <dsp:spPr>
        <a:xfrm>
          <a:off x="520786" y="1017326"/>
          <a:ext cx="678217" cy="678217"/>
        </a:xfrm>
        <a:prstGeom prst="ellipse">
          <a:avLst/>
        </a:prstGeom>
        <a:solidFill>
          <a:schemeClr val="accent1">
            <a:lumMod val="75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00DB6D8-54B1-44DC-A9EB-1201049863AB}">
      <dsp:nvSpPr>
        <dsp:cNvPr id="0" name=""/>
        <dsp:cNvSpPr/>
      </dsp:nvSpPr>
      <dsp:spPr>
        <a:xfrm>
          <a:off x="1063979" y="1898906"/>
          <a:ext cx="10816275" cy="542574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066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Разработка и распространение в региональной системе образования технологии формирования индивидуальных программ развития педагогических кадров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1063979" y="1898906"/>
        <a:ext cx="10816275" cy="542574"/>
      </dsp:txXfrm>
    </dsp:sp>
    <dsp:sp modelId="{461D5F83-4ABD-4BBC-B8CE-6B00683CAE0B}">
      <dsp:nvSpPr>
        <dsp:cNvPr id="0" name=""/>
        <dsp:cNvSpPr/>
      </dsp:nvSpPr>
      <dsp:spPr>
        <a:xfrm>
          <a:off x="724870" y="1831084"/>
          <a:ext cx="678217" cy="678217"/>
        </a:xfrm>
        <a:prstGeom prst="ellipse">
          <a:avLst/>
        </a:prstGeom>
        <a:solidFill>
          <a:schemeClr val="accent1">
            <a:lumMod val="75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E484CD2-F65C-4D17-9A0B-77453709CFE8}">
      <dsp:nvSpPr>
        <dsp:cNvPr id="0" name=""/>
        <dsp:cNvSpPr/>
      </dsp:nvSpPr>
      <dsp:spPr>
        <a:xfrm>
          <a:off x="1063979" y="2719438"/>
          <a:ext cx="10816275" cy="527995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066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Развитие вариативных форм повышения квалификации педагогических кадров в региональной системе образования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1063979" y="2719438"/>
        <a:ext cx="10816275" cy="527995"/>
      </dsp:txXfrm>
    </dsp:sp>
    <dsp:sp modelId="{305F3E7D-24AE-444E-942F-59E475D0526A}">
      <dsp:nvSpPr>
        <dsp:cNvPr id="0" name=""/>
        <dsp:cNvSpPr/>
      </dsp:nvSpPr>
      <dsp:spPr>
        <a:xfrm>
          <a:off x="724870" y="2644327"/>
          <a:ext cx="678217" cy="678217"/>
        </a:xfrm>
        <a:prstGeom prst="ellipse">
          <a:avLst/>
        </a:prstGeom>
        <a:solidFill>
          <a:schemeClr val="accent1">
            <a:lumMod val="75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E965907-DA00-435A-807E-B3B4644DB4C6}">
      <dsp:nvSpPr>
        <dsp:cNvPr id="0" name=""/>
        <dsp:cNvSpPr/>
      </dsp:nvSpPr>
      <dsp:spPr>
        <a:xfrm>
          <a:off x="859895" y="3525907"/>
          <a:ext cx="11020359" cy="542574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066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Внесение изменений в отраслевую систему оплаты труда и практику аттестации в целях стимулирования профессионального развития педагогических кадров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859895" y="3525907"/>
        <a:ext cx="11020359" cy="542574"/>
      </dsp:txXfrm>
    </dsp:sp>
    <dsp:sp modelId="{DEA91BF3-AE07-422B-9EB9-7482AA9E6F32}">
      <dsp:nvSpPr>
        <dsp:cNvPr id="0" name=""/>
        <dsp:cNvSpPr/>
      </dsp:nvSpPr>
      <dsp:spPr>
        <a:xfrm>
          <a:off x="520786" y="3458085"/>
          <a:ext cx="678217" cy="678217"/>
        </a:xfrm>
        <a:prstGeom prst="ellipse">
          <a:avLst/>
        </a:prstGeom>
        <a:solidFill>
          <a:schemeClr val="accent1">
            <a:lumMod val="75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422CD09-9EC7-44D8-A6F3-88B8929CBA23}">
      <dsp:nvSpPr>
        <dsp:cNvPr id="0" name=""/>
        <dsp:cNvSpPr/>
      </dsp:nvSpPr>
      <dsp:spPr>
        <a:xfrm>
          <a:off x="413591" y="4339665"/>
          <a:ext cx="11466663" cy="542574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066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Создание условий для модернизации региональной системы педагогического образования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413591" y="4339665"/>
        <a:ext cx="11466663" cy="542574"/>
      </dsp:txXfrm>
    </dsp:sp>
    <dsp:sp modelId="{B42C6EBA-F939-43C3-BDDB-AE50C765F3E2}">
      <dsp:nvSpPr>
        <dsp:cNvPr id="0" name=""/>
        <dsp:cNvSpPr/>
      </dsp:nvSpPr>
      <dsp:spPr>
        <a:xfrm>
          <a:off x="74482" y="4271843"/>
          <a:ext cx="678217" cy="678217"/>
        </a:xfrm>
        <a:prstGeom prst="ellipse">
          <a:avLst/>
        </a:prstGeom>
        <a:solidFill>
          <a:schemeClr val="accent1">
            <a:lumMod val="75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0C99C7-F874-4ECF-9C18-6AA9576FB7D2}">
      <dsp:nvSpPr>
        <dsp:cNvPr id="0" name=""/>
        <dsp:cNvSpPr/>
      </dsp:nvSpPr>
      <dsp:spPr>
        <a:xfrm>
          <a:off x="2672868" y="1777"/>
          <a:ext cx="9072112" cy="180848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Новые  нормативные правовые, локальные акты</a:t>
          </a:r>
          <a:endParaRPr lang="ru-RU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Критерии  оценки профессиональной деятельности педагогических работников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Примерное положение о </a:t>
          </a:r>
          <a:r>
            <a:rPr lang="ru-RU" sz="1400" kern="1200" dirty="0" err="1" smtClean="0"/>
            <a:t>тьюторе</a:t>
          </a:r>
          <a:r>
            <a:rPr lang="ru-RU" sz="1400" kern="1200" dirty="0" smtClean="0"/>
            <a:t> в ОО 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Примерное положение об ИОМ и др.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Концепция и модель </a:t>
          </a:r>
          <a:r>
            <a:rPr lang="ru-RU" sz="1400" kern="1200" dirty="0" err="1" smtClean="0"/>
            <a:t>допрофессионального</a:t>
          </a:r>
          <a:r>
            <a:rPr lang="ru-RU" sz="1400" kern="1200" dirty="0" smtClean="0"/>
            <a:t> педагогического образования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Положение о региональной системе повышения квалификации </a:t>
          </a:r>
          <a:endParaRPr lang="ru-RU" sz="1400" kern="1200" dirty="0"/>
        </a:p>
      </dsp:txBody>
      <dsp:txXfrm>
        <a:off x="2672868" y="227837"/>
        <a:ext cx="8393932" cy="1356361"/>
      </dsp:txXfrm>
    </dsp:sp>
    <dsp:sp modelId="{4404A9FC-A7AB-41D8-BAC8-899E7AFC4E2D}">
      <dsp:nvSpPr>
        <dsp:cNvPr id="0" name=""/>
        <dsp:cNvSpPr/>
      </dsp:nvSpPr>
      <dsp:spPr>
        <a:xfrm>
          <a:off x="0" y="275282"/>
          <a:ext cx="2667217" cy="13166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Будут разработаны новые документы</a:t>
          </a:r>
          <a:endParaRPr lang="ru-RU" sz="2400" b="1" kern="1200" dirty="0"/>
        </a:p>
      </dsp:txBody>
      <dsp:txXfrm>
        <a:off x="64274" y="339556"/>
        <a:ext cx="2538669" cy="1188118"/>
      </dsp:txXfrm>
    </dsp:sp>
    <dsp:sp modelId="{F52672A7-F9FF-42C3-A25B-E66DA0ABAA3C}">
      <dsp:nvSpPr>
        <dsp:cNvPr id="0" name=""/>
        <dsp:cNvSpPr/>
      </dsp:nvSpPr>
      <dsp:spPr>
        <a:xfrm>
          <a:off x="2575494" y="2007680"/>
          <a:ext cx="9164509" cy="172986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Сетевые и модульные программы повышения квалификации 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Программы подготовки к участию в конкурсах  профессионального мастерства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Программы </a:t>
          </a:r>
          <a:r>
            <a:rPr lang="ru-RU" sz="1400" kern="1200" dirty="0" err="1" smtClean="0"/>
            <a:t>допрофессиональной</a:t>
          </a:r>
          <a:r>
            <a:rPr lang="ru-RU" sz="1400" kern="1200" dirty="0" smtClean="0"/>
            <a:t> педагогической подготовки обучающихся 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Стажировка на базе инновационных образовательных учреждений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Участие в инновационной деятельности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Дистанционные образовательные технологии</a:t>
          </a:r>
          <a:endParaRPr lang="ru-RU" sz="1400" kern="1200" dirty="0"/>
        </a:p>
      </dsp:txBody>
      <dsp:txXfrm>
        <a:off x="2575494" y="2223913"/>
        <a:ext cx="8515810" cy="1297397"/>
      </dsp:txXfrm>
    </dsp:sp>
    <dsp:sp modelId="{8D0EB728-1FD1-4948-9A3E-1BF5763F91AD}">
      <dsp:nvSpPr>
        <dsp:cNvPr id="0" name=""/>
        <dsp:cNvSpPr/>
      </dsp:nvSpPr>
      <dsp:spPr>
        <a:xfrm>
          <a:off x="0" y="2169393"/>
          <a:ext cx="2577765" cy="13166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none" kern="1200" dirty="0" smtClean="0"/>
            <a:t>Будут созданы новые (обновленные) практики </a:t>
          </a:r>
          <a:endParaRPr lang="ru-RU" sz="2400" b="1" u="none" kern="1200" dirty="0"/>
        </a:p>
      </dsp:txBody>
      <dsp:txXfrm>
        <a:off x="64274" y="2233667"/>
        <a:ext cx="2449217" cy="1188118"/>
      </dsp:txXfrm>
    </dsp:sp>
    <dsp:sp modelId="{DE3DE569-422F-4AD2-B888-397853FD90E8}">
      <dsp:nvSpPr>
        <dsp:cNvPr id="0" name=""/>
        <dsp:cNvSpPr/>
      </dsp:nvSpPr>
      <dsp:spPr>
        <a:xfrm>
          <a:off x="2648967" y="3696726"/>
          <a:ext cx="9101664" cy="212773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Технологии работы профессиональных сообществ методистов, экспертов, молодых лидеров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Информационно – образовательный ресурс по обобщению передового педагогического опыта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Технологии реализации межмуниципальных инновационных проектов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Новые формы организации работы с педагогами  на региональном и муниципальном уровнях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Стажировка на базе инновационных образовательных учреждений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Накопительная система профессиональных достижений педагога на основе имеющихся информационных ресурсов (АСИОУ).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Индивидуальный дневник педагогического мастерства (портфолио),  ИОМ педагогов</a:t>
          </a:r>
          <a:endParaRPr lang="ru-RU" sz="1400" kern="1200" dirty="0"/>
        </a:p>
      </dsp:txBody>
      <dsp:txXfrm>
        <a:off x="2648967" y="3962693"/>
        <a:ext cx="8303764" cy="1595799"/>
      </dsp:txXfrm>
    </dsp:sp>
    <dsp:sp modelId="{083D57B1-A645-437C-B989-12C349558313}">
      <dsp:nvSpPr>
        <dsp:cNvPr id="0" name=""/>
        <dsp:cNvSpPr/>
      </dsp:nvSpPr>
      <dsp:spPr>
        <a:xfrm>
          <a:off x="0" y="4244631"/>
          <a:ext cx="2643738" cy="13166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Будут внедрены новые формы, методики, технологии</a:t>
          </a:r>
          <a:endParaRPr lang="ru-RU" sz="2400" b="1" kern="1200" dirty="0"/>
        </a:p>
      </dsp:txBody>
      <dsp:txXfrm>
        <a:off x="64274" y="4308905"/>
        <a:ext cx="2515190" cy="11881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F78A87-FF14-49B0-9B0D-785A9614BB46}">
      <dsp:nvSpPr>
        <dsp:cNvPr id="0" name=""/>
        <dsp:cNvSpPr/>
      </dsp:nvSpPr>
      <dsp:spPr>
        <a:xfrm rot="5400000">
          <a:off x="-123119" y="130516"/>
          <a:ext cx="820797" cy="57455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-5400000">
        <a:off x="1" y="294675"/>
        <a:ext cx="574558" cy="246239"/>
      </dsp:txXfrm>
    </dsp:sp>
    <dsp:sp modelId="{A74E9701-6D59-4039-8A65-84A5D59CA457}">
      <dsp:nvSpPr>
        <dsp:cNvPr id="0" name=""/>
        <dsp:cNvSpPr/>
      </dsp:nvSpPr>
      <dsp:spPr>
        <a:xfrm rot="5400000">
          <a:off x="6033231" y="-5451276"/>
          <a:ext cx="533518" cy="11450864"/>
        </a:xfrm>
        <a:prstGeom prst="round2Same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/>
            <a:t>Изменения нормативной базы образования на федеральном уровне</a:t>
          </a:r>
          <a:endParaRPr lang="ru-RU" sz="2000" b="1" kern="1200" dirty="0"/>
        </a:p>
      </dsp:txBody>
      <dsp:txXfrm rot="-5400000">
        <a:off x="574558" y="33441"/>
        <a:ext cx="11424820" cy="481430"/>
      </dsp:txXfrm>
    </dsp:sp>
    <dsp:sp modelId="{05D7C9EC-6948-452E-A18A-2378E3C1CA88}">
      <dsp:nvSpPr>
        <dsp:cNvPr id="0" name=""/>
        <dsp:cNvSpPr/>
      </dsp:nvSpPr>
      <dsp:spPr>
        <a:xfrm rot="5400000">
          <a:off x="-123119" y="878932"/>
          <a:ext cx="820797" cy="57455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 dirty="0"/>
        </a:p>
      </dsp:txBody>
      <dsp:txXfrm rot="-5400000">
        <a:off x="1" y="1043091"/>
        <a:ext cx="574558" cy="246239"/>
      </dsp:txXfrm>
    </dsp:sp>
    <dsp:sp modelId="{DBBCD470-3B7C-46B5-8670-0E3127F5CE9D}">
      <dsp:nvSpPr>
        <dsp:cNvPr id="0" name=""/>
        <dsp:cNvSpPr/>
      </dsp:nvSpPr>
      <dsp:spPr>
        <a:xfrm rot="5400000">
          <a:off x="6033231" y="-4702860"/>
          <a:ext cx="533518" cy="11450864"/>
        </a:xfrm>
        <a:prstGeom prst="round2Same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/>
            <a:t>Восприятие частью педагогического сообщества участия в проекте как дополнительно административной нагрузки, снижение активности, заинтересованности</a:t>
          </a:r>
          <a:endParaRPr lang="ru-RU" sz="2000" b="1" kern="1200" dirty="0"/>
        </a:p>
      </dsp:txBody>
      <dsp:txXfrm rot="-5400000">
        <a:off x="574558" y="781857"/>
        <a:ext cx="11424820" cy="481430"/>
      </dsp:txXfrm>
    </dsp:sp>
    <dsp:sp modelId="{1EF67C4F-04BF-4371-B7F8-E87CD7BE7925}">
      <dsp:nvSpPr>
        <dsp:cNvPr id="0" name=""/>
        <dsp:cNvSpPr/>
      </dsp:nvSpPr>
      <dsp:spPr>
        <a:xfrm rot="5400000">
          <a:off x="-123119" y="1627347"/>
          <a:ext cx="820797" cy="57455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1" y="1791506"/>
        <a:ext cx="574558" cy="246239"/>
      </dsp:txXfrm>
    </dsp:sp>
    <dsp:sp modelId="{4F8982AE-DEFB-4820-A294-A45E742FCE13}">
      <dsp:nvSpPr>
        <dsp:cNvPr id="0" name=""/>
        <dsp:cNvSpPr/>
      </dsp:nvSpPr>
      <dsp:spPr>
        <a:xfrm rot="5400000">
          <a:off x="6033231" y="-3954445"/>
          <a:ext cx="533518" cy="11450864"/>
        </a:xfrm>
        <a:prstGeom prst="round2Same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/>
            <a:t>Недостаточная готовность к сотрудничеству в системе образования</a:t>
          </a:r>
          <a:r>
            <a:rPr lang="ru-RU" sz="2000" b="1" kern="1200" dirty="0" smtClean="0">
              <a:solidFill>
                <a:schemeClr val="tx1"/>
              </a:solidFill>
            </a:rPr>
            <a:t>. Слабое использование сетевых форм сотрудничества, профессиональных сообществ</a:t>
          </a:r>
          <a:endParaRPr lang="ru-RU" sz="2000" b="1" kern="1200" dirty="0">
            <a:solidFill>
              <a:schemeClr val="tx1"/>
            </a:solidFill>
          </a:endParaRPr>
        </a:p>
      </dsp:txBody>
      <dsp:txXfrm rot="-5400000">
        <a:off x="574558" y="1530272"/>
        <a:ext cx="11424820" cy="481430"/>
      </dsp:txXfrm>
    </dsp:sp>
    <dsp:sp modelId="{A83AABA0-8E8F-4BC6-A770-00006D2E0139}">
      <dsp:nvSpPr>
        <dsp:cNvPr id="0" name=""/>
        <dsp:cNvSpPr/>
      </dsp:nvSpPr>
      <dsp:spPr>
        <a:xfrm rot="5400000">
          <a:off x="-123119" y="2375763"/>
          <a:ext cx="820797" cy="57455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1" y="2539922"/>
        <a:ext cx="574558" cy="246239"/>
      </dsp:txXfrm>
    </dsp:sp>
    <dsp:sp modelId="{DB9544DB-9ABA-4DB3-B9E1-FE99EB3D7731}">
      <dsp:nvSpPr>
        <dsp:cNvPr id="0" name=""/>
        <dsp:cNvSpPr/>
      </dsp:nvSpPr>
      <dsp:spPr>
        <a:xfrm rot="5400000">
          <a:off x="6033231" y="-3206029"/>
          <a:ext cx="533518" cy="11450864"/>
        </a:xfrm>
        <a:prstGeom prst="round2Same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chemeClr val="tx1"/>
              </a:solidFill>
            </a:rPr>
            <a:t>Недостаточное владение дистанционными технологиями образования и другими новыми информационными ресурсами</a:t>
          </a:r>
          <a:endParaRPr lang="ru-RU" sz="2000" b="1" kern="1200" dirty="0">
            <a:solidFill>
              <a:schemeClr val="tx1"/>
            </a:solidFill>
          </a:endParaRPr>
        </a:p>
      </dsp:txBody>
      <dsp:txXfrm rot="-5400000">
        <a:off x="574558" y="2278688"/>
        <a:ext cx="11424820" cy="481430"/>
      </dsp:txXfrm>
    </dsp:sp>
    <dsp:sp modelId="{9ED3211B-E91E-4D37-8173-46D99906E584}">
      <dsp:nvSpPr>
        <dsp:cNvPr id="0" name=""/>
        <dsp:cNvSpPr/>
      </dsp:nvSpPr>
      <dsp:spPr>
        <a:xfrm rot="5400000">
          <a:off x="-123119" y="3124178"/>
          <a:ext cx="820797" cy="57455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1" y="3288337"/>
        <a:ext cx="574558" cy="246239"/>
      </dsp:txXfrm>
    </dsp:sp>
    <dsp:sp modelId="{6E3DB5F7-68D9-48AF-9DF5-A842A2CADE53}">
      <dsp:nvSpPr>
        <dsp:cNvPr id="0" name=""/>
        <dsp:cNvSpPr/>
      </dsp:nvSpPr>
      <dsp:spPr>
        <a:xfrm rot="5400000">
          <a:off x="6033231" y="-2457614"/>
          <a:ext cx="533518" cy="11450864"/>
        </a:xfrm>
        <a:prstGeom prst="round2Same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chemeClr val="tx1"/>
              </a:solidFill>
            </a:rPr>
            <a:t>Слабая информационная поддержка проекта, отсутствие информации о нем в РСО</a:t>
          </a:r>
          <a:endParaRPr lang="ru-RU" sz="2000" b="1" kern="1200" dirty="0">
            <a:solidFill>
              <a:schemeClr val="tx1"/>
            </a:solidFill>
          </a:endParaRPr>
        </a:p>
      </dsp:txBody>
      <dsp:txXfrm rot="-5400000">
        <a:off x="574558" y="3027103"/>
        <a:ext cx="11424820" cy="481430"/>
      </dsp:txXfrm>
    </dsp:sp>
    <dsp:sp modelId="{D41213AC-08A8-4153-BDC0-F15B44F08E48}">
      <dsp:nvSpPr>
        <dsp:cNvPr id="0" name=""/>
        <dsp:cNvSpPr/>
      </dsp:nvSpPr>
      <dsp:spPr>
        <a:xfrm rot="5400000">
          <a:off x="-123119" y="3872594"/>
          <a:ext cx="820797" cy="57455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1" y="4036753"/>
        <a:ext cx="574558" cy="246239"/>
      </dsp:txXfrm>
    </dsp:sp>
    <dsp:sp modelId="{66BE1929-E6B6-498F-9EDD-6A0EF93A77AD}">
      <dsp:nvSpPr>
        <dsp:cNvPr id="0" name=""/>
        <dsp:cNvSpPr/>
      </dsp:nvSpPr>
      <dsp:spPr>
        <a:xfrm rot="5400000">
          <a:off x="6033231" y="-1709198"/>
          <a:ext cx="533518" cy="11450864"/>
        </a:xfrm>
        <a:prstGeom prst="round2Same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/>
            <a:t>Недостаточная организация внутри РГ проекта, слабое взаимодействие между РГ, недостаточная самостоятельная активность участников проекта</a:t>
          </a:r>
          <a:endParaRPr lang="ru-RU" sz="2000" b="1" kern="1200" dirty="0"/>
        </a:p>
      </dsp:txBody>
      <dsp:txXfrm rot="-5400000">
        <a:off x="574558" y="3775519"/>
        <a:ext cx="11424820" cy="481430"/>
      </dsp:txXfrm>
    </dsp:sp>
    <dsp:sp modelId="{2C7F4172-0B35-4415-B6CC-C6F2D157E812}">
      <dsp:nvSpPr>
        <dsp:cNvPr id="0" name=""/>
        <dsp:cNvSpPr/>
      </dsp:nvSpPr>
      <dsp:spPr>
        <a:xfrm rot="5400000">
          <a:off x="-123119" y="4621009"/>
          <a:ext cx="820797" cy="57455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1" y="4785168"/>
        <a:ext cx="574558" cy="246239"/>
      </dsp:txXfrm>
    </dsp:sp>
    <dsp:sp modelId="{4960BC87-FF6F-4C9D-9369-8FE9D7A5414F}">
      <dsp:nvSpPr>
        <dsp:cNvPr id="0" name=""/>
        <dsp:cNvSpPr/>
      </dsp:nvSpPr>
      <dsp:spPr>
        <a:xfrm rot="5400000">
          <a:off x="6033231" y="-960783"/>
          <a:ext cx="533518" cy="11450864"/>
        </a:xfrm>
        <a:prstGeom prst="round2Same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/>
            <a:t>Сокращение штатов, снижение качества условий работы муниципальных методических служб</a:t>
          </a:r>
          <a:endParaRPr lang="ru-RU" sz="2000" b="1" kern="1200" dirty="0"/>
        </a:p>
      </dsp:txBody>
      <dsp:txXfrm rot="-5400000">
        <a:off x="574558" y="4523934"/>
        <a:ext cx="11424820" cy="481430"/>
      </dsp:txXfrm>
    </dsp:sp>
    <dsp:sp modelId="{F675ED92-8F51-4DF1-BAAC-47D1CC465D80}">
      <dsp:nvSpPr>
        <dsp:cNvPr id="0" name=""/>
        <dsp:cNvSpPr/>
      </dsp:nvSpPr>
      <dsp:spPr>
        <a:xfrm rot="5400000">
          <a:off x="-123119" y="5369424"/>
          <a:ext cx="820797" cy="57455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1" y="5533583"/>
        <a:ext cx="574558" cy="246239"/>
      </dsp:txXfrm>
    </dsp:sp>
    <dsp:sp modelId="{6383B473-BC7F-4424-B5AC-9B7FF63DFD58}">
      <dsp:nvSpPr>
        <dsp:cNvPr id="0" name=""/>
        <dsp:cNvSpPr/>
      </dsp:nvSpPr>
      <dsp:spPr>
        <a:xfrm rot="5400000">
          <a:off x="6033231" y="-212367"/>
          <a:ext cx="533518" cy="11450864"/>
        </a:xfrm>
        <a:prstGeom prst="round2Same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/>
            <a:t>Отсутствие понимания, готовности и ресурсов для создания непрерывной системы развития педагогических кадров региона</a:t>
          </a:r>
          <a:endParaRPr lang="ru-RU" sz="2000" b="1" kern="1200" dirty="0"/>
        </a:p>
      </dsp:txBody>
      <dsp:txXfrm rot="-5400000">
        <a:off x="574558" y="5272350"/>
        <a:ext cx="11424820" cy="481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15.09.2017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919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15.09.2017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995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15.09.2017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279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15.09.2017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70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15.09.2017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11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15.09.2017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122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15.09.2017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067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15.09.2017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6003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15.09.2017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590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15.09.2017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145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15.09.2017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10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15.09.2017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005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41621"/>
            <a:ext cx="12192000" cy="1418028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36884" y="996000"/>
            <a:ext cx="10443410" cy="341632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A52D36"/>
                </a:solidFill>
              </a:rPr>
              <a:t>Региональный проект</a:t>
            </a:r>
          </a:p>
          <a:p>
            <a:pPr algn="ctr"/>
            <a:r>
              <a:rPr lang="ru-RU" sz="3600" b="1" dirty="0">
                <a:solidFill>
                  <a:srgbClr val="A52D36"/>
                </a:solidFill>
              </a:rPr>
              <a:t> </a:t>
            </a:r>
            <a:endParaRPr lang="ru-RU" sz="3600" dirty="0">
              <a:solidFill>
                <a:srgbClr val="A52D36"/>
              </a:solidFill>
            </a:endParaRPr>
          </a:p>
          <a:p>
            <a:pPr algn="ctr"/>
            <a:r>
              <a:rPr lang="ru-RU" sz="3600" b="1" dirty="0">
                <a:solidFill>
                  <a:srgbClr val="A52D36"/>
                </a:solidFill>
              </a:rPr>
              <a:t>«РАЗВИТИЕ КАДРОВОГО ПОТЕНЦИАЛА СИСТЕМЫ ОБРАЗОВАНИЯ ЯРОСЛАВСКОЙ ОБЛАСТИ</a:t>
            </a:r>
            <a:r>
              <a:rPr lang="ru-RU" sz="3600" b="1" dirty="0" smtClean="0">
                <a:solidFill>
                  <a:srgbClr val="A52D36"/>
                </a:solidFill>
              </a:rPr>
              <a:t>»</a:t>
            </a:r>
          </a:p>
          <a:p>
            <a:pPr algn="ctr"/>
            <a:r>
              <a:rPr lang="ru-RU" sz="3600" b="1" dirty="0" smtClean="0">
                <a:solidFill>
                  <a:srgbClr val="A52D36"/>
                </a:solidFill>
              </a:rPr>
              <a:t>(2014-2017 </a:t>
            </a:r>
            <a:r>
              <a:rPr lang="ru-RU" sz="3600" b="1" dirty="0" err="1" smtClean="0">
                <a:solidFill>
                  <a:srgbClr val="A52D36"/>
                </a:solidFill>
              </a:rPr>
              <a:t>г.г</a:t>
            </a:r>
            <a:r>
              <a:rPr lang="ru-RU" sz="3600" b="1" dirty="0" smtClean="0">
                <a:solidFill>
                  <a:srgbClr val="A52D36"/>
                </a:solidFill>
              </a:rPr>
              <a:t>.)</a:t>
            </a:r>
            <a:endParaRPr lang="ru-RU" sz="3600" dirty="0">
              <a:solidFill>
                <a:srgbClr val="A52D36"/>
              </a:solidFill>
            </a:endParaRPr>
          </a:p>
          <a:p>
            <a:pPr algn="ctr"/>
            <a:endParaRPr lang="ru-RU" sz="3600" dirty="0">
              <a:solidFill>
                <a:srgbClr val="A52D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86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651" y="141843"/>
            <a:ext cx="11653283" cy="793822"/>
          </a:xfrm>
        </p:spPr>
        <p:txBody>
          <a:bodyPr>
            <a:normAutofit/>
          </a:bodyPr>
          <a:lstStyle/>
          <a:p>
            <a:pPr lvl="0" algn="ctr"/>
            <a:r>
              <a:rPr lang="ru-RU" sz="2800" b="1" dirty="0" smtClean="0">
                <a:solidFill>
                  <a:srgbClr val="002060"/>
                </a:solidFill>
              </a:rPr>
              <a:t>7. Развитие </a:t>
            </a:r>
            <a:r>
              <a:rPr lang="ru-RU" sz="2800" b="1" dirty="0">
                <a:solidFill>
                  <a:srgbClr val="002060"/>
                </a:solidFill>
              </a:rPr>
              <a:t>профессиональных сообществ в сфере образования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4175470"/>
              </p:ext>
            </p:extLst>
          </p:nvPr>
        </p:nvGraphicFramePr>
        <p:xfrm>
          <a:off x="328945" y="925328"/>
          <a:ext cx="11504613" cy="5167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4871"/>
                <a:gridCol w="3834871"/>
                <a:gridCol w="3834871"/>
              </a:tblGrid>
              <a:tr h="59216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Что сделано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Что начато, но  не доделано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Что не сделано, но надо сделать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8536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1. Начало действовать региональное учебно-методическое объединение (РУМО)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1. Разработка процедуры и нормативного обеспечения программ в сетевой форме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082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2. Созданы и действуют  методические объединений на региональном и муниципальном уровнях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2. Разработка комплекса мер, направленных на мотивацию участия педагогов в работе профессиональных сообществ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8536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3. Создано региональное объединение молодых педагогов</a:t>
                      </a: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3. Создание клубов молодых учителей в муниципальных районах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8536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4. Создана сеть региональных профессиональных сообществ и виртуальные площадки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rgbClr val="C00000"/>
                          </a:solidFill>
                        </a:rPr>
                        <a:t>4. Учитывать работу </a:t>
                      </a:r>
                      <a:r>
                        <a:rPr lang="ru-RU" sz="1600" b="0" dirty="0" err="1" smtClean="0">
                          <a:solidFill>
                            <a:srgbClr val="C00000"/>
                          </a:solidFill>
                        </a:rPr>
                        <a:t>проф.сообществ</a:t>
                      </a:r>
                      <a:r>
                        <a:rPr lang="ru-RU" sz="1600" b="0" dirty="0" smtClean="0">
                          <a:solidFill>
                            <a:srgbClr val="C00000"/>
                          </a:solidFill>
                        </a:rPr>
                        <a:t> при аттестации кадров</a:t>
                      </a:r>
                      <a:endParaRPr lang="ru-RU" sz="1600" b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8536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5. Заработали</a:t>
                      </a: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интернет-проекты</a:t>
                      </a: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rgbClr val="C00000"/>
                          </a:solidFill>
                        </a:rPr>
                        <a:t>5. Обеспечить фиксацию работы </a:t>
                      </a:r>
                      <a:r>
                        <a:rPr lang="ru-RU" sz="1600" b="0" dirty="0" err="1" smtClean="0">
                          <a:solidFill>
                            <a:srgbClr val="C00000"/>
                          </a:solidFill>
                        </a:rPr>
                        <a:t>проф.сообществ</a:t>
                      </a:r>
                      <a:r>
                        <a:rPr lang="ru-RU" sz="1600" b="0" dirty="0" smtClean="0">
                          <a:solidFill>
                            <a:srgbClr val="C00000"/>
                          </a:solidFill>
                        </a:rPr>
                        <a:t> на сайте ИРО</a:t>
                      </a:r>
                      <a:endParaRPr lang="ru-RU" sz="1600" b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1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019" y="0"/>
            <a:ext cx="11653283" cy="1038372"/>
          </a:xfrm>
        </p:spPr>
        <p:txBody>
          <a:bodyPr>
            <a:normAutofit/>
          </a:bodyPr>
          <a:lstStyle/>
          <a:p>
            <a:pPr lvl="0" algn="ctr"/>
            <a:r>
              <a:rPr lang="ru-RU" sz="2800" b="1" dirty="0" smtClean="0">
                <a:solidFill>
                  <a:srgbClr val="002060"/>
                </a:solidFill>
              </a:rPr>
              <a:t>8. Формирование </a:t>
            </a:r>
            <a:r>
              <a:rPr lang="ru-RU" sz="2800" b="1" dirty="0">
                <a:solidFill>
                  <a:srgbClr val="002060"/>
                </a:solidFill>
              </a:rPr>
              <a:t>резерва управленческих кадров. Развитие лидерства в сфере образования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7941722"/>
              </p:ext>
            </p:extLst>
          </p:nvPr>
        </p:nvGraphicFramePr>
        <p:xfrm>
          <a:off x="233252" y="967858"/>
          <a:ext cx="11785083" cy="2243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8361"/>
                <a:gridCol w="3928361"/>
                <a:gridCol w="3928361"/>
              </a:tblGrid>
              <a:tr h="68035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Что сделано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Что начато, но  не доделано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Что не сделано, но надо сделать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8034"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Проведение регионального фестиваля образовательных инициатив и проектов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Организация постоянно действующего семинара для специалистов, включенных в резерв управленческих кадров (разработка программы)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1. Создание системы работы с резервом управленческих кадров. </a:t>
                      </a:r>
                      <a:r>
                        <a:rPr lang="ru-RU" sz="1400" b="0" dirty="0" smtClean="0">
                          <a:solidFill>
                            <a:srgbClr val="C00000"/>
                          </a:solidFill>
                        </a:rPr>
                        <a:t>Организовать конкурс на вхождение в резерв, создать систему маркетинга резерва кадров</a:t>
                      </a:r>
                      <a:endParaRPr lang="ru-RU" sz="14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791"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C00000"/>
                          </a:solidFill>
                        </a:rPr>
                        <a:t>2. Ввести систему персонифицированных ППК</a:t>
                      </a:r>
                      <a:endParaRPr lang="ru-RU" sz="1400" b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365050" y="3271359"/>
            <a:ext cx="11653283" cy="10383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rgbClr val="002060"/>
                </a:solidFill>
              </a:rPr>
              <a:t>9</a:t>
            </a:r>
            <a:r>
              <a:rPr lang="ru-RU" sz="2800" b="1" dirty="0" smtClean="0">
                <a:solidFill>
                  <a:srgbClr val="002060"/>
                </a:solidFill>
              </a:rPr>
              <a:t>. </a:t>
            </a:r>
            <a:r>
              <a:rPr lang="ru-RU" sz="2800" b="1" dirty="0">
                <a:solidFill>
                  <a:srgbClr val="002060"/>
                </a:solidFill>
              </a:rPr>
              <a:t>Повышение престижа профессии педагога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826750"/>
              </p:ext>
            </p:extLst>
          </p:nvPr>
        </p:nvGraphicFramePr>
        <p:xfrm>
          <a:off x="191385" y="4201735"/>
          <a:ext cx="11826948" cy="2443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2316"/>
                <a:gridCol w="3942316"/>
                <a:gridCol w="3942316"/>
              </a:tblGrid>
              <a:tr h="68035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Что сделано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Что начато, но  не доделано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Что не сделано, но надо сделать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8034"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 реализация комплекса мероприятий социальной рекламы, направленной на повышение социального статуса педагога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230"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 реализация проекта по созданию положительного имиджа учителя в СМИ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108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018" y="0"/>
            <a:ext cx="11653283" cy="1038372"/>
          </a:xfrm>
        </p:spPr>
        <p:txBody>
          <a:bodyPr>
            <a:normAutofit/>
          </a:bodyPr>
          <a:lstStyle/>
          <a:p>
            <a:pPr lvl="0" algn="ctr"/>
            <a:r>
              <a:rPr lang="ru-RU" sz="2800" b="1" dirty="0" smtClean="0">
                <a:solidFill>
                  <a:srgbClr val="002060"/>
                </a:solidFill>
              </a:rPr>
              <a:t>10. Модернизация </a:t>
            </a:r>
            <a:r>
              <a:rPr lang="ru-RU" sz="2800" b="1" dirty="0">
                <a:solidFill>
                  <a:srgbClr val="002060"/>
                </a:solidFill>
              </a:rPr>
              <a:t>региональной системы педагогического образования 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9644535"/>
              </p:ext>
            </p:extLst>
          </p:nvPr>
        </p:nvGraphicFramePr>
        <p:xfrm>
          <a:off x="81519" y="843812"/>
          <a:ext cx="11940360" cy="5926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1757"/>
                <a:gridCol w="3728483"/>
                <a:gridCol w="3980120"/>
              </a:tblGrid>
              <a:tr h="57386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Что сделано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Что начато, но  не доделано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Что не сделано, но надо сделать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695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Формирование сети площадок на базе образовательных организаций для подготовки студентов – будущих педагогов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координационного совета по развитию региональной системы педагогического образования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695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Включение работодателей в процесс проектирования и реализации программ подготовки педагогических кадров (в части практики и стажировок)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Развитие сетевых форм реализации образовательных программ подготовки педагогических кадров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695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Разработка и апробация в рамках ООП </a:t>
                      </a:r>
                      <a:r>
                        <a:rPr lang="ru-RU" sz="1600" b="1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бакалавриата</a:t>
                      </a: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программ дисциплин по выбору студентов, отражающих актуальные проблемы региональной системы образования 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Формирование сообщества руководителей и педагогов общеобразовательных организаций, участвующих в подготовке студентов и организации их педагогической практики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695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Разработка и апробация основных образовательных программ магистратуры для подготовки учителей-методистов и руководителей образовательных организаций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Формирование регионального и муниципальных заказов на подготовку педагогических кадров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399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5. Обновление ООП и УМК в соответствии с ПС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rgbClr val="C00000"/>
                          </a:solidFill>
                        </a:rPr>
                        <a:t>Обеспечение преемственности и непрерывности подготовки педагогических кадров.</a:t>
                      </a:r>
                      <a:endParaRPr lang="ru-RU" sz="1600" b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1089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651" y="0"/>
            <a:ext cx="11653283" cy="1038372"/>
          </a:xfrm>
        </p:spPr>
        <p:txBody>
          <a:bodyPr>
            <a:normAutofit/>
          </a:bodyPr>
          <a:lstStyle/>
          <a:p>
            <a:pPr lvl="0" algn="ctr"/>
            <a:r>
              <a:rPr lang="ru-RU" sz="2800" b="1" dirty="0" smtClean="0">
                <a:solidFill>
                  <a:srgbClr val="002060"/>
                </a:solidFill>
              </a:rPr>
              <a:t>11. Модернизация </a:t>
            </a:r>
            <a:r>
              <a:rPr lang="ru-RU" sz="2800" b="1" dirty="0">
                <a:solidFill>
                  <a:srgbClr val="002060"/>
                </a:solidFill>
              </a:rPr>
              <a:t>системы профессиональной ор</a:t>
            </a:r>
            <a:r>
              <a:rPr lang="ru-RU" sz="2800" b="1" dirty="0"/>
              <a:t>иентации школьников на педагогические профессии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7339082"/>
              </p:ext>
            </p:extLst>
          </p:nvPr>
        </p:nvGraphicFramePr>
        <p:xfrm>
          <a:off x="170120" y="914696"/>
          <a:ext cx="11887200" cy="6054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9982"/>
                <a:gridCol w="3391786"/>
                <a:gridCol w="4125432"/>
              </a:tblGrid>
              <a:tr h="57386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Что сделано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Что начато, но  не доделано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Что не сделано, но надо сделать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695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Разработан и реализуется комплекс </a:t>
                      </a:r>
                      <a:r>
                        <a:rPr lang="ru-RU" sz="1600" b="1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профориентационных</a:t>
                      </a: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мероприятий для старшеклассников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Подготовка и выпуск методического издания по обобщению опыта педагогических олимпиад школьников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695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Внесены изменения в региональное положение о педагогической олимпиаде школьников 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Формирование сетевого сообщества педагогов-лидеров педагогических классов общеобразовательных организаций 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695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Разработана концепция и модель </a:t>
                      </a:r>
                      <a:r>
                        <a:rPr lang="ru-RU" sz="1600" b="1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допрофессионального</a:t>
                      </a: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педагогического образования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695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Организована </a:t>
                      </a:r>
                      <a:r>
                        <a:rPr lang="ru-RU" sz="1600" b="1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допрофессиональная</a:t>
                      </a: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педагогическая подготовка обучающихся на базе школ г. Ярославля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695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Подобраны и размещены целевые материалы для молодежи по педагогическому профилю в группе в Контакте Центра «Ресурс»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29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6. Проведен конкурс «Педагог 21 века»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29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7. Ведется сопровождение </a:t>
                      </a:r>
                      <a:r>
                        <a:rPr lang="ru-RU" sz="1600" b="1" dirty="0" err="1" smtClean="0">
                          <a:solidFill>
                            <a:srgbClr val="002060"/>
                          </a:solidFill>
                        </a:rPr>
                        <a:t>пед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. классов в ОО ЯО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1089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6935" y="0"/>
            <a:ext cx="10515600" cy="1127051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A52D36"/>
                </a:solidFill>
              </a:rPr>
              <a:t>Эффект проекта</a:t>
            </a:r>
            <a:endParaRPr lang="ru-RU" sz="3600" b="1" dirty="0">
              <a:solidFill>
                <a:srgbClr val="A52D3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20726"/>
            <a:ext cx="10515600" cy="515623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Произошло «срастание» Проекта с текущей деятельностью ММС, ММЦ, ОУО, ИРО, </a:t>
            </a:r>
            <a:r>
              <a:rPr lang="ru-RU" dirty="0" err="1"/>
              <a:t>ЦОиККО</a:t>
            </a:r>
            <a:r>
              <a:rPr lang="ru-RU" dirty="0"/>
              <a:t>, ЯГПУ и др. участников проекта (то есть реализация проекта перестала быть только инновацией, «отдельной деятельностью»), </a:t>
            </a:r>
            <a:r>
              <a:rPr lang="ru-RU" dirty="0" smtClean="0"/>
              <a:t>что:</a:t>
            </a:r>
          </a:p>
          <a:p>
            <a:r>
              <a:rPr lang="ru-RU" dirty="0" smtClean="0"/>
              <a:t> </a:t>
            </a:r>
            <a:r>
              <a:rPr lang="ru-RU" dirty="0"/>
              <a:t>с одной стороны, не позволяет отделить мероприятия по проекту от мероприятий в планах работы указанных структур и создать точный и конкретизированный проблемный  анализ общей работы в РСО на проект, </a:t>
            </a:r>
            <a:endParaRPr lang="ru-RU" dirty="0" smtClean="0"/>
          </a:p>
          <a:p>
            <a:r>
              <a:rPr lang="ru-RU" dirty="0" smtClean="0"/>
              <a:t>с другой стороны </a:t>
            </a:r>
            <a:r>
              <a:rPr lang="ru-RU" dirty="0"/>
              <a:t>- </a:t>
            </a:r>
            <a:r>
              <a:rPr lang="ru-RU" b="1" dirty="0"/>
              <a:t>все участники проекта ПРОДВИНУЛИСЬ, приняли идеи Проекта, присвоили их и вжились в деятельность по развитию кадрового потенциала, обновили свои программы раз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8905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726228891"/>
              </p:ext>
            </p:extLst>
          </p:nvPr>
        </p:nvGraphicFramePr>
        <p:xfrm>
          <a:off x="74426" y="783500"/>
          <a:ext cx="12025423" cy="6074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4427" y="137169"/>
            <a:ext cx="12025423" cy="646331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A52D36"/>
                </a:solidFill>
              </a:rPr>
              <a:t>Риски и проблемы проекта</a:t>
            </a:r>
            <a:endParaRPr lang="ru-RU" sz="3600" b="1" dirty="0">
              <a:solidFill>
                <a:srgbClr val="A52D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70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91385"/>
            <a:ext cx="12192000" cy="1169582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A52D36"/>
                </a:solidFill>
              </a:rPr>
              <a:t>Цель проекта: </a:t>
            </a:r>
            <a:r>
              <a:rPr lang="ru-RU" sz="2800" dirty="0">
                <a:solidFill>
                  <a:srgbClr val="A52D36"/>
                </a:solidFill>
              </a:rPr>
              <a:t>создание условий для формирования актуальных профессиональных компетенций педагогических работников образовательных организаций Ярославской области</a:t>
            </a:r>
            <a:endParaRPr lang="ru-RU" sz="2800" b="1" dirty="0">
              <a:solidFill>
                <a:srgbClr val="A52D36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6968118"/>
              </p:ext>
            </p:extLst>
          </p:nvPr>
        </p:nvGraphicFramePr>
        <p:xfrm>
          <a:off x="239349" y="1544881"/>
          <a:ext cx="11952651" cy="51536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409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35665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A52D36"/>
                </a:solidFill>
              </a:rPr>
              <a:t>Планируемые результаты проекта</a:t>
            </a:r>
            <a:endParaRPr lang="ru-RU" sz="3200" b="1" dirty="0">
              <a:solidFill>
                <a:srgbClr val="A52D36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5167316"/>
              </p:ext>
            </p:extLst>
          </p:nvPr>
        </p:nvGraphicFramePr>
        <p:xfrm>
          <a:off x="202020" y="818707"/>
          <a:ext cx="11750632" cy="59329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0814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651" y="141843"/>
            <a:ext cx="11653283" cy="1038372"/>
          </a:xfrm>
        </p:spPr>
        <p:txBody>
          <a:bodyPr>
            <a:normAutofit/>
          </a:bodyPr>
          <a:lstStyle/>
          <a:p>
            <a:pPr lvl="0" algn="ctr"/>
            <a:r>
              <a:rPr lang="ru-RU" sz="2800" b="1" dirty="0" smtClean="0">
                <a:solidFill>
                  <a:srgbClr val="002060"/>
                </a:solidFill>
              </a:rPr>
              <a:t>1. Внедрение профессиональных стандартов </a:t>
            </a:r>
            <a:r>
              <a:rPr lang="ru-RU" sz="2800" b="1" dirty="0">
                <a:solidFill>
                  <a:srgbClr val="002060"/>
                </a:solidFill>
              </a:rPr>
              <a:t>педагогических работников в региональную систему образования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3466567"/>
              </p:ext>
            </p:extLst>
          </p:nvPr>
        </p:nvGraphicFramePr>
        <p:xfrm>
          <a:off x="202020" y="1318732"/>
          <a:ext cx="11674068" cy="5190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1356"/>
                <a:gridCol w="3891356"/>
                <a:gridCol w="3891356"/>
              </a:tblGrid>
              <a:tr h="55770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Что сделано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Что начато, но не доделано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Что не сделано, но надо сделать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127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1. Обеспечено информирование профессионального сообщества об основных положениях  профессионального  стандарта (ПС)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1. Разработка механизмов введения эффективного контракта, стимулирования труда педагогов в соответствии с ПС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Проведение</a:t>
                      </a:r>
                      <a:r>
                        <a:rPr lang="ru-RU" sz="1600" b="1" i="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</a:t>
                      </a:r>
                      <a:r>
                        <a:rPr lang="ru-RU" sz="16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азъяснительной работы</a:t>
                      </a:r>
                      <a:r>
                        <a:rPr lang="ru-RU" sz="1600" b="1" i="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для </a:t>
                      </a:r>
                      <a:r>
                        <a:rPr lang="ru-RU" sz="16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работодателей по созданию</a:t>
                      </a:r>
                      <a:r>
                        <a:rPr lang="ru-RU" sz="1600" b="1" i="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ru-RU" sz="16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условий для применения ПС, организации переходного периода введения ПС</a:t>
                      </a:r>
                      <a:endParaRPr lang="ru-RU" sz="1600" b="1" i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990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2. В систему ППК внесены и реализуются модули, раскрывающие требования ПС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2. Разработка ППК и ППП,</a:t>
                      </a: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</a:rPr>
                        <a:t> направленные на применение ПС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2. Создать условия для сопровождения</a:t>
                      </a: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</a:rPr>
                        <a:t> непрерывного профессионального развития педагогических кадров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127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3. Ведется апробация ПС</a:t>
                      </a: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</a:rPr>
                        <a:t> «Педагог дополнительного образования детей и взрослых», «Педагог-психолог», «Специалист в области воспитания»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3. Создать единое информационно-образовательное</a:t>
                      </a: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</a:rPr>
                        <a:t> пространство, обеспечивающее применение ПС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127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4. Подготовлены методические рекомендации по вопросам применению ПС, проведены единые педагогические советы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938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651" y="141843"/>
            <a:ext cx="11653283" cy="1038372"/>
          </a:xfrm>
        </p:spPr>
        <p:txBody>
          <a:bodyPr>
            <a:noAutofit/>
          </a:bodyPr>
          <a:lstStyle/>
          <a:p>
            <a:pPr lvl="0" algn="ctr"/>
            <a:r>
              <a:rPr lang="ru-RU" sz="2400" b="1" dirty="0" smtClean="0">
                <a:solidFill>
                  <a:srgbClr val="002060"/>
                </a:solidFill>
              </a:rPr>
              <a:t>2. Развитие </a:t>
            </a:r>
            <a:r>
              <a:rPr lang="ru-RU" sz="2400" b="1" dirty="0">
                <a:solidFill>
                  <a:srgbClr val="002060"/>
                </a:solidFill>
              </a:rPr>
              <a:t>педагогических кадров (формирование актуальных компетенций) в образовательной организации (внутрифирменная работа с </a:t>
            </a:r>
            <a:r>
              <a:rPr lang="ru-RU" sz="2400" b="1" dirty="0" smtClean="0">
                <a:solidFill>
                  <a:srgbClr val="002060"/>
                </a:solidFill>
              </a:rPr>
              <a:t>персоналом)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2705298"/>
              </p:ext>
            </p:extLst>
          </p:nvPr>
        </p:nvGraphicFramePr>
        <p:xfrm>
          <a:off x="191386" y="1308100"/>
          <a:ext cx="11684703" cy="5404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4901"/>
                <a:gridCol w="3894901"/>
                <a:gridCol w="3894901"/>
              </a:tblGrid>
              <a:tr h="52070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Что сделано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Что начато, но  не доделано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Что не сделано, но надо сделать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6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1. Разработано и реализуется Положение </a:t>
                      </a: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</a:rPr>
                        <a:t> о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ДПО в ИРО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1. Разработка </a:t>
                      </a:r>
                      <a:r>
                        <a:rPr lang="ru-RU" sz="1600" b="1" dirty="0" err="1" smtClean="0">
                          <a:solidFill>
                            <a:srgbClr val="002060"/>
                          </a:solidFill>
                        </a:rPr>
                        <a:t>метапредметных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 компетенций педагога (создана творческая группа,</a:t>
                      </a: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</a:rPr>
                        <a:t> есть наработки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 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1. Проведение видео-конференции «Эффективные практики развития кадрового потенциала в</a:t>
                      </a: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</a:rPr>
                        <a:t> образовательных </a:t>
                      </a: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</a:rPr>
                        <a:t>организациях</a:t>
                      </a: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</a:rPr>
                        <a:t>»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6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2. Реализуются комплексные программы для руководителей ОО по организации внутрифирменного обучения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2. Разработка методических рекомендаций по проведению экспресс-диагностики компетенций</a:t>
                      </a: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</a:rPr>
                        <a:t> и выявлению дефицитов (есть отдельные разработки)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6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3. Сформирована группа пилотных организаций по внутрифирменному развитию кадров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3. Не обобщены практики внутрифирменного развития кадров, не ведется реестр практик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6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4. Создается механизм формирования заказа на ДПО, ведется аналитика, выявлены тенденции заказа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4. Внесение дополнений в должностные инструкции руководителей ОО по развитию кадрового потенциала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6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5. Создана</a:t>
                      </a: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</a:rPr>
                        <a:t> практика организации ИОМ в системе ДПО, «Портфолио», реализован модульный подход и </a:t>
                      </a:r>
                      <a:r>
                        <a:rPr lang="ru-RU" sz="1600" b="1" baseline="0" dirty="0" err="1" smtClean="0">
                          <a:solidFill>
                            <a:srgbClr val="002060"/>
                          </a:solidFill>
                        </a:rPr>
                        <a:t>зачетно</a:t>
                      </a: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</a:rPr>
                        <a:t>-накопительная система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1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651" y="141843"/>
            <a:ext cx="11653283" cy="1038372"/>
          </a:xfrm>
        </p:spPr>
        <p:txBody>
          <a:bodyPr>
            <a:normAutofit/>
          </a:bodyPr>
          <a:lstStyle/>
          <a:p>
            <a:pPr lvl="0" algn="ctr"/>
            <a:r>
              <a:rPr lang="ru-RU" sz="2800" b="1" dirty="0" smtClean="0">
                <a:solidFill>
                  <a:srgbClr val="002060"/>
                </a:solidFill>
              </a:rPr>
              <a:t>3. Совершенствование </a:t>
            </a:r>
            <a:r>
              <a:rPr lang="ru-RU" sz="2800" b="1" dirty="0">
                <a:solidFill>
                  <a:srgbClr val="002060"/>
                </a:solidFill>
              </a:rPr>
              <a:t>системы методического обеспечения образовательной деятельности на муниципальном уровне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2662732"/>
              </p:ext>
            </p:extLst>
          </p:nvPr>
        </p:nvGraphicFramePr>
        <p:xfrm>
          <a:off x="212652" y="1308099"/>
          <a:ext cx="11663436" cy="5330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7812"/>
                <a:gridCol w="3887812"/>
                <a:gridCol w="3887812"/>
              </a:tblGrid>
              <a:tr h="572937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Что сделано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Что начато, но  не доделано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Что не сделано, но надо сделать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608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1. </a:t>
                      </a: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Межмуниципального координационного совета методических служб (МКС) </a:t>
                      </a:r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1. Разработка регионального информационного ресурса «Энциклопедия педагогического опыта» (реестр лучших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</a:rPr>
                        <a:t> практик)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1. Не все МР включены в региональный проект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131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2. Работает постоянно действующий семинар –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</a:rPr>
                        <a:t> «Школа методистов»</a:t>
                      </a:r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2. Муниципальные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конкурсы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</a:rPr>
                        <a:t> программ внутрифирменного обучения (</a:t>
                      </a:r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 проведены в отдельных МР, не обобщены)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rgbClr val="C00000"/>
                          </a:solidFill>
                        </a:rPr>
                        <a:t>2. Пересмотреть систему критериев оценки методической  деятельности педагогов при аттестации</a:t>
                      </a:r>
                      <a:endParaRPr lang="ru-RU" b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3328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3. Создание инновационных муниципальных мероприятий («Мастерские инновационного опыта», «Ярмарки инновационных продуктов педагогов» и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</a:rPr>
                        <a:t> др.)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rgbClr val="C00000"/>
                          </a:solidFill>
                        </a:rPr>
                        <a:t>3. Разработать</a:t>
                      </a:r>
                      <a:r>
                        <a:rPr lang="ru-RU" b="0" baseline="0" dirty="0" smtClean="0">
                          <a:solidFill>
                            <a:srgbClr val="C00000"/>
                          </a:solidFill>
                        </a:rPr>
                        <a:t> уровневую модель единой региональной «Методической службы», филиалы ИРО  в МР.  Единый календарь мероприятий ММС</a:t>
                      </a:r>
                      <a:endParaRPr lang="ru-RU" b="0" dirty="0" smtClean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328"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rgbClr val="C00000"/>
                          </a:solidFill>
                        </a:rPr>
                        <a:t>4. Создать портал методических служб ЯО</a:t>
                      </a:r>
                    </a:p>
                    <a:p>
                      <a:endParaRPr lang="ru-RU" b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1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651" y="141843"/>
            <a:ext cx="11653283" cy="1038372"/>
          </a:xfrm>
        </p:spPr>
        <p:txBody>
          <a:bodyPr>
            <a:noAutofit/>
          </a:bodyPr>
          <a:lstStyle/>
          <a:p>
            <a:pPr lvl="0" algn="ctr"/>
            <a:r>
              <a:rPr lang="ru-RU" sz="2400" b="1" dirty="0" smtClean="0">
                <a:solidFill>
                  <a:srgbClr val="002060"/>
                </a:solidFill>
              </a:rPr>
              <a:t>4. Разработка </a:t>
            </a:r>
            <a:r>
              <a:rPr lang="ru-RU" sz="2400" b="1" dirty="0">
                <a:solidFill>
                  <a:srgbClr val="002060"/>
                </a:solidFill>
              </a:rPr>
              <a:t>и внедрение эффективных моделей повышения квалификации работников образования на региональном уровне (формирование новых практик</a:t>
            </a:r>
            <a:r>
              <a:rPr lang="ru-RU" sz="2400" b="1" dirty="0" smtClean="0">
                <a:solidFill>
                  <a:srgbClr val="002060"/>
                </a:solidFill>
              </a:rPr>
              <a:t>)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4757671"/>
              </p:ext>
            </p:extLst>
          </p:nvPr>
        </p:nvGraphicFramePr>
        <p:xfrm>
          <a:off x="265815" y="1318732"/>
          <a:ext cx="11748975" cy="5393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6325"/>
                <a:gridCol w="3916325"/>
                <a:gridCol w="3916325"/>
              </a:tblGrid>
              <a:tr h="52070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Что сделано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Что начато, но  не доделано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Что не сделано, но надо сделать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69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1. Создание базовых площадок ИРО (67) для повышения квалификации педагогов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1. Создание сетевых форм и программ повышения квалификации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Создание </a:t>
                      </a:r>
                      <a:r>
                        <a:rPr lang="ru-RU" sz="1600" b="1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интернет-ресурса</a:t>
                      </a: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«Пространство развития педагогов Ярославской области» 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695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Проведение Международного форума «Евразийский образовательный диалог» (ежегодно)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2. Проведение аналитической работы по выявлению проблем и перспектив массовых мероприятий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2. Развитие сотрудничества между региональными и муниципальными организациями образования,</a:t>
                      </a: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</a:rPr>
                        <a:t> вузами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695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Проведение ежегодной Международной Ярмарки социально-педагогических инноваций 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3. </a:t>
                      </a:r>
                      <a:r>
                        <a:rPr lang="ru-RU" sz="1600" b="0" dirty="0" smtClean="0">
                          <a:solidFill>
                            <a:srgbClr val="C00000"/>
                          </a:solidFill>
                        </a:rPr>
                        <a:t>Нахождение эффективных механизмов сотрудничества </a:t>
                      </a:r>
                      <a:endParaRPr lang="ru-RU" sz="1600" b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785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4. Организация постоянно-действующего семинара «Педсовет76.РФ»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</a:rPr>
                        <a:t>4. Разработка персонифицированных моделей ППК</a:t>
                      </a:r>
                      <a:endParaRPr lang="ru-RU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219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5. Развитие конкурсного движения педагогов, создание новых конкурсов, организация сопровождения педагогов при подготовке к конкурсам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</a:rPr>
                        <a:t>5. Разработка сетевых модульных программ</a:t>
                      </a:r>
                      <a:endParaRPr lang="ru-RU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586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6. Проведение регулярных «педагогических субботников»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1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651" y="141843"/>
            <a:ext cx="11653283" cy="1038372"/>
          </a:xfrm>
        </p:spPr>
        <p:txBody>
          <a:bodyPr>
            <a:normAutofit/>
          </a:bodyPr>
          <a:lstStyle/>
          <a:p>
            <a:pPr lvl="0" algn="ctr"/>
            <a:r>
              <a:rPr lang="ru-RU" sz="2800" b="1" dirty="0" smtClean="0">
                <a:solidFill>
                  <a:srgbClr val="002060"/>
                </a:solidFill>
              </a:rPr>
              <a:t>5. Повышение </a:t>
            </a:r>
            <a:r>
              <a:rPr lang="ru-RU" sz="2800" b="1" dirty="0">
                <a:solidFill>
                  <a:srgbClr val="002060"/>
                </a:solidFill>
              </a:rPr>
              <a:t>эффективности аттестации кадров в системе развития кадрового потенциала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7277217"/>
              </p:ext>
            </p:extLst>
          </p:nvPr>
        </p:nvGraphicFramePr>
        <p:xfrm>
          <a:off x="191386" y="1299693"/>
          <a:ext cx="11684703" cy="5074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4901"/>
                <a:gridCol w="3894901"/>
                <a:gridCol w="3894901"/>
              </a:tblGrid>
              <a:tr h="54196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Что сделано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Что начато, но  не доделано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Что не сделано, но надо сделать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695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Определены ключевые компетентности педагогических работников, существенно влияющих на качество образования школьников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1. Провести общественное обсуждение  технологий и процедур аттестации кадров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695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Разработаны и апробированы  критерии и показатели оценки  педагогов при их аттестации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rgbClr val="C00000"/>
                          </a:solidFill>
                        </a:rPr>
                        <a:t>2. Разработка новых компетенций педагогов</a:t>
                      </a:r>
                      <a:endParaRPr lang="ru-RU" sz="1600" b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524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Разработана и внедрена технология аттестации с использованием АСИОУ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rgbClr val="C00000"/>
                          </a:solidFill>
                        </a:rPr>
                        <a:t>3. Внедрение новой модели аттестации педагогических кадров.</a:t>
                      </a:r>
                      <a:endParaRPr lang="ru-RU" sz="1600" b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695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Разработана и внедрена автоматизированная информационная система «Аттестация»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372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Сформирован список специалистов (экспертов) и утвержден приказом ДО ЯО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712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Проведен анализ региональной практики аттестации кадров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1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651" y="141843"/>
            <a:ext cx="11653283" cy="1038372"/>
          </a:xfrm>
        </p:spPr>
        <p:txBody>
          <a:bodyPr>
            <a:normAutofit/>
          </a:bodyPr>
          <a:lstStyle/>
          <a:p>
            <a:pPr lvl="0" algn="ctr"/>
            <a:r>
              <a:rPr lang="ru-RU" sz="2800" b="1" dirty="0" smtClean="0">
                <a:solidFill>
                  <a:srgbClr val="002060"/>
                </a:solidFill>
              </a:rPr>
              <a:t>6. Переход </a:t>
            </a:r>
            <a:r>
              <a:rPr lang="ru-RU" sz="2800" b="1" dirty="0">
                <a:solidFill>
                  <a:srgbClr val="002060"/>
                </a:solidFill>
              </a:rPr>
              <a:t>к эффективному контракту. Совершенствование отраслевой системы оплаты труда работников образования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6209586"/>
              </p:ext>
            </p:extLst>
          </p:nvPr>
        </p:nvGraphicFramePr>
        <p:xfrm>
          <a:off x="392740" y="1478221"/>
          <a:ext cx="11504613" cy="4407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4871"/>
                <a:gridCol w="3834871"/>
                <a:gridCol w="3834871"/>
              </a:tblGrid>
              <a:tr h="84169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Что сделано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Что начато, но  не доделано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Что не сделано, но надо сделать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695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1. Разработаны формы эффективного контракта в отдельных организациях (СПО, ИРО …)</a:t>
                      </a:r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1. Типовая форма эффективного контракта для всех видов ОО с учетом новых направлений деятельности </a:t>
                      </a:r>
                      <a:r>
                        <a:rPr lang="ru-RU" sz="1800" b="0" dirty="0" smtClean="0">
                          <a:solidFill>
                            <a:srgbClr val="C00000"/>
                          </a:solidFill>
                        </a:rPr>
                        <a:t>+ различные </a:t>
                      </a:r>
                      <a:r>
                        <a:rPr lang="ru-RU" sz="1800" b="0" smtClean="0">
                          <a:solidFill>
                            <a:srgbClr val="C00000"/>
                          </a:solidFill>
                        </a:rPr>
                        <a:t>типы форм</a:t>
                      </a:r>
                      <a:endParaRPr lang="ru-RU" sz="1800" b="1" dirty="0" smtClean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695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2. Разработаны и реализуются модули в ППК по вопросам применения эффективного контракта</a:t>
                      </a:r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2. Подготовка новой редакции Положения об оплате труда работников образования в ЯО</a:t>
                      </a:r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695"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3. Подготовка новой редакции Порядка определения объемных показателей ОО</a:t>
                      </a:r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1780"/>
      </p:ext>
    </p:extLst>
  </p:cSld>
  <p:clrMapOvr>
    <a:masterClrMapping/>
  </p:clrMapOvr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1842</Words>
  <Application>Microsoft Office PowerPoint</Application>
  <PresentationFormat>Произвольный</PresentationFormat>
  <Paragraphs>181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2_Тема Office</vt:lpstr>
      <vt:lpstr>Презентация PowerPoint</vt:lpstr>
      <vt:lpstr>Цель проекта: создание условий для формирования актуальных профессиональных компетенций педагогических работников образовательных организаций Ярославской области</vt:lpstr>
      <vt:lpstr>Планируемые результаты проекта</vt:lpstr>
      <vt:lpstr>1. Внедрение профессиональных стандартов педагогических работников в региональную систему образования </vt:lpstr>
      <vt:lpstr>2. Развитие педагогических кадров (формирование актуальных компетенций) в образовательной организации (внутрифирменная работа с персоналом)</vt:lpstr>
      <vt:lpstr>3. Совершенствование системы методического обеспечения образовательной деятельности на муниципальном уровне </vt:lpstr>
      <vt:lpstr>4. Разработка и внедрение эффективных моделей повышения квалификации работников образования на региональном уровне (формирование новых практик) </vt:lpstr>
      <vt:lpstr>5. Повышение эффективности аттестации кадров в системе развития кадрового потенциала </vt:lpstr>
      <vt:lpstr>6. Переход к эффективному контракту. Совершенствование отраслевой системы оплаты труда работников образования </vt:lpstr>
      <vt:lpstr>7. Развитие профессиональных сообществ в сфере образования </vt:lpstr>
      <vt:lpstr>8. Формирование резерва управленческих кадров. Развитие лидерства в сфере образования </vt:lpstr>
      <vt:lpstr>10. Модернизация региональной системы педагогического образования  </vt:lpstr>
      <vt:lpstr>11. Модернизация системы профессиональной ориентации школьников на педагогические профессии </vt:lpstr>
      <vt:lpstr>Эффект проекта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Владимировна Суханова</dc:creator>
  <cp:lastModifiedBy>Ангелина Викторовна Золотарева</cp:lastModifiedBy>
  <cp:revision>68</cp:revision>
  <dcterms:created xsi:type="dcterms:W3CDTF">2017-01-30T13:00:35Z</dcterms:created>
  <dcterms:modified xsi:type="dcterms:W3CDTF">2017-09-15T07:23:06Z</dcterms:modified>
</cp:coreProperties>
</file>