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301" r:id="rId2"/>
    <p:sldId id="302" r:id="rId3"/>
    <p:sldId id="289" r:id="rId4"/>
    <p:sldId id="261" r:id="rId5"/>
    <p:sldId id="308" r:id="rId6"/>
    <p:sldId id="313" r:id="rId7"/>
    <p:sldId id="280" r:id="rId8"/>
    <p:sldId id="292" r:id="rId9"/>
    <p:sldId id="295" r:id="rId10"/>
    <p:sldId id="317" r:id="rId11"/>
    <p:sldId id="303" r:id="rId12"/>
    <p:sldId id="304" r:id="rId13"/>
    <p:sldId id="314" r:id="rId14"/>
    <p:sldId id="310" r:id="rId15"/>
    <p:sldId id="312" r:id="rId16"/>
    <p:sldId id="315" r:id="rId17"/>
    <p:sldId id="278" r:id="rId18"/>
    <p:sldId id="282" r:id="rId19"/>
    <p:sldId id="286" r:id="rId20"/>
    <p:sldId id="285" r:id="rId21"/>
    <p:sldId id="287" r:id="rId22"/>
    <p:sldId id="318" r:id="rId23"/>
    <p:sldId id="306" r:id="rId24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CCCCFF"/>
    <a:srgbClr val="99CCFF"/>
    <a:srgbClr val="CCFF99"/>
    <a:srgbClr val="C0C0C0"/>
    <a:srgbClr val="CC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9" autoAdjust="0"/>
    <p:restoredTop sz="94660"/>
  </p:normalViewPr>
  <p:slideViewPr>
    <p:cSldViewPr>
      <p:cViewPr>
        <p:scale>
          <a:sx n="76" d="100"/>
          <a:sy n="76" d="100"/>
        </p:scale>
        <p:origin x="-1666" y="-2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PowerPoint]Лист1'!$F$28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rgbClr val="002060"/>
              </a:solidFill>
            </a:ln>
          </c:spPr>
          <c:invertIfNegative val="0"/>
          <c:cat>
            <c:strRef>
              <c:f>'[Диаграмма в Microsoft PowerPoint]Лист1'!$G$27:$J$27</c:f>
              <c:strCache>
                <c:ptCount val="4"/>
                <c:pt idx="0">
                  <c:v>Отношение к семье</c:v>
                </c:pt>
                <c:pt idx="1">
                  <c:v>Отношение к обществу</c:v>
                </c:pt>
                <c:pt idx="2">
                  <c:v>Отношение к малой Родине</c:v>
                </c:pt>
                <c:pt idx="3">
                  <c:v>Отношение к труду</c:v>
                </c:pt>
              </c:strCache>
            </c:strRef>
          </c:cat>
          <c:val>
            <c:numRef>
              <c:f>'[Диаграмма в Microsoft PowerPoint]Лист1'!$G$28:$J$28</c:f>
              <c:numCache>
                <c:formatCode>General</c:formatCode>
                <c:ptCount val="4"/>
                <c:pt idx="0">
                  <c:v>91</c:v>
                </c:pt>
                <c:pt idx="1">
                  <c:v>82.8</c:v>
                </c:pt>
                <c:pt idx="2">
                  <c:v>74</c:v>
                </c:pt>
                <c:pt idx="3">
                  <c:v>81.2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PowerPoint]Лист1'!$F$29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'[Диаграмма в Microsoft PowerPoint]Лист1'!$G$27:$J$27</c:f>
              <c:strCache>
                <c:ptCount val="4"/>
                <c:pt idx="0">
                  <c:v>Отношение к семье</c:v>
                </c:pt>
                <c:pt idx="1">
                  <c:v>Отношение к обществу</c:v>
                </c:pt>
                <c:pt idx="2">
                  <c:v>Отношение к малой Родине</c:v>
                </c:pt>
                <c:pt idx="3">
                  <c:v>Отношение к труду</c:v>
                </c:pt>
              </c:strCache>
            </c:strRef>
          </c:cat>
          <c:val>
            <c:numRef>
              <c:f>'[Диаграмма в Microsoft PowerPoint]Лист1'!$G$29:$J$29</c:f>
              <c:numCache>
                <c:formatCode>General</c:formatCode>
                <c:ptCount val="4"/>
                <c:pt idx="0">
                  <c:v>98</c:v>
                </c:pt>
                <c:pt idx="1">
                  <c:v>93</c:v>
                </c:pt>
                <c:pt idx="2">
                  <c:v>86</c:v>
                </c:pt>
                <c:pt idx="3">
                  <c:v>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560064"/>
        <c:axId val="77474624"/>
        <c:axId val="0"/>
      </c:bar3DChart>
      <c:catAx>
        <c:axId val="105560064"/>
        <c:scaling>
          <c:orientation val="minMax"/>
        </c:scaling>
        <c:delete val="0"/>
        <c:axPos val="b"/>
        <c:majorTickMark val="out"/>
        <c:minorTickMark val="none"/>
        <c:tickLblPos val="nextTo"/>
        <c:crossAx val="77474624"/>
        <c:crosses val="autoZero"/>
        <c:auto val="1"/>
        <c:lblAlgn val="ctr"/>
        <c:lblOffset val="100"/>
        <c:noMultiLvlLbl val="0"/>
      </c:catAx>
      <c:valAx>
        <c:axId val="77474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5600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Лист1!$F$35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Лист1!$G$34:$M$34</c:f>
              <c:strCache>
                <c:ptCount val="7"/>
                <c:pt idx="0">
                  <c:v>Отношение к человеку</c:v>
                </c:pt>
                <c:pt idx="1">
                  <c:v>Родной край</c:v>
                </c:pt>
                <c:pt idx="2">
                  <c:v>Помощь человеку</c:v>
                </c:pt>
                <c:pt idx="3">
                  <c:v>Здоровый образ жизни</c:v>
                </c:pt>
                <c:pt idx="4">
                  <c:v>Субботник</c:v>
                </c:pt>
                <c:pt idx="5">
                  <c:v>Обычаи и традиции</c:v>
                </c:pt>
                <c:pt idx="6">
                  <c:v>Жизненный выбор</c:v>
                </c:pt>
              </c:strCache>
            </c:strRef>
          </c:cat>
          <c:val>
            <c:numRef>
              <c:f>Лист1!$G$35:$M$35</c:f>
              <c:numCache>
                <c:formatCode>General</c:formatCode>
                <c:ptCount val="7"/>
                <c:pt idx="0">
                  <c:v>86.5</c:v>
                </c:pt>
                <c:pt idx="1">
                  <c:v>61.2</c:v>
                </c:pt>
                <c:pt idx="2">
                  <c:v>28</c:v>
                </c:pt>
                <c:pt idx="3">
                  <c:v>74.2</c:v>
                </c:pt>
                <c:pt idx="4">
                  <c:v>79</c:v>
                </c:pt>
                <c:pt idx="5">
                  <c:v>68.5</c:v>
                </c:pt>
                <c:pt idx="6">
                  <c:v>43.7</c:v>
                </c:pt>
              </c:numCache>
            </c:numRef>
          </c:val>
        </c:ser>
        <c:ser>
          <c:idx val="1"/>
          <c:order val="1"/>
          <c:tx>
            <c:strRef>
              <c:f>Лист1!$F$36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Лист1!$G$34:$M$34</c:f>
              <c:strCache>
                <c:ptCount val="7"/>
                <c:pt idx="0">
                  <c:v>Отношение к человеку</c:v>
                </c:pt>
                <c:pt idx="1">
                  <c:v>Родной край</c:v>
                </c:pt>
                <c:pt idx="2">
                  <c:v>Помощь человеку</c:v>
                </c:pt>
                <c:pt idx="3">
                  <c:v>Здоровый образ жизни</c:v>
                </c:pt>
                <c:pt idx="4">
                  <c:v>Субботник</c:v>
                </c:pt>
                <c:pt idx="5">
                  <c:v>Обычаи и традиции</c:v>
                </c:pt>
                <c:pt idx="6">
                  <c:v>Жизненный выбор</c:v>
                </c:pt>
              </c:strCache>
            </c:strRef>
          </c:cat>
          <c:val>
            <c:numRef>
              <c:f>Лист1!$G$36:$M$36</c:f>
              <c:numCache>
                <c:formatCode>General</c:formatCode>
                <c:ptCount val="7"/>
                <c:pt idx="0">
                  <c:v>88</c:v>
                </c:pt>
                <c:pt idx="1">
                  <c:v>69</c:v>
                </c:pt>
                <c:pt idx="2">
                  <c:v>58</c:v>
                </c:pt>
                <c:pt idx="3">
                  <c:v>77</c:v>
                </c:pt>
                <c:pt idx="4">
                  <c:v>82</c:v>
                </c:pt>
                <c:pt idx="5">
                  <c:v>80</c:v>
                </c:pt>
                <c:pt idx="6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971648"/>
        <c:axId val="80987264"/>
        <c:axId val="0"/>
      </c:bar3DChart>
      <c:catAx>
        <c:axId val="106971648"/>
        <c:scaling>
          <c:orientation val="minMax"/>
        </c:scaling>
        <c:delete val="0"/>
        <c:axPos val="b"/>
        <c:majorTickMark val="out"/>
        <c:minorTickMark val="none"/>
        <c:tickLblPos val="nextTo"/>
        <c:crossAx val="80987264"/>
        <c:crosses val="autoZero"/>
        <c:auto val="1"/>
        <c:lblAlgn val="ctr"/>
        <c:lblOffset val="100"/>
        <c:noMultiLvlLbl val="0"/>
      </c:catAx>
      <c:valAx>
        <c:axId val="80987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9716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2D9E86-CAD2-422C-A7AD-9E34C62D590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72E289E-A9C0-412F-8CC7-DE3B3F9DA7C4}">
      <dgm:prSet phldrT="[Текст]" custT="1"/>
      <dgm:spPr/>
      <dgm:t>
        <a:bodyPr/>
        <a:lstStyle/>
        <a:p>
          <a:r>
            <a:rPr lang="ru-RU" sz="2000" dirty="0"/>
            <a:t>Образовательный процесс</a:t>
          </a:r>
        </a:p>
      </dgm:t>
    </dgm:pt>
    <dgm:pt modelId="{C2FBC00E-67B5-4924-82E6-A9975A191A43}" type="parTrans" cxnId="{5B19BF7C-BBB7-4BAD-A386-393AF6E3137B}">
      <dgm:prSet/>
      <dgm:spPr/>
      <dgm:t>
        <a:bodyPr/>
        <a:lstStyle/>
        <a:p>
          <a:endParaRPr lang="ru-RU"/>
        </a:p>
      </dgm:t>
    </dgm:pt>
    <dgm:pt modelId="{F56B9C36-27B0-41D4-B81C-1A15B5D49CE2}" type="sibTrans" cxnId="{5B19BF7C-BBB7-4BAD-A386-393AF6E3137B}">
      <dgm:prSet/>
      <dgm:spPr/>
      <dgm:t>
        <a:bodyPr/>
        <a:lstStyle/>
        <a:p>
          <a:endParaRPr lang="ru-RU"/>
        </a:p>
      </dgm:t>
    </dgm:pt>
    <dgm:pt modelId="{90CCDA7B-9D52-4D51-92C0-A822ACFA63F1}">
      <dgm:prSet phldrT="[Текст]"/>
      <dgm:spPr/>
      <dgm:t>
        <a:bodyPr/>
        <a:lstStyle/>
        <a:p>
          <a:r>
            <a:rPr lang="ru-RU" dirty="0"/>
            <a:t>Урочная </a:t>
          </a:r>
          <a:endParaRPr lang="ru-RU" dirty="0" smtClean="0"/>
        </a:p>
        <a:p>
          <a:r>
            <a:rPr lang="ru-RU" dirty="0" smtClean="0"/>
            <a:t>деятельность</a:t>
          </a:r>
          <a:endParaRPr lang="ru-RU" dirty="0"/>
        </a:p>
      </dgm:t>
    </dgm:pt>
    <dgm:pt modelId="{19F51375-E430-4A6E-AB2C-C18D045A11BB}" type="parTrans" cxnId="{83900D5C-9F1E-4A71-BF7D-8938272D9E1F}">
      <dgm:prSet/>
      <dgm:spPr/>
      <dgm:t>
        <a:bodyPr/>
        <a:lstStyle/>
        <a:p>
          <a:endParaRPr lang="ru-RU"/>
        </a:p>
      </dgm:t>
    </dgm:pt>
    <dgm:pt modelId="{7FB4824A-AFBD-4CE9-BBCD-5EBA417625FD}" type="sibTrans" cxnId="{83900D5C-9F1E-4A71-BF7D-8938272D9E1F}">
      <dgm:prSet/>
      <dgm:spPr/>
      <dgm:t>
        <a:bodyPr/>
        <a:lstStyle/>
        <a:p>
          <a:endParaRPr lang="ru-RU"/>
        </a:p>
      </dgm:t>
    </dgm:pt>
    <dgm:pt modelId="{74A76332-44C3-4321-8E48-63D02FCA84E2}">
      <dgm:prSet phldrT="[Текст]"/>
      <dgm:spPr/>
      <dgm:t>
        <a:bodyPr/>
        <a:lstStyle/>
        <a:p>
          <a:r>
            <a:rPr lang="ru-RU"/>
            <a:t>Внеурочная деятельность</a:t>
          </a:r>
        </a:p>
      </dgm:t>
    </dgm:pt>
    <dgm:pt modelId="{4013AE6F-B211-4E7B-BAF9-698F6334C9C9}" type="parTrans" cxnId="{D752A2E4-7710-4494-880A-A9A1C876494F}">
      <dgm:prSet/>
      <dgm:spPr/>
      <dgm:t>
        <a:bodyPr/>
        <a:lstStyle/>
        <a:p>
          <a:endParaRPr lang="ru-RU"/>
        </a:p>
      </dgm:t>
    </dgm:pt>
    <dgm:pt modelId="{2D51E8E9-3D17-47A4-8314-7879E97C3051}" type="sibTrans" cxnId="{D752A2E4-7710-4494-880A-A9A1C876494F}">
      <dgm:prSet/>
      <dgm:spPr/>
      <dgm:t>
        <a:bodyPr/>
        <a:lstStyle/>
        <a:p>
          <a:endParaRPr lang="ru-RU"/>
        </a:p>
      </dgm:t>
    </dgm:pt>
    <dgm:pt modelId="{41B09769-07DC-42E2-BD50-57043A528794}">
      <dgm:prSet phldrT="[Текст]"/>
      <dgm:spPr/>
      <dgm:t>
        <a:bodyPr/>
        <a:lstStyle/>
        <a:p>
          <a:r>
            <a:rPr lang="ru-RU" dirty="0"/>
            <a:t>Воспитательная </a:t>
          </a:r>
          <a:r>
            <a:rPr lang="ru-RU" dirty="0" smtClean="0"/>
            <a:t>деятельность</a:t>
          </a:r>
          <a:endParaRPr lang="ru-RU" dirty="0"/>
        </a:p>
      </dgm:t>
    </dgm:pt>
    <dgm:pt modelId="{7EC4D370-0466-477B-B326-8E6CEC0ED922}" type="parTrans" cxnId="{43966928-BAB4-417E-A5EB-9237BCE84F59}">
      <dgm:prSet/>
      <dgm:spPr/>
      <dgm:t>
        <a:bodyPr/>
        <a:lstStyle/>
        <a:p>
          <a:endParaRPr lang="ru-RU"/>
        </a:p>
      </dgm:t>
    </dgm:pt>
    <dgm:pt modelId="{C085A433-59B5-466E-84F3-9C47B68DDE18}" type="sibTrans" cxnId="{43966928-BAB4-417E-A5EB-9237BCE84F59}">
      <dgm:prSet/>
      <dgm:spPr/>
      <dgm:t>
        <a:bodyPr/>
        <a:lstStyle/>
        <a:p>
          <a:endParaRPr lang="ru-RU"/>
        </a:p>
      </dgm:t>
    </dgm:pt>
    <dgm:pt modelId="{B5ED0715-1F90-4C74-9E8D-C8F5C7B48F36}">
      <dgm:prSet/>
      <dgm:spPr/>
      <dgm:t>
        <a:bodyPr/>
        <a:lstStyle/>
        <a:p>
          <a:r>
            <a:rPr lang="ru-RU" dirty="0"/>
            <a:t>Интегрированный курс "Краеведение"</a:t>
          </a:r>
        </a:p>
        <a:p>
          <a:r>
            <a:rPr lang="ru-RU" dirty="0"/>
            <a:t>(5-8 классы)</a:t>
          </a:r>
        </a:p>
      </dgm:t>
    </dgm:pt>
    <dgm:pt modelId="{F6522187-03A9-4BA4-9A86-6AE377561127}" type="parTrans" cxnId="{B5F2C6A7-5C16-451C-A35E-A4F423F2FFCF}">
      <dgm:prSet/>
      <dgm:spPr/>
      <dgm:t>
        <a:bodyPr/>
        <a:lstStyle/>
        <a:p>
          <a:endParaRPr lang="ru-RU"/>
        </a:p>
      </dgm:t>
    </dgm:pt>
    <dgm:pt modelId="{62C15272-EEBD-4837-9D1C-A92A5CEF0CCE}" type="sibTrans" cxnId="{B5F2C6A7-5C16-451C-A35E-A4F423F2FFCF}">
      <dgm:prSet/>
      <dgm:spPr/>
      <dgm:t>
        <a:bodyPr/>
        <a:lstStyle/>
        <a:p>
          <a:endParaRPr lang="ru-RU"/>
        </a:p>
      </dgm:t>
    </dgm:pt>
    <dgm:pt modelId="{F8733CEB-C066-492B-8C4D-6BD5DC1E5445}">
      <dgm:prSet/>
      <dgm:spPr/>
      <dgm:t>
        <a:bodyPr/>
        <a:lstStyle/>
        <a:p>
          <a:r>
            <a:rPr lang="ru-RU" dirty="0"/>
            <a:t>Курс "Ярославль и ярославцы. Традиции и обычаи ярославской семьи" (5 класс)</a:t>
          </a:r>
        </a:p>
      </dgm:t>
    </dgm:pt>
    <dgm:pt modelId="{E7FD0242-0D76-42F7-9AC1-9A08F54670D7}" type="parTrans" cxnId="{A8263B2B-5997-4648-B3F4-20D665B9C48E}">
      <dgm:prSet/>
      <dgm:spPr/>
      <dgm:t>
        <a:bodyPr/>
        <a:lstStyle/>
        <a:p>
          <a:endParaRPr lang="ru-RU"/>
        </a:p>
      </dgm:t>
    </dgm:pt>
    <dgm:pt modelId="{968D88E9-C9A7-499C-A847-378031201405}" type="sibTrans" cxnId="{A8263B2B-5997-4648-B3F4-20D665B9C48E}">
      <dgm:prSet/>
      <dgm:spPr/>
      <dgm:t>
        <a:bodyPr/>
        <a:lstStyle/>
        <a:p>
          <a:endParaRPr lang="ru-RU"/>
        </a:p>
      </dgm:t>
    </dgm:pt>
    <dgm:pt modelId="{0E5DC5AD-5D30-4A6E-BB9D-339F4F9E7686}">
      <dgm:prSet/>
      <dgm:spPr/>
      <dgm:t>
        <a:bodyPr/>
        <a:lstStyle/>
        <a:p>
          <a:r>
            <a:rPr lang="ru-RU" dirty="0"/>
            <a:t>Интерактивная игровая программа "</a:t>
          </a:r>
          <a:r>
            <a:rPr lang="ru-RU" dirty="0" err="1"/>
            <a:t>Ярославград</a:t>
          </a:r>
          <a:r>
            <a:rPr lang="ru-RU" dirty="0"/>
            <a:t>" </a:t>
          </a:r>
        </a:p>
      </dgm:t>
    </dgm:pt>
    <dgm:pt modelId="{D7C45291-76E1-4CE8-A030-A80D2EF68588}" type="parTrans" cxnId="{F49F6A57-9516-4A3F-8393-1231B7B6A3B8}">
      <dgm:prSet/>
      <dgm:spPr/>
      <dgm:t>
        <a:bodyPr/>
        <a:lstStyle/>
        <a:p>
          <a:endParaRPr lang="ru-RU"/>
        </a:p>
      </dgm:t>
    </dgm:pt>
    <dgm:pt modelId="{3EC1E2BD-A856-4F97-850A-1A8C21434699}" type="sibTrans" cxnId="{F49F6A57-9516-4A3F-8393-1231B7B6A3B8}">
      <dgm:prSet/>
      <dgm:spPr/>
      <dgm:t>
        <a:bodyPr/>
        <a:lstStyle/>
        <a:p>
          <a:endParaRPr lang="ru-RU"/>
        </a:p>
      </dgm:t>
    </dgm:pt>
    <dgm:pt modelId="{56772BA0-DED8-4E00-B3C9-1026839B3F5E}">
      <dgm:prSet/>
      <dgm:spPr/>
      <dgm:t>
        <a:bodyPr/>
        <a:lstStyle/>
        <a:p>
          <a:r>
            <a:rPr lang="ru-RU" dirty="0"/>
            <a:t>Спортивно-краеведческий фестиваль </a:t>
          </a:r>
          <a:r>
            <a:rPr lang="ru-RU" dirty="0" smtClean="0"/>
            <a:t>«Фестиваль валенок»</a:t>
          </a:r>
          <a:endParaRPr lang="ru-RU" dirty="0"/>
        </a:p>
      </dgm:t>
    </dgm:pt>
    <dgm:pt modelId="{17BF455F-634F-4FAB-B0FF-4A6852F028A2}" type="parTrans" cxnId="{6C95D1B7-798D-4442-9673-AC609458A180}">
      <dgm:prSet/>
      <dgm:spPr/>
      <dgm:t>
        <a:bodyPr/>
        <a:lstStyle/>
        <a:p>
          <a:endParaRPr lang="ru-RU"/>
        </a:p>
      </dgm:t>
    </dgm:pt>
    <dgm:pt modelId="{6EF0F92C-83BB-4AC0-83EB-7B302C957417}" type="sibTrans" cxnId="{6C95D1B7-798D-4442-9673-AC609458A180}">
      <dgm:prSet/>
      <dgm:spPr/>
      <dgm:t>
        <a:bodyPr/>
        <a:lstStyle/>
        <a:p>
          <a:endParaRPr lang="ru-RU"/>
        </a:p>
      </dgm:t>
    </dgm:pt>
    <dgm:pt modelId="{E4C1E715-6322-4C67-8716-4FEFEFDDCD6C}">
      <dgm:prSet/>
      <dgm:spPr/>
      <dgm:t>
        <a:bodyPr/>
        <a:lstStyle/>
        <a:p>
          <a:r>
            <a:rPr lang="ru-RU" dirty="0"/>
            <a:t>Единые классные часы (последний четверг месяца)</a:t>
          </a:r>
        </a:p>
      </dgm:t>
    </dgm:pt>
    <dgm:pt modelId="{EB59FF76-6012-4917-A839-FA627A9D9245}" type="parTrans" cxnId="{973FF7A1-3521-4162-A043-1C3B50765F10}">
      <dgm:prSet/>
      <dgm:spPr/>
      <dgm:t>
        <a:bodyPr/>
        <a:lstStyle/>
        <a:p>
          <a:endParaRPr lang="ru-RU"/>
        </a:p>
      </dgm:t>
    </dgm:pt>
    <dgm:pt modelId="{3AC95B58-C2C2-459E-82B9-D9B5C704F501}" type="sibTrans" cxnId="{973FF7A1-3521-4162-A043-1C3B50765F10}">
      <dgm:prSet/>
      <dgm:spPr/>
      <dgm:t>
        <a:bodyPr/>
        <a:lstStyle/>
        <a:p>
          <a:endParaRPr lang="ru-RU"/>
        </a:p>
      </dgm:t>
    </dgm:pt>
    <dgm:pt modelId="{A4ABBC5F-F441-46B6-867D-C63117A585DC}" type="pres">
      <dgm:prSet presAssocID="{A92D9E86-CAD2-422C-A7AD-9E34C62D590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635168-8798-4711-BC20-19922A8152AE}" type="pres">
      <dgm:prSet presAssocID="{072E289E-A9C0-412F-8CC7-DE3B3F9DA7C4}" presName="root1" presStyleCnt="0"/>
      <dgm:spPr/>
      <dgm:t>
        <a:bodyPr/>
        <a:lstStyle/>
        <a:p>
          <a:endParaRPr lang="ru-RU"/>
        </a:p>
      </dgm:t>
    </dgm:pt>
    <dgm:pt modelId="{37E14EB3-1C57-4503-AE80-49356CEA8FEF}" type="pres">
      <dgm:prSet presAssocID="{072E289E-A9C0-412F-8CC7-DE3B3F9DA7C4}" presName="LevelOneTextNode" presStyleLbl="node0" presStyleIdx="0" presStyleCnt="1" custScaleX="90913" custLinFactNeighborX="-5580" custLinFactNeighborY="-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C3CDF5-9B37-43A6-9B5F-4D577EFAC671}" type="pres">
      <dgm:prSet presAssocID="{072E289E-A9C0-412F-8CC7-DE3B3F9DA7C4}" presName="level2hierChild" presStyleCnt="0"/>
      <dgm:spPr/>
      <dgm:t>
        <a:bodyPr/>
        <a:lstStyle/>
        <a:p>
          <a:endParaRPr lang="ru-RU"/>
        </a:p>
      </dgm:t>
    </dgm:pt>
    <dgm:pt modelId="{E5DFDDC9-5EFE-4395-B3FC-7DDA0A75FFAC}" type="pres">
      <dgm:prSet presAssocID="{19F51375-E430-4A6E-AB2C-C18D045A11BB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14B202F1-E63B-4C10-9311-5A84651426F7}" type="pres">
      <dgm:prSet presAssocID="{19F51375-E430-4A6E-AB2C-C18D045A11BB}" presName="connTx" presStyleLbl="parChTrans1D2" presStyleIdx="0" presStyleCnt="3"/>
      <dgm:spPr/>
      <dgm:t>
        <a:bodyPr/>
        <a:lstStyle/>
        <a:p>
          <a:endParaRPr lang="ru-RU"/>
        </a:p>
      </dgm:t>
    </dgm:pt>
    <dgm:pt modelId="{3072F8D9-9611-489F-B8B8-A03EE721C57C}" type="pres">
      <dgm:prSet presAssocID="{90CCDA7B-9D52-4D51-92C0-A822ACFA63F1}" presName="root2" presStyleCnt="0"/>
      <dgm:spPr/>
      <dgm:t>
        <a:bodyPr/>
        <a:lstStyle/>
        <a:p>
          <a:endParaRPr lang="ru-RU"/>
        </a:p>
      </dgm:t>
    </dgm:pt>
    <dgm:pt modelId="{EC594102-7512-4525-A733-0353F1FA0F44}" type="pres">
      <dgm:prSet presAssocID="{90CCDA7B-9D52-4D51-92C0-A822ACFA63F1}" presName="LevelTwoTextNode" presStyleLbl="node2" presStyleIdx="0" presStyleCnt="3" custScaleX="775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A68F52-FA73-4BA2-90DC-CDDA43295613}" type="pres">
      <dgm:prSet presAssocID="{90CCDA7B-9D52-4D51-92C0-A822ACFA63F1}" presName="level3hierChild" presStyleCnt="0"/>
      <dgm:spPr/>
      <dgm:t>
        <a:bodyPr/>
        <a:lstStyle/>
        <a:p>
          <a:endParaRPr lang="ru-RU"/>
        </a:p>
      </dgm:t>
    </dgm:pt>
    <dgm:pt modelId="{7B7F7542-551A-4D90-B03C-912744B5E3FB}" type="pres">
      <dgm:prSet presAssocID="{F6522187-03A9-4BA4-9A86-6AE377561127}" presName="conn2-1" presStyleLbl="parChTrans1D3" presStyleIdx="0" presStyleCnt="5"/>
      <dgm:spPr/>
      <dgm:t>
        <a:bodyPr/>
        <a:lstStyle/>
        <a:p>
          <a:endParaRPr lang="ru-RU"/>
        </a:p>
      </dgm:t>
    </dgm:pt>
    <dgm:pt modelId="{D26974EB-B9ED-4AC4-8560-6DD79151C07E}" type="pres">
      <dgm:prSet presAssocID="{F6522187-03A9-4BA4-9A86-6AE377561127}" presName="connTx" presStyleLbl="parChTrans1D3" presStyleIdx="0" presStyleCnt="5"/>
      <dgm:spPr/>
      <dgm:t>
        <a:bodyPr/>
        <a:lstStyle/>
        <a:p>
          <a:endParaRPr lang="ru-RU"/>
        </a:p>
      </dgm:t>
    </dgm:pt>
    <dgm:pt modelId="{3A80B4A8-E6E3-4657-89B4-344C9A277136}" type="pres">
      <dgm:prSet presAssocID="{B5ED0715-1F90-4C74-9E8D-C8F5C7B48F36}" presName="root2" presStyleCnt="0"/>
      <dgm:spPr/>
      <dgm:t>
        <a:bodyPr/>
        <a:lstStyle/>
        <a:p>
          <a:endParaRPr lang="ru-RU"/>
        </a:p>
      </dgm:t>
    </dgm:pt>
    <dgm:pt modelId="{642D248D-9A0A-4924-8BB7-49F88172ED79}" type="pres">
      <dgm:prSet presAssocID="{B5ED0715-1F90-4C74-9E8D-C8F5C7B48F36}" presName="LevelTwoTextNode" presStyleLbl="node3" presStyleIdx="0" presStyleCnt="5" custScaleX="1174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1561AA-A710-46F0-898A-C29864FB1543}" type="pres">
      <dgm:prSet presAssocID="{B5ED0715-1F90-4C74-9E8D-C8F5C7B48F36}" presName="level3hierChild" presStyleCnt="0"/>
      <dgm:spPr/>
      <dgm:t>
        <a:bodyPr/>
        <a:lstStyle/>
        <a:p>
          <a:endParaRPr lang="ru-RU"/>
        </a:p>
      </dgm:t>
    </dgm:pt>
    <dgm:pt modelId="{5D1E87EB-062E-4908-BBE8-3AA0426A3CEF}" type="pres">
      <dgm:prSet presAssocID="{4013AE6F-B211-4E7B-BAF9-698F6334C9C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755EC051-5656-4F34-9B93-96E916E972F3}" type="pres">
      <dgm:prSet presAssocID="{4013AE6F-B211-4E7B-BAF9-698F6334C9C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3BB419A9-1265-4593-9FE7-33A489CAE77C}" type="pres">
      <dgm:prSet presAssocID="{74A76332-44C3-4321-8E48-63D02FCA84E2}" presName="root2" presStyleCnt="0"/>
      <dgm:spPr/>
      <dgm:t>
        <a:bodyPr/>
        <a:lstStyle/>
        <a:p>
          <a:endParaRPr lang="ru-RU"/>
        </a:p>
      </dgm:t>
    </dgm:pt>
    <dgm:pt modelId="{4664CB56-9473-4066-83E5-35D29C23E4E3}" type="pres">
      <dgm:prSet presAssocID="{74A76332-44C3-4321-8E48-63D02FCA84E2}" presName="LevelTwoTextNode" presStyleLbl="node2" presStyleIdx="1" presStyleCnt="3" custScaleX="791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B3C918-AD7B-4134-A3B1-8D328F5B6E9C}" type="pres">
      <dgm:prSet presAssocID="{74A76332-44C3-4321-8E48-63D02FCA84E2}" presName="level3hierChild" presStyleCnt="0"/>
      <dgm:spPr/>
      <dgm:t>
        <a:bodyPr/>
        <a:lstStyle/>
        <a:p>
          <a:endParaRPr lang="ru-RU"/>
        </a:p>
      </dgm:t>
    </dgm:pt>
    <dgm:pt modelId="{76EEA1DE-4BA4-4B88-97F7-601647032BED}" type="pres">
      <dgm:prSet presAssocID="{E7FD0242-0D76-42F7-9AC1-9A08F54670D7}" presName="conn2-1" presStyleLbl="parChTrans1D3" presStyleIdx="1" presStyleCnt="5"/>
      <dgm:spPr/>
      <dgm:t>
        <a:bodyPr/>
        <a:lstStyle/>
        <a:p>
          <a:endParaRPr lang="ru-RU"/>
        </a:p>
      </dgm:t>
    </dgm:pt>
    <dgm:pt modelId="{ADED40BE-EFA5-465A-BD3D-0E5133A0D378}" type="pres">
      <dgm:prSet presAssocID="{E7FD0242-0D76-42F7-9AC1-9A08F54670D7}" presName="connTx" presStyleLbl="parChTrans1D3" presStyleIdx="1" presStyleCnt="5"/>
      <dgm:spPr/>
      <dgm:t>
        <a:bodyPr/>
        <a:lstStyle/>
        <a:p>
          <a:endParaRPr lang="ru-RU"/>
        </a:p>
      </dgm:t>
    </dgm:pt>
    <dgm:pt modelId="{31537BD6-589F-4C5D-BBB3-E6949D84A305}" type="pres">
      <dgm:prSet presAssocID="{F8733CEB-C066-492B-8C4D-6BD5DC1E5445}" presName="root2" presStyleCnt="0"/>
      <dgm:spPr/>
      <dgm:t>
        <a:bodyPr/>
        <a:lstStyle/>
        <a:p>
          <a:endParaRPr lang="ru-RU"/>
        </a:p>
      </dgm:t>
    </dgm:pt>
    <dgm:pt modelId="{EE308086-94AA-49DA-9F7D-7DED16552A14}" type="pres">
      <dgm:prSet presAssocID="{F8733CEB-C066-492B-8C4D-6BD5DC1E5445}" presName="LevelTwoTextNode" presStyleLbl="node3" presStyleIdx="1" presStyleCnt="5" custScaleX="1142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00002F-77EF-4F70-832E-BFE0FEC2B88A}" type="pres">
      <dgm:prSet presAssocID="{F8733CEB-C066-492B-8C4D-6BD5DC1E5445}" presName="level3hierChild" presStyleCnt="0"/>
      <dgm:spPr/>
      <dgm:t>
        <a:bodyPr/>
        <a:lstStyle/>
        <a:p>
          <a:endParaRPr lang="ru-RU"/>
        </a:p>
      </dgm:t>
    </dgm:pt>
    <dgm:pt modelId="{9CB3349F-6351-40EF-87E3-FCFFD501FC4B}" type="pres">
      <dgm:prSet presAssocID="{7EC4D370-0466-477B-B326-8E6CEC0ED922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AB099BA3-61E4-4A97-94A9-44232D54EF33}" type="pres">
      <dgm:prSet presAssocID="{7EC4D370-0466-477B-B326-8E6CEC0ED922}" presName="connTx" presStyleLbl="parChTrans1D2" presStyleIdx="2" presStyleCnt="3"/>
      <dgm:spPr/>
      <dgm:t>
        <a:bodyPr/>
        <a:lstStyle/>
        <a:p>
          <a:endParaRPr lang="ru-RU"/>
        </a:p>
      </dgm:t>
    </dgm:pt>
    <dgm:pt modelId="{C6DF6F6A-3C83-4430-A1E6-BD5833C7B64E}" type="pres">
      <dgm:prSet presAssocID="{41B09769-07DC-42E2-BD50-57043A528794}" presName="root2" presStyleCnt="0"/>
      <dgm:spPr/>
      <dgm:t>
        <a:bodyPr/>
        <a:lstStyle/>
        <a:p>
          <a:endParaRPr lang="ru-RU"/>
        </a:p>
      </dgm:t>
    </dgm:pt>
    <dgm:pt modelId="{5214263B-618D-4E71-8D47-BD84A79F53A2}" type="pres">
      <dgm:prSet presAssocID="{41B09769-07DC-42E2-BD50-57043A528794}" presName="LevelTwoTextNode" presStyleLbl="node2" presStyleIdx="2" presStyleCnt="3" custScaleX="775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70737A-AB0A-4CB8-94A4-536E4E8FC5AB}" type="pres">
      <dgm:prSet presAssocID="{41B09769-07DC-42E2-BD50-57043A528794}" presName="level3hierChild" presStyleCnt="0"/>
      <dgm:spPr/>
      <dgm:t>
        <a:bodyPr/>
        <a:lstStyle/>
        <a:p>
          <a:endParaRPr lang="ru-RU"/>
        </a:p>
      </dgm:t>
    </dgm:pt>
    <dgm:pt modelId="{EAE5A1C2-333E-451F-9352-689C87D1D865}" type="pres">
      <dgm:prSet presAssocID="{D7C45291-76E1-4CE8-A030-A80D2EF68588}" presName="conn2-1" presStyleLbl="parChTrans1D3" presStyleIdx="2" presStyleCnt="5"/>
      <dgm:spPr/>
      <dgm:t>
        <a:bodyPr/>
        <a:lstStyle/>
        <a:p>
          <a:endParaRPr lang="ru-RU"/>
        </a:p>
      </dgm:t>
    </dgm:pt>
    <dgm:pt modelId="{9159DC27-EDF2-444A-B273-82184477A170}" type="pres">
      <dgm:prSet presAssocID="{D7C45291-76E1-4CE8-A030-A80D2EF68588}" presName="connTx" presStyleLbl="parChTrans1D3" presStyleIdx="2" presStyleCnt="5"/>
      <dgm:spPr/>
      <dgm:t>
        <a:bodyPr/>
        <a:lstStyle/>
        <a:p>
          <a:endParaRPr lang="ru-RU"/>
        </a:p>
      </dgm:t>
    </dgm:pt>
    <dgm:pt modelId="{C3519F7D-D587-4FEB-A4A0-290246D5B080}" type="pres">
      <dgm:prSet presAssocID="{0E5DC5AD-5D30-4A6E-BB9D-339F4F9E7686}" presName="root2" presStyleCnt="0"/>
      <dgm:spPr/>
      <dgm:t>
        <a:bodyPr/>
        <a:lstStyle/>
        <a:p>
          <a:endParaRPr lang="ru-RU"/>
        </a:p>
      </dgm:t>
    </dgm:pt>
    <dgm:pt modelId="{11E70026-B0BD-4ADC-8106-DE4A106A4BA3}" type="pres">
      <dgm:prSet presAssocID="{0E5DC5AD-5D30-4A6E-BB9D-339F4F9E7686}" presName="LevelTwoTextNode" presStyleLbl="node3" presStyleIdx="2" presStyleCnt="5" custScaleX="1176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D830DD-52F8-451D-84FB-90E178AC224D}" type="pres">
      <dgm:prSet presAssocID="{0E5DC5AD-5D30-4A6E-BB9D-339F4F9E7686}" presName="level3hierChild" presStyleCnt="0"/>
      <dgm:spPr/>
      <dgm:t>
        <a:bodyPr/>
        <a:lstStyle/>
        <a:p>
          <a:endParaRPr lang="ru-RU"/>
        </a:p>
      </dgm:t>
    </dgm:pt>
    <dgm:pt modelId="{94EFAEAD-67B2-41DF-94BE-AEA5F3183E29}" type="pres">
      <dgm:prSet presAssocID="{EB59FF76-6012-4917-A839-FA627A9D9245}" presName="conn2-1" presStyleLbl="parChTrans1D3" presStyleIdx="3" presStyleCnt="5"/>
      <dgm:spPr/>
      <dgm:t>
        <a:bodyPr/>
        <a:lstStyle/>
        <a:p>
          <a:endParaRPr lang="ru-RU"/>
        </a:p>
      </dgm:t>
    </dgm:pt>
    <dgm:pt modelId="{ADF56220-CAFF-4FB4-8EDF-26EB77BC7825}" type="pres">
      <dgm:prSet presAssocID="{EB59FF76-6012-4917-A839-FA627A9D9245}" presName="connTx" presStyleLbl="parChTrans1D3" presStyleIdx="3" presStyleCnt="5"/>
      <dgm:spPr/>
      <dgm:t>
        <a:bodyPr/>
        <a:lstStyle/>
        <a:p>
          <a:endParaRPr lang="ru-RU"/>
        </a:p>
      </dgm:t>
    </dgm:pt>
    <dgm:pt modelId="{9F8DDC65-F44B-4EC8-A66C-1B732F79AE63}" type="pres">
      <dgm:prSet presAssocID="{E4C1E715-6322-4C67-8716-4FEFEFDDCD6C}" presName="root2" presStyleCnt="0"/>
      <dgm:spPr/>
      <dgm:t>
        <a:bodyPr/>
        <a:lstStyle/>
        <a:p>
          <a:endParaRPr lang="ru-RU"/>
        </a:p>
      </dgm:t>
    </dgm:pt>
    <dgm:pt modelId="{15BEE3A6-C0DC-4AB9-A456-81856C36DFBE}" type="pres">
      <dgm:prSet presAssocID="{E4C1E715-6322-4C67-8716-4FEFEFDDCD6C}" presName="LevelTwoTextNode" presStyleLbl="node3" presStyleIdx="3" presStyleCnt="5" custScaleX="1158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D97257-A97A-4F75-92A3-D5AFB78F89C5}" type="pres">
      <dgm:prSet presAssocID="{E4C1E715-6322-4C67-8716-4FEFEFDDCD6C}" presName="level3hierChild" presStyleCnt="0"/>
      <dgm:spPr/>
      <dgm:t>
        <a:bodyPr/>
        <a:lstStyle/>
        <a:p>
          <a:endParaRPr lang="ru-RU"/>
        </a:p>
      </dgm:t>
    </dgm:pt>
    <dgm:pt modelId="{45E09A62-33DF-4A31-BA47-E236F635452F}" type="pres">
      <dgm:prSet presAssocID="{17BF455F-634F-4FAB-B0FF-4A6852F028A2}" presName="conn2-1" presStyleLbl="parChTrans1D3" presStyleIdx="4" presStyleCnt="5"/>
      <dgm:spPr/>
      <dgm:t>
        <a:bodyPr/>
        <a:lstStyle/>
        <a:p>
          <a:endParaRPr lang="ru-RU"/>
        </a:p>
      </dgm:t>
    </dgm:pt>
    <dgm:pt modelId="{DADFF3A2-52DC-47E0-9F45-A4E234AA10E2}" type="pres">
      <dgm:prSet presAssocID="{17BF455F-634F-4FAB-B0FF-4A6852F028A2}" presName="connTx" presStyleLbl="parChTrans1D3" presStyleIdx="4" presStyleCnt="5"/>
      <dgm:spPr/>
      <dgm:t>
        <a:bodyPr/>
        <a:lstStyle/>
        <a:p>
          <a:endParaRPr lang="ru-RU"/>
        </a:p>
      </dgm:t>
    </dgm:pt>
    <dgm:pt modelId="{79239D9B-F491-4DB5-A53D-5BB7E2ADC362}" type="pres">
      <dgm:prSet presAssocID="{56772BA0-DED8-4E00-B3C9-1026839B3F5E}" presName="root2" presStyleCnt="0"/>
      <dgm:spPr/>
      <dgm:t>
        <a:bodyPr/>
        <a:lstStyle/>
        <a:p>
          <a:endParaRPr lang="ru-RU"/>
        </a:p>
      </dgm:t>
    </dgm:pt>
    <dgm:pt modelId="{44B79434-C8EE-4965-AA5E-190AF673CE8B}" type="pres">
      <dgm:prSet presAssocID="{56772BA0-DED8-4E00-B3C9-1026839B3F5E}" presName="LevelTwoTextNode" presStyleLbl="node3" presStyleIdx="4" presStyleCnt="5" custScaleX="1156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C913FC-701D-46C9-A3DE-627A6CB6998B}" type="pres">
      <dgm:prSet presAssocID="{56772BA0-DED8-4E00-B3C9-1026839B3F5E}" presName="level3hierChild" presStyleCnt="0"/>
      <dgm:spPr/>
      <dgm:t>
        <a:bodyPr/>
        <a:lstStyle/>
        <a:p>
          <a:endParaRPr lang="ru-RU"/>
        </a:p>
      </dgm:t>
    </dgm:pt>
  </dgm:ptLst>
  <dgm:cxnLst>
    <dgm:cxn modelId="{F49F6A57-9516-4A3F-8393-1231B7B6A3B8}" srcId="{41B09769-07DC-42E2-BD50-57043A528794}" destId="{0E5DC5AD-5D30-4A6E-BB9D-339F4F9E7686}" srcOrd="0" destOrd="0" parTransId="{D7C45291-76E1-4CE8-A030-A80D2EF68588}" sibTransId="{3EC1E2BD-A856-4F97-850A-1A8C21434699}"/>
    <dgm:cxn modelId="{43966928-BAB4-417E-A5EB-9237BCE84F59}" srcId="{072E289E-A9C0-412F-8CC7-DE3B3F9DA7C4}" destId="{41B09769-07DC-42E2-BD50-57043A528794}" srcOrd="2" destOrd="0" parTransId="{7EC4D370-0466-477B-B326-8E6CEC0ED922}" sibTransId="{C085A433-59B5-466E-84F3-9C47B68DDE18}"/>
    <dgm:cxn modelId="{9606DA5F-ADA1-407A-B5CA-F0DC17214EE8}" type="presOf" srcId="{E7FD0242-0D76-42F7-9AC1-9A08F54670D7}" destId="{76EEA1DE-4BA4-4B88-97F7-601647032BED}" srcOrd="0" destOrd="0" presId="urn:microsoft.com/office/officeart/2008/layout/HorizontalMultiLevelHierarchy"/>
    <dgm:cxn modelId="{DF7D2AE5-3D07-4C42-9841-6284C7ED4E28}" type="presOf" srcId="{E4C1E715-6322-4C67-8716-4FEFEFDDCD6C}" destId="{15BEE3A6-C0DC-4AB9-A456-81856C36DFBE}" srcOrd="0" destOrd="0" presId="urn:microsoft.com/office/officeart/2008/layout/HorizontalMultiLevelHierarchy"/>
    <dgm:cxn modelId="{6286B5AC-6E45-4E3E-ACA4-2726243F49D8}" type="presOf" srcId="{7EC4D370-0466-477B-B326-8E6CEC0ED922}" destId="{9CB3349F-6351-40EF-87E3-FCFFD501FC4B}" srcOrd="0" destOrd="0" presId="urn:microsoft.com/office/officeart/2008/layout/HorizontalMultiLevelHierarchy"/>
    <dgm:cxn modelId="{A8263B2B-5997-4648-B3F4-20D665B9C48E}" srcId="{74A76332-44C3-4321-8E48-63D02FCA84E2}" destId="{F8733CEB-C066-492B-8C4D-6BD5DC1E5445}" srcOrd="0" destOrd="0" parTransId="{E7FD0242-0D76-42F7-9AC1-9A08F54670D7}" sibTransId="{968D88E9-C9A7-499C-A847-378031201405}"/>
    <dgm:cxn modelId="{87D21738-AA69-4212-AD11-1A83993171A6}" type="presOf" srcId="{4013AE6F-B211-4E7B-BAF9-698F6334C9C9}" destId="{755EC051-5656-4F34-9B93-96E916E972F3}" srcOrd="1" destOrd="0" presId="urn:microsoft.com/office/officeart/2008/layout/HorizontalMultiLevelHierarchy"/>
    <dgm:cxn modelId="{973FF7A1-3521-4162-A043-1C3B50765F10}" srcId="{41B09769-07DC-42E2-BD50-57043A528794}" destId="{E4C1E715-6322-4C67-8716-4FEFEFDDCD6C}" srcOrd="1" destOrd="0" parTransId="{EB59FF76-6012-4917-A839-FA627A9D9245}" sibTransId="{3AC95B58-C2C2-459E-82B9-D9B5C704F501}"/>
    <dgm:cxn modelId="{8E8DC20D-E4BD-4F2E-A944-1D9542E1486F}" type="presOf" srcId="{D7C45291-76E1-4CE8-A030-A80D2EF68588}" destId="{EAE5A1C2-333E-451F-9352-689C87D1D865}" srcOrd="0" destOrd="0" presId="urn:microsoft.com/office/officeart/2008/layout/HorizontalMultiLevelHierarchy"/>
    <dgm:cxn modelId="{0913F3C9-B0CC-416F-8F9F-C5BD492B6E41}" type="presOf" srcId="{0E5DC5AD-5D30-4A6E-BB9D-339F4F9E7686}" destId="{11E70026-B0BD-4ADC-8106-DE4A106A4BA3}" srcOrd="0" destOrd="0" presId="urn:microsoft.com/office/officeart/2008/layout/HorizontalMultiLevelHierarchy"/>
    <dgm:cxn modelId="{019D801E-E7D8-4C43-B056-9F2E26FB10B9}" type="presOf" srcId="{A92D9E86-CAD2-422C-A7AD-9E34C62D5907}" destId="{A4ABBC5F-F441-46B6-867D-C63117A585DC}" srcOrd="0" destOrd="0" presId="urn:microsoft.com/office/officeart/2008/layout/HorizontalMultiLevelHierarchy"/>
    <dgm:cxn modelId="{360E856F-44A7-4F24-8763-B12B52EE7351}" type="presOf" srcId="{D7C45291-76E1-4CE8-A030-A80D2EF68588}" destId="{9159DC27-EDF2-444A-B273-82184477A170}" srcOrd="1" destOrd="0" presId="urn:microsoft.com/office/officeart/2008/layout/HorizontalMultiLevelHierarchy"/>
    <dgm:cxn modelId="{B2B66A6C-D85D-46D8-8991-BFF737074406}" type="presOf" srcId="{B5ED0715-1F90-4C74-9E8D-C8F5C7B48F36}" destId="{642D248D-9A0A-4924-8BB7-49F88172ED79}" srcOrd="0" destOrd="0" presId="urn:microsoft.com/office/officeart/2008/layout/HorizontalMultiLevelHierarchy"/>
    <dgm:cxn modelId="{B5F2C6A7-5C16-451C-A35E-A4F423F2FFCF}" srcId="{90CCDA7B-9D52-4D51-92C0-A822ACFA63F1}" destId="{B5ED0715-1F90-4C74-9E8D-C8F5C7B48F36}" srcOrd="0" destOrd="0" parTransId="{F6522187-03A9-4BA4-9A86-6AE377561127}" sibTransId="{62C15272-EEBD-4837-9D1C-A92A5CEF0CCE}"/>
    <dgm:cxn modelId="{A3410913-5974-44A0-9FFB-D7C20E267650}" type="presOf" srcId="{E7FD0242-0D76-42F7-9AC1-9A08F54670D7}" destId="{ADED40BE-EFA5-465A-BD3D-0E5133A0D378}" srcOrd="1" destOrd="0" presId="urn:microsoft.com/office/officeart/2008/layout/HorizontalMultiLevelHierarchy"/>
    <dgm:cxn modelId="{B8462363-6AD0-41A8-9A89-1A12AABCEA67}" type="presOf" srcId="{74A76332-44C3-4321-8E48-63D02FCA84E2}" destId="{4664CB56-9473-4066-83E5-35D29C23E4E3}" srcOrd="0" destOrd="0" presId="urn:microsoft.com/office/officeart/2008/layout/HorizontalMultiLevelHierarchy"/>
    <dgm:cxn modelId="{09BA4513-E707-484E-BDD3-F16CAC21A2ED}" type="presOf" srcId="{F8733CEB-C066-492B-8C4D-6BD5DC1E5445}" destId="{EE308086-94AA-49DA-9F7D-7DED16552A14}" srcOrd="0" destOrd="0" presId="urn:microsoft.com/office/officeart/2008/layout/HorizontalMultiLevelHierarchy"/>
    <dgm:cxn modelId="{47322DEC-2C07-49D7-B274-6D2EDA1305BE}" type="presOf" srcId="{EB59FF76-6012-4917-A839-FA627A9D9245}" destId="{ADF56220-CAFF-4FB4-8EDF-26EB77BC7825}" srcOrd="1" destOrd="0" presId="urn:microsoft.com/office/officeart/2008/layout/HorizontalMultiLevelHierarchy"/>
    <dgm:cxn modelId="{9F3F1E40-5D46-4F64-A564-9FEF9686EE0A}" type="presOf" srcId="{17BF455F-634F-4FAB-B0FF-4A6852F028A2}" destId="{45E09A62-33DF-4A31-BA47-E236F635452F}" srcOrd="0" destOrd="0" presId="urn:microsoft.com/office/officeart/2008/layout/HorizontalMultiLevelHierarchy"/>
    <dgm:cxn modelId="{421CEEEE-D84A-4C9D-A7AE-D810F5901B54}" type="presOf" srcId="{19F51375-E430-4A6E-AB2C-C18D045A11BB}" destId="{E5DFDDC9-5EFE-4395-B3FC-7DDA0A75FFAC}" srcOrd="0" destOrd="0" presId="urn:microsoft.com/office/officeart/2008/layout/HorizontalMultiLevelHierarchy"/>
    <dgm:cxn modelId="{3BCEB217-F570-41F5-A704-1A2F49CC1450}" type="presOf" srcId="{F6522187-03A9-4BA4-9A86-6AE377561127}" destId="{7B7F7542-551A-4D90-B03C-912744B5E3FB}" srcOrd="0" destOrd="0" presId="urn:microsoft.com/office/officeart/2008/layout/HorizontalMultiLevelHierarchy"/>
    <dgm:cxn modelId="{21890021-57D4-4C81-98EF-49D0BC7A5E43}" type="presOf" srcId="{17BF455F-634F-4FAB-B0FF-4A6852F028A2}" destId="{DADFF3A2-52DC-47E0-9F45-A4E234AA10E2}" srcOrd="1" destOrd="0" presId="urn:microsoft.com/office/officeart/2008/layout/HorizontalMultiLevelHierarchy"/>
    <dgm:cxn modelId="{6C95D1B7-798D-4442-9673-AC609458A180}" srcId="{41B09769-07DC-42E2-BD50-57043A528794}" destId="{56772BA0-DED8-4E00-B3C9-1026839B3F5E}" srcOrd="2" destOrd="0" parTransId="{17BF455F-634F-4FAB-B0FF-4A6852F028A2}" sibTransId="{6EF0F92C-83BB-4AC0-83EB-7B302C957417}"/>
    <dgm:cxn modelId="{1F9786C7-60B1-4A14-A964-5EA32D4010AC}" type="presOf" srcId="{7EC4D370-0466-477B-B326-8E6CEC0ED922}" destId="{AB099BA3-61E4-4A97-94A9-44232D54EF33}" srcOrd="1" destOrd="0" presId="urn:microsoft.com/office/officeart/2008/layout/HorizontalMultiLevelHierarchy"/>
    <dgm:cxn modelId="{FB2AE93A-AABE-4B3E-8116-A94EA0176494}" type="presOf" srcId="{90CCDA7B-9D52-4D51-92C0-A822ACFA63F1}" destId="{EC594102-7512-4525-A733-0353F1FA0F44}" srcOrd="0" destOrd="0" presId="urn:microsoft.com/office/officeart/2008/layout/HorizontalMultiLevelHierarchy"/>
    <dgm:cxn modelId="{911C5EA0-0408-431F-A3A8-4705BF0B4657}" type="presOf" srcId="{19F51375-E430-4A6E-AB2C-C18D045A11BB}" destId="{14B202F1-E63B-4C10-9311-5A84651426F7}" srcOrd="1" destOrd="0" presId="urn:microsoft.com/office/officeart/2008/layout/HorizontalMultiLevelHierarchy"/>
    <dgm:cxn modelId="{00F63237-BE67-4ED3-868A-6595552DEC5D}" type="presOf" srcId="{072E289E-A9C0-412F-8CC7-DE3B3F9DA7C4}" destId="{37E14EB3-1C57-4503-AE80-49356CEA8FEF}" srcOrd="0" destOrd="0" presId="urn:microsoft.com/office/officeart/2008/layout/HorizontalMultiLevelHierarchy"/>
    <dgm:cxn modelId="{5220D986-0AC0-4534-868E-D76E249724A5}" type="presOf" srcId="{EB59FF76-6012-4917-A839-FA627A9D9245}" destId="{94EFAEAD-67B2-41DF-94BE-AEA5F3183E29}" srcOrd="0" destOrd="0" presId="urn:microsoft.com/office/officeart/2008/layout/HorizontalMultiLevelHierarchy"/>
    <dgm:cxn modelId="{5B19BF7C-BBB7-4BAD-A386-393AF6E3137B}" srcId="{A92D9E86-CAD2-422C-A7AD-9E34C62D5907}" destId="{072E289E-A9C0-412F-8CC7-DE3B3F9DA7C4}" srcOrd="0" destOrd="0" parTransId="{C2FBC00E-67B5-4924-82E6-A9975A191A43}" sibTransId="{F56B9C36-27B0-41D4-B81C-1A15B5D49CE2}"/>
    <dgm:cxn modelId="{DDE05DA0-0756-4B4A-A07D-9D035300A146}" type="presOf" srcId="{F6522187-03A9-4BA4-9A86-6AE377561127}" destId="{D26974EB-B9ED-4AC4-8560-6DD79151C07E}" srcOrd="1" destOrd="0" presId="urn:microsoft.com/office/officeart/2008/layout/HorizontalMultiLevelHierarchy"/>
    <dgm:cxn modelId="{1A7360A4-FDC2-4F34-BE71-4A972B133BB2}" type="presOf" srcId="{56772BA0-DED8-4E00-B3C9-1026839B3F5E}" destId="{44B79434-C8EE-4965-AA5E-190AF673CE8B}" srcOrd="0" destOrd="0" presId="urn:microsoft.com/office/officeart/2008/layout/HorizontalMultiLevelHierarchy"/>
    <dgm:cxn modelId="{83900D5C-9F1E-4A71-BF7D-8938272D9E1F}" srcId="{072E289E-A9C0-412F-8CC7-DE3B3F9DA7C4}" destId="{90CCDA7B-9D52-4D51-92C0-A822ACFA63F1}" srcOrd="0" destOrd="0" parTransId="{19F51375-E430-4A6E-AB2C-C18D045A11BB}" sibTransId="{7FB4824A-AFBD-4CE9-BBCD-5EBA417625FD}"/>
    <dgm:cxn modelId="{5A1D2F8F-9EE9-4C88-B383-DDC0FB0E724E}" type="presOf" srcId="{4013AE6F-B211-4E7B-BAF9-698F6334C9C9}" destId="{5D1E87EB-062E-4908-BBE8-3AA0426A3CEF}" srcOrd="0" destOrd="0" presId="urn:microsoft.com/office/officeart/2008/layout/HorizontalMultiLevelHierarchy"/>
    <dgm:cxn modelId="{93398CC4-C912-4CFF-8235-02861BE91C77}" type="presOf" srcId="{41B09769-07DC-42E2-BD50-57043A528794}" destId="{5214263B-618D-4E71-8D47-BD84A79F53A2}" srcOrd="0" destOrd="0" presId="urn:microsoft.com/office/officeart/2008/layout/HorizontalMultiLevelHierarchy"/>
    <dgm:cxn modelId="{D752A2E4-7710-4494-880A-A9A1C876494F}" srcId="{072E289E-A9C0-412F-8CC7-DE3B3F9DA7C4}" destId="{74A76332-44C3-4321-8E48-63D02FCA84E2}" srcOrd="1" destOrd="0" parTransId="{4013AE6F-B211-4E7B-BAF9-698F6334C9C9}" sibTransId="{2D51E8E9-3D17-47A4-8314-7879E97C3051}"/>
    <dgm:cxn modelId="{C9556C84-E1D9-4B78-9851-583635BD8B4D}" type="presParOf" srcId="{A4ABBC5F-F441-46B6-867D-C63117A585DC}" destId="{81635168-8798-4711-BC20-19922A8152AE}" srcOrd="0" destOrd="0" presId="urn:microsoft.com/office/officeart/2008/layout/HorizontalMultiLevelHierarchy"/>
    <dgm:cxn modelId="{185942CD-F113-43D3-AC94-F03C8E26BDF3}" type="presParOf" srcId="{81635168-8798-4711-BC20-19922A8152AE}" destId="{37E14EB3-1C57-4503-AE80-49356CEA8FEF}" srcOrd="0" destOrd="0" presId="urn:microsoft.com/office/officeart/2008/layout/HorizontalMultiLevelHierarchy"/>
    <dgm:cxn modelId="{6A8BBDB6-CF96-46A0-80F7-825D7487BB1F}" type="presParOf" srcId="{81635168-8798-4711-BC20-19922A8152AE}" destId="{AEC3CDF5-9B37-43A6-9B5F-4D577EFAC671}" srcOrd="1" destOrd="0" presId="urn:microsoft.com/office/officeart/2008/layout/HorizontalMultiLevelHierarchy"/>
    <dgm:cxn modelId="{5196016C-13B1-4835-BC71-E6C073283E72}" type="presParOf" srcId="{AEC3CDF5-9B37-43A6-9B5F-4D577EFAC671}" destId="{E5DFDDC9-5EFE-4395-B3FC-7DDA0A75FFAC}" srcOrd="0" destOrd="0" presId="urn:microsoft.com/office/officeart/2008/layout/HorizontalMultiLevelHierarchy"/>
    <dgm:cxn modelId="{3F80BE10-787A-40A5-B575-51EC2DCB432B}" type="presParOf" srcId="{E5DFDDC9-5EFE-4395-B3FC-7DDA0A75FFAC}" destId="{14B202F1-E63B-4C10-9311-5A84651426F7}" srcOrd="0" destOrd="0" presId="urn:microsoft.com/office/officeart/2008/layout/HorizontalMultiLevelHierarchy"/>
    <dgm:cxn modelId="{43CE1BA3-E6BD-43EB-97D8-5011287B6C75}" type="presParOf" srcId="{AEC3CDF5-9B37-43A6-9B5F-4D577EFAC671}" destId="{3072F8D9-9611-489F-B8B8-A03EE721C57C}" srcOrd="1" destOrd="0" presId="urn:microsoft.com/office/officeart/2008/layout/HorizontalMultiLevelHierarchy"/>
    <dgm:cxn modelId="{88464ED9-BE37-4C82-8DFD-0286747A95F1}" type="presParOf" srcId="{3072F8D9-9611-489F-B8B8-A03EE721C57C}" destId="{EC594102-7512-4525-A733-0353F1FA0F44}" srcOrd="0" destOrd="0" presId="urn:microsoft.com/office/officeart/2008/layout/HorizontalMultiLevelHierarchy"/>
    <dgm:cxn modelId="{6B4E1D11-8C4E-4217-83EC-D230768C9EC8}" type="presParOf" srcId="{3072F8D9-9611-489F-B8B8-A03EE721C57C}" destId="{C3A68F52-FA73-4BA2-90DC-CDDA43295613}" srcOrd="1" destOrd="0" presId="urn:microsoft.com/office/officeart/2008/layout/HorizontalMultiLevelHierarchy"/>
    <dgm:cxn modelId="{36927620-45D9-44B2-BDCC-65AACCE3AD05}" type="presParOf" srcId="{C3A68F52-FA73-4BA2-90DC-CDDA43295613}" destId="{7B7F7542-551A-4D90-B03C-912744B5E3FB}" srcOrd="0" destOrd="0" presId="urn:microsoft.com/office/officeart/2008/layout/HorizontalMultiLevelHierarchy"/>
    <dgm:cxn modelId="{F1372825-7BFA-4637-B2FA-1AFCDEAF6FE7}" type="presParOf" srcId="{7B7F7542-551A-4D90-B03C-912744B5E3FB}" destId="{D26974EB-B9ED-4AC4-8560-6DD79151C07E}" srcOrd="0" destOrd="0" presId="urn:microsoft.com/office/officeart/2008/layout/HorizontalMultiLevelHierarchy"/>
    <dgm:cxn modelId="{D75000B5-012D-4B45-9C8D-754A9A5D30FF}" type="presParOf" srcId="{C3A68F52-FA73-4BA2-90DC-CDDA43295613}" destId="{3A80B4A8-E6E3-4657-89B4-344C9A277136}" srcOrd="1" destOrd="0" presId="urn:microsoft.com/office/officeart/2008/layout/HorizontalMultiLevelHierarchy"/>
    <dgm:cxn modelId="{FFF1B57C-4CB2-4707-B193-1B0E42E44201}" type="presParOf" srcId="{3A80B4A8-E6E3-4657-89B4-344C9A277136}" destId="{642D248D-9A0A-4924-8BB7-49F88172ED79}" srcOrd="0" destOrd="0" presId="urn:microsoft.com/office/officeart/2008/layout/HorizontalMultiLevelHierarchy"/>
    <dgm:cxn modelId="{6B0E2325-65B2-4B2D-924A-B5DACA8A3C22}" type="presParOf" srcId="{3A80B4A8-E6E3-4657-89B4-344C9A277136}" destId="{C31561AA-A710-46F0-898A-C29864FB1543}" srcOrd="1" destOrd="0" presId="urn:microsoft.com/office/officeart/2008/layout/HorizontalMultiLevelHierarchy"/>
    <dgm:cxn modelId="{C7F59C40-1772-4A04-A4F4-B0D1C687FD6F}" type="presParOf" srcId="{AEC3CDF5-9B37-43A6-9B5F-4D577EFAC671}" destId="{5D1E87EB-062E-4908-BBE8-3AA0426A3CEF}" srcOrd="2" destOrd="0" presId="urn:microsoft.com/office/officeart/2008/layout/HorizontalMultiLevelHierarchy"/>
    <dgm:cxn modelId="{7D45D385-835C-492F-A9D8-1CC4A924F1A6}" type="presParOf" srcId="{5D1E87EB-062E-4908-BBE8-3AA0426A3CEF}" destId="{755EC051-5656-4F34-9B93-96E916E972F3}" srcOrd="0" destOrd="0" presId="urn:microsoft.com/office/officeart/2008/layout/HorizontalMultiLevelHierarchy"/>
    <dgm:cxn modelId="{5E2BFA47-7040-4FCF-90BF-C7258840B52D}" type="presParOf" srcId="{AEC3CDF5-9B37-43A6-9B5F-4D577EFAC671}" destId="{3BB419A9-1265-4593-9FE7-33A489CAE77C}" srcOrd="3" destOrd="0" presId="urn:microsoft.com/office/officeart/2008/layout/HorizontalMultiLevelHierarchy"/>
    <dgm:cxn modelId="{95AF565B-5B16-464B-A872-436AEA5C986B}" type="presParOf" srcId="{3BB419A9-1265-4593-9FE7-33A489CAE77C}" destId="{4664CB56-9473-4066-83E5-35D29C23E4E3}" srcOrd="0" destOrd="0" presId="urn:microsoft.com/office/officeart/2008/layout/HorizontalMultiLevelHierarchy"/>
    <dgm:cxn modelId="{88FE5237-8743-4B81-BFDD-E9454A69ABE5}" type="presParOf" srcId="{3BB419A9-1265-4593-9FE7-33A489CAE77C}" destId="{93B3C918-AD7B-4134-A3B1-8D328F5B6E9C}" srcOrd="1" destOrd="0" presId="urn:microsoft.com/office/officeart/2008/layout/HorizontalMultiLevelHierarchy"/>
    <dgm:cxn modelId="{D55B96D4-FB26-45F3-942D-9440503BEADF}" type="presParOf" srcId="{93B3C918-AD7B-4134-A3B1-8D328F5B6E9C}" destId="{76EEA1DE-4BA4-4B88-97F7-601647032BED}" srcOrd="0" destOrd="0" presId="urn:microsoft.com/office/officeart/2008/layout/HorizontalMultiLevelHierarchy"/>
    <dgm:cxn modelId="{415F067F-8011-4BE9-8B66-686AD3895454}" type="presParOf" srcId="{76EEA1DE-4BA4-4B88-97F7-601647032BED}" destId="{ADED40BE-EFA5-465A-BD3D-0E5133A0D378}" srcOrd="0" destOrd="0" presId="urn:microsoft.com/office/officeart/2008/layout/HorizontalMultiLevelHierarchy"/>
    <dgm:cxn modelId="{5AC5576B-6780-4CD0-933C-D465ABFF55C5}" type="presParOf" srcId="{93B3C918-AD7B-4134-A3B1-8D328F5B6E9C}" destId="{31537BD6-589F-4C5D-BBB3-E6949D84A305}" srcOrd="1" destOrd="0" presId="urn:microsoft.com/office/officeart/2008/layout/HorizontalMultiLevelHierarchy"/>
    <dgm:cxn modelId="{1BB40599-1C7A-43DA-AB2A-43FF477B70BB}" type="presParOf" srcId="{31537BD6-589F-4C5D-BBB3-E6949D84A305}" destId="{EE308086-94AA-49DA-9F7D-7DED16552A14}" srcOrd="0" destOrd="0" presId="urn:microsoft.com/office/officeart/2008/layout/HorizontalMultiLevelHierarchy"/>
    <dgm:cxn modelId="{9866B530-CBD3-405A-95AB-3D9D067817B7}" type="presParOf" srcId="{31537BD6-589F-4C5D-BBB3-E6949D84A305}" destId="{1100002F-77EF-4F70-832E-BFE0FEC2B88A}" srcOrd="1" destOrd="0" presId="urn:microsoft.com/office/officeart/2008/layout/HorizontalMultiLevelHierarchy"/>
    <dgm:cxn modelId="{5E01D719-D69E-4B11-A37C-B8FC7E7DDC59}" type="presParOf" srcId="{AEC3CDF5-9B37-43A6-9B5F-4D577EFAC671}" destId="{9CB3349F-6351-40EF-87E3-FCFFD501FC4B}" srcOrd="4" destOrd="0" presId="urn:microsoft.com/office/officeart/2008/layout/HorizontalMultiLevelHierarchy"/>
    <dgm:cxn modelId="{6A22D145-EBC8-4A78-AB28-2E81F56CE218}" type="presParOf" srcId="{9CB3349F-6351-40EF-87E3-FCFFD501FC4B}" destId="{AB099BA3-61E4-4A97-94A9-44232D54EF33}" srcOrd="0" destOrd="0" presId="urn:microsoft.com/office/officeart/2008/layout/HorizontalMultiLevelHierarchy"/>
    <dgm:cxn modelId="{ADA4C2C8-9719-4257-8151-218C6508E0EF}" type="presParOf" srcId="{AEC3CDF5-9B37-43A6-9B5F-4D577EFAC671}" destId="{C6DF6F6A-3C83-4430-A1E6-BD5833C7B64E}" srcOrd="5" destOrd="0" presId="urn:microsoft.com/office/officeart/2008/layout/HorizontalMultiLevelHierarchy"/>
    <dgm:cxn modelId="{82A44E78-1A92-41E4-852E-879785EB3D2F}" type="presParOf" srcId="{C6DF6F6A-3C83-4430-A1E6-BD5833C7B64E}" destId="{5214263B-618D-4E71-8D47-BD84A79F53A2}" srcOrd="0" destOrd="0" presId="urn:microsoft.com/office/officeart/2008/layout/HorizontalMultiLevelHierarchy"/>
    <dgm:cxn modelId="{943A12AB-DA1F-45B9-B7C8-B01F536E2FC3}" type="presParOf" srcId="{C6DF6F6A-3C83-4430-A1E6-BD5833C7B64E}" destId="{4470737A-AB0A-4CB8-94A4-536E4E8FC5AB}" srcOrd="1" destOrd="0" presId="urn:microsoft.com/office/officeart/2008/layout/HorizontalMultiLevelHierarchy"/>
    <dgm:cxn modelId="{16D32D02-0EA5-44C3-A49E-81310D6D3C04}" type="presParOf" srcId="{4470737A-AB0A-4CB8-94A4-536E4E8FC5AB}" destId="{EAE5A1C2-333E-451F-9352-689C87D1D865}" srcOrd="0" destOrd="0" presId="urn:microsoft.com/office/officeart/2008/layout/HorizontalMultiLevelHierarchy"/>
    <dgm:cxn modelId="{BD5DD4D5-5B71-4E8D-BE33-BC2E5754447F}" type="presParOf" srcId="{EAE5A1C2-333E-451F-9352-689C87D1D865}" destId="{9159DC27-EDF2-444A-B273-82184477A170}" srcOrd="0" destOrd="0" presId="urn:microsoft.com/office/officeart/2008/layout/HorizontalMultiLevelHierarchy"/>
    <dgm:cxn modelId="{9223D4B0-9889-4481-9E14-ECC191271BE3}" type="presParOf" srcId="{4470737A-AB0A-4CB8-94A4-536E4E8FC5AB}" destId="{C3519F7D-D587-4FEB-A4A0-290246D5B080}" srcOrd="1" destOrd="0" presId="urn:microsoft.com/office/officeart/2008/layout/HorizontalMultiLevelHierarchy"/>
    <dgm:cxn modelId="{BBCCF34C-4070-4C2A-975C-D0C9ED590091}" type="presParOf" srcId="{C3519F7D-D587-4FEB-A4A0-290246D5B080}" destId="{11E70026-B0BD-4ADC-8106-DE4A106A4BA3}" srcOrd="0" destOrd="0" presId="urn:microsoft.com/office/officeart/2008/layout/HorizontalMultiLevelHierarchy"/>
    <dgm:cxn modelId="{91455666-C067-4843-BA1C-0A4D682AA241}" type="presParOf" srcId="{C3519F7D-D587-4FEB-A4A0-290246D5B080}" destId="{51D830DD-52F8-451D-84FB-90E178AC224D}" srcOrd="1" destOrd="0" presId="urn:microsoft.com/office/officeart/2008/layout/HorizontalMultiLevelHierarchy"/>
    <dgm:cxn modelId="{743FFE5A-8618-479D-9EAB-1FA03B5F824B}" type="presParOf" srcId="{4470737A-AB0A-4CB8-94A4-536E4E8FC5AB}" destId="{94EFAEAD-67B2-41DF-94BE-AEA5F3183E29}" srcOrd="2" destOrd="0" presId="urn:microsoft.com/office/officeart/2008/layout/HorizontalMultiLevelHierarchy"/>
    <dgm:cxn modelId="{2D73E7A6-59DE-4557-B159-0CBBA45667CE}" type="presParOf" srcId="{94EFAEAD-67B2-41DF-94BE-AEA5F3183E29}" destId="{ADF56220-CAFF-4FB4-8EDF-26EB77BC7825}" srcOrd="0" destOrd="0" presId="urn:microsoft.com/office/officeart/2008/layout/HorizontalMultiLevelHierarchy"/>
    <dgm:cxn modelId="{BE4C6E61-7D19-4CAB-B6B0-B8A3C6B2C7FA}" type="presParOf" srcId="{4470737A-AB0A-4CB8-94A4-536E4E8FC5AB}" destId="{9F8DDC65-F44B-4EC8-A66C-1B732F79AE63}" srcOrd="3" destOrd="0" presId="urn:microsoft.com/office/officeart/2008/layout/HorizontalMultiLevelHierarchy"/>
    <dgm:cxn modelId="{13834E4D-7524-4D20-A32A-4FBA4BAFF9FB}" type="presParOf" srcId="{9F8DDC65-F44B-4EC8-A66C-1B732F79AE63}" destId="{15BEE3A6-C0DC-4AB9-A456-81856C36DFBE}" srcOrd="0" destOrd="0" presId="urn:microsoft.com/office/officeart/2008/layout/HorizontalMultiLevelHierarchy"/>
    <dgm:cxn modelId="{F5886429-7B7E-4092-8A2B-2F03B5A4C2E6}" type="presParOf" srcId="{9F8DDC65-F44B-4EC8-A66C-1B732F79AE63}" destId="{23D97257-A97A-4F75-92A3-D5AFB78F89C5}" srcOrd="1" destOrd="0" presId="urn:microsoft.com/office/officeart/2008/layout/HorizontalMultiLevelHierarchy"/>
    <dgm:cxn modelId="{B6C70913-0051-4880-B32A-EEC2900FAEC2}" type="presParOf" srcId="{4470737A-AB0A-4CB8-94A4-536E4E8FC5AB}" destId="{45E09A62-33DF-4A31-BA47-E236F635452F}" srcOrd="4" destOrd="0" presId="urn:microsoft.com/office/officeart/2008/layout/HorizontalMultiLevelHierarchy"/>
    <dgm:cxn modelId="{35D9F31C-D1AA-4014-BEE1-448C51CE12D5}" type="presParOf" srcId="{45E09A62-33DF-4A31-BA47-E236F635452F}" destId="{DADFF3A2-52DC-47E0-9F45-A4E234AA10E2}" srcOrd="0" destOrd="0" presId="urn:microsoft.com/office/officeart/2008/layout/HorizontalMultiLevelHierarchy"/>
    <dgm:cxn modelId="{47E5E9A2-7FD0-4926-AE33-515F79010C14}" type="presParOf" srcId="{4470737A-AB0A-4CB8-94A4-536E4E8FC5AB}" destId="{79239D9B-F491-4DB5-A53D-5BB7E2ADC362}" srcOrd="5" destOrd="0" presId="urn:microsoft.com/office/officeart/2008/layout/HorizontalMultiLevelHierarchy"/>
    <dgm:cxn modelId="{4E5FAAF1-847C-492B-91E2-EB24C130950E}" type="presParOf" srcId="{79239D9B-F491-4DB5-A53D-5BB7E2ADC362}" destId="{44B79434-C8EE-4965-AA5E-190AF673CE8B}" srcOrd="0" destOrd="0" presId="urn:microsoft.com/office/officeart/2008/layout/HorizontalMultiLevelHierarchy"/>
    <dgm:cxn modelId="{EE630F47-BA85-49A6-828F-29C586C8C673}" type="presParOf" srcId="{79239D9B-F491-4DB5-A53D-5BB7E2ADC362}" destId="{9AC913FC-701D-46C9-A3DE-627A6CB6998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765B63-B3D1-4A24-A8FC-8AA51AA1051B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1D6DA35-3FF0-4A08-A501-872AC33B96F6}">
      <dgm:prSet phldrT="[Текст]" custT="1"/>
      <dgm:spPr/>
      <dgm:t>
        <a:bodyPr/>
        <a:lstStyle/>
        <a:p>
          <a:r>
            <a:rPr lang="ru-RU" sz="2000" dirty="0"/>
            <a:t>образовательный</a:t>
          </a:r>
          <a:r>
            <a:rPr lang="ru-RU" sz="2400" dirty="0"/>
            <a:t> </a:t>
          </a:r>
          <a:r>
            <a:rPr lang="ru-RU" sz="2000" dirty="0"/>
            <a:t>процесс</a:t>
          </a:r>
        </a:p>
      </dgm:t>
    </dgm:pt>
    <dgm:pt modelId="{1D726EB0-1A23-4C41-8C4C-49EDAA46B364}" type="parTrans" cxnId="{2166E9FC-E776-4100-BFD2-52016864CF0C}">
      <dgm:prSet/>
      <dgm:spPr/>
      <dgm:t>
        <a:bodyPr/>
        <a:lstStyle/>
        <a:p>
          <a:endParaRPr lang="ru-RU"/>
        </a:p>
      </dgm:t>
    </dgm:pt>
    <dgm:pt modelId="{9596F05E-212F-406F-A031-F7EB102812CE}" type="sibTrans" cxnId="{2166E9FC-E776-4100-BFD2-52016864CF0C}">
      <dgm:prSet/>
      <dgm:spPr/>
      <dgm:t>
        <a:bodyPr/>
        <a:lstStyle/>
        <a:p>
          <a:endParaRPr lang="ru-RU"/>
        </a:p>
      </dgm:t>
    </dgm:pt>
    <dgm:pt modelId="{FDA4038E-0938-407B-80C0-ADAA67BFE154}">
      <dgm:prSet phldrT="[Текст]" custT="1"/>
      <dgm:spPr/>
      <dgm:t>
        <a:bodyPr/>
        <a:lstStyle/>
        <a:p>
          <a:r>
            <a:rPr lang="ru-RU" sz="1500" dirty="0" smtClean="0"/>
            <a:t>Урочная </a:t>
          </a:r>
          <a:r>
            <a:rPr lang="ru-RU" sz="1500" dirty="0"/>
            <a:t>деятельность</a:t>
          </a:r>
        </a:p>
      </dgm:t>
    </dgm:pt>
    <dgm:pt modelId="{7AD7794E-058F-4E8B-8B56-90E0ADA6DAF4}" type="parTrans" cxnId="{9AC4EFE8-A5D6-4B34-BE8F-B2ABE3DBDF3A}">
      <dgm:prSet/>
      <dgm:spPr/>
      <dgm:t>
        <a:bodyPr/>
        <a:lstStyle/>
        <a:p>
          <a:endParaRPr lang="ru-RU"/>
        </a:p>
      </dgm:t>
    </dgm:pt>
    <dgm:pt modelId="{9730AD1F-EF64-429B-B661-0453C25F0976}" type="sibTrans" cxnId="{9AC4EFE8-A5D6-4B34-BE8F-B2ABE3DBDF3A}">
      <dgm:prSet/>
      <dgm:spPr/>
      <dgm:t>
        <a:bodyPr/>
        <a:lstStyle/>
        <a:p>
          <a:endParaRPr lang="ru-RU"/>
        </a:p>
      </dgm:t>
    </dgm:pt>
    <dgm:pt modelId="{152588F2-5BDF-48C5-AB10-45A36614F268}">
      <dgm:prSet phldrT="[Текст]" custT="1"/>
      <dgm:spPr/>
      <dgm:t>
        <a:bodyPr/>
        <a:lstStyle/>
        <a:p>
          <a:r>
            <a:rPr lang="ru-RU" sz="1500" dirty="0" smtClean="0"/>
            <a:t>Внеурочная </a:t>
          </a:r>
          <a:r>
            <a:rPr lang="ru-RU" sz="1500" dirty="0"/>
            <a:t>деятельность</a:t>
          </a:r>
        </a:p>
      </dgm:t>
    </dgm:pt>
    <dgm:pt modelId="{F7C4007C-FC2F-4CE6-BB82-27E89FE458D3}" type="parTrans" cxnId="{76B81BB1-F49D-46E6-90D0-258C215B2BF5}">
      <dgm:prSet/>
      <dgm:spPr/>
      <dgm:t>
        <a:bodyPr/>
        <a:lstStyle/>
        <a:p>
          <a:endParaRPr lang="ru-RU"/>
        </a:p>
      </dgm:t>
    </dgm:pt>
    <dgm:pt modelId="{C2794888-9FE2-46D2-866E-016F50F255EC}" type="sibTrans" cxnId="{76B81BB1-F49D-46E6-90D0-258C215B2BF5}">
      <dgm:prSet/>
      <dgm:spPr/>
      <dgm:t>
        <a:bodyPr/>
        <a:lstStyle/>
        <a:p>
          <a:endParaRPr lang="ru-RU"/>
        </a:p>
      </dgm:t>
    </dgm:pt>
    <dgm:pt modelId="{A6F62ECF-CEBF-4B98-92BA-045035B42FE8}">
      <dgm:prSet phldrT="[Текст]" custT="1"/>
      <dgm:spPr/>
      <dgm:t>
        <a:bodyPr/>
        <a:lstStyle/>
        <a:p>
          <a:r>
            <a:rPr lang="ru-RU" sz="1500" dirty="0" smtClean="0"/>
            <a:t>Воспитательная деятельность </a:t>
          </a:r>
          <a:endParaRPr lang="ru-RU" sz="1500" dirty="0"/>
        </a:p>
      </dgm:t>
    </dgm:pt>
    <dgm:pt modelId="{D2A3A43B-EC99-44CD-BC44-1FC18E97CE46}" type="parTrans" cxnId="{63D0D4B5-A7E2-4E40-8D6D-6CF216BF89C8}">
      <dgm:prSet/>
      <dgm:spPr/>
      <dgm:t>
        <a:bodyPr/>
        <a:lstStyle/>
        <a:p>
          <a:endParaRPr lang="ru-RU"/>
        </a:p>
      </dgm:t>
    </dgm:pt>
    <dgm:pt modelId="{A5AD6976-0D13-4F13-A9A7-B891B07E146E}" type="sibTrans" cxnId="{63D0D4B5-A7E2-4E40-8D6D-6CF216BF89C8}">
      <dgm:prSet/>
      <dgm:spPr/>
      <dgm:t>
        <a:bodyPr/>
        <a:lstStyle/>
        <a:p>
          <a:endParaRPr lang="ru-RU"/>
        </a:p>
      </dgm:t>
    </dgm:pt>
    <dgm:pt modelId="{9067EAB5-F1A6-4398-B9EB-E866085D191D}">
      <dgm:prSet custT="1"/>
      <dgm:spPr/>
      <dgm:t>
        <a:bodyPr/>
        <a:lstStyle/>
        <a:p>
          <a:r>
            <a:rPr lang="ru-RU" sz="1600" dirty="0" smtClean="0"/>
            <a:t>Школьные </a:t>
          </a:r>
          <a:r>
            <a:rPr lang="ru-RU" sz="1600" dirty="0"/>
            <a:t>конкурсы </a:t>
          </a:r>
          <a:r>
            <a:rPr lang="ru-RU" sz="1600" dirty="0" smtClean="0"/>
            <a:t>«Моя родословная», «Мир</a:t>
          </a:r>
          <a:r>
            <a:rPr lang="ru-RU" sz="1600" dirty="0"/>
            <a:t>, в котором я </a:t>
          </a:r>
          <a:r>
            <a:rPr lang="ru-RU" sz="1600" dirty="0" smtClean="0"/>
            <a:t>живу» «Земля-наш </a:t>
          </a:r>
          <a:r>
            <a:rPr lang="ru-RU" sz="1600" dirty="0"/>
            <a:t>общий </a:t>
          </a:r>
          <a:r>
            <a:rPr lang="ru-RU" sz="1600" dirty="0" smtClean="0"/>
            <a:t>дом» </a:t>
          </a:r>
          <a:r>
            <a:rPr lang="ru-RU" sz="1600" dirty="0"/>
            <a:t>и т.п.</a:t>
          </a:r>
        </a:p>
      </dgm:t>
    </dgm:pt>
    <dgm:pt modelId="{593AF57A-B389-40D6-BAE2-C7E0BFB8748E}" type="parTrans" cxnId="{17006627-3D06-4EA6-9972-99FC585EDDCE}">
      <dgm:prSet/>
      <dgm:spPr/>
      <dgm:t>
        <a:bodyPr/>
        <a:lstStyle/>
        <a:p>
          <a:endParaRPr lang="ru-RU"/>
        </a:p>
      </dgm:t>
    </dgm:pt>
    <dgm:pt modelId="{8FC68270-C548-4D18-B67E-FD082584BBA7}" type="sibTrans" cxnId="{17006627-3D06-4EA6-9972-99FC585EDDCE}">
      <dgm:prSet/>
      <dgm:spPr/>
      <dgm:t>
        <a:bodyPr/>
        <a:lstStyle/>
        <a:p>
          <a:endParaRPr lang="ru-RU"/>
        </a:p>
      </dgm:t>
    </dgm:pt>
    <dgm:pt modelId="{867ED59C-0BDE-4A32-831D-193CF79552FD}">
      <dgm:prSet custT="1"/>
      <dgm:spPr/>
      <dgm:t>
        <a:bodyPr/>
        <a:lstStyle/>
        <a:p>
          <a:r>
            <a:rPr lang="ru-RU" sz="1500" dirty="0" smtClean="0"/>
            <a:t>Курс </a:t>
          </a:r>
          <a:r>
            <a:rPr lang="ru-RU" sz="1500" dirty="0"/>
            <a:t>внеурочной деятельности</a:t>
          </a:r>
        </a:p>
        <a:p>
          <a:r>
            <a:rPr lang="ru-RU" sz="1500" dirty="0"/>
            <a:t>"Мой Ярославский край"</a:t>
          </a:r>
          <a:endParaRPr lang="en-US" sz="1500" dirty="0"/>
        </a:p>
        <a:p>
          <a:r>
            <a:rPr lang="en-US" sz="1500" dirty="0"/>
            <a:t>(</a:t>
          </a:r>
          <a:r>
            <a:rPr lang="ru-RU" sz="1500" dirty="0"/>
            <a:t> 1-4класс, </a:t>
          </a:r>
          <a:r>
            <a:rPr lang="ru-RU" sz="1500" dirty="0" smtClean="0"/>
            <a:t>6-7 </a:t>
          </a:r>
          <a:r>
            <a:rPr lang="ru-RU" sz="1500" dirty="0"/>
            <a:t>классы)</a:t>
          </a:r>
        </a:p>
      </dgm:t>
    </dgm:pt>
    <dgm:pt modelId="{71020DC8-D816-452D-8D53-01883D682952}" type="parTrans" cxnId="{DD4EE760-C387-4E4C-9C15-CDF38C4CD938}">
      <dgm:prSet/>
      <dgm:spPr/>
      <dgm:t>
        <a:bodyPr/>
        <a:lstStyle/>
        <a:p>
          <a:endParaRPr lang="ru-RU"/>
        </a:p>
      </dgm:t>
    </dgm:pt>
    <dgm:pt modelId="{F84B990E-ED2D-4645-AC89-06D34A00B2DC}" type="sibTrans" cxnId="{DD4EE760-C387-4E4C-9C15-CDF38C4CD938}">
      <dgm:prSet/>
      <dgm:spPr/>
      <dgm:t>
        <a:bodyPr/>
        <a:lstStyle/>
        <a:p>
          <a:endParaRPr lang="ru-RU"/>
        </a:p>
      </dgm:t>
    </dgm:pt>
    <dgm:pt modelId="{51C9447F-74F5-4105-82E2-849283A1954A}">
      <dgm:prSet custT="1"/>
      <dgm:spPr/>
      <dgm:t>
        <a:bodyPr/>
        <a:lstStyle/>
        <a:p>
          <a:r>
            <a:rPr lang="ru-RU" sz="1500" dirty="0"/>
            <a:t>Ежегодная школьная исследовательская конференция</a:t>
          </a:r>
        </a:p>
      </dgm:t>
    </dgm:pt>
    <dgm:pt modelId="{42D54499-7125-475A-9D09-4D1D37DBA0A0}" type="parTrans" cxnId="{65515BDC-C276-4FD5-9229-AD2E01A90A20}">
      <dgm:prSet/>
      <dgm:spPr/>
      <dgm:t>
        <a:bodyPr/>
        <a:lstStyle/>
        <a:p>
          <a:endParaRPr lang="ru-RU"/>
        </a:p>
      </dgm:t>
    </dgm:pt>
    <dgm:pt modelId="{79D07291-568B-4B07-A07A-E2A1C3E4B2EE}" type="sibTrans" cxnId="{65515BDC-C276-4FD5-9229-AD2E01A90A20}">
      <dgm:prSet/>
      <dgm:spPr/>
      <dgm:t>
        <a:bodyPr/>
        <a:lstStyle/>
        <a:p>
          <a:endParaRPr lang="ru-RU"/>
        </a:p>
      </dgm:t>
    </dgm:pt>
    <dgm:pt modelId="{EA6CA319-B8D0-454E-8A6E-A8B74B067F25}">
      <dgm:prSet custT="1"/>
      <dgm:spPr/>
      <dgm:t>
        <a:bodyPr/>
        <a:lstStyle/>
        <a:p>
          <a:r>
            <a:rPr lang="ru-RU" sz="1500" dirty="0"/>
            <a:t>Областная научно-исследовательская конференция </a:t>
          </a:r>
          <a:r>
            <a:rPr lang="ru-RU" sz="1500" dirty="0" smtClean="0"/>
            <a:t>«Открытие»</a:t>
          </a:r>
          <a:endParaRPr lang="ru-RU" sz="1500" dirty="0"/>
        </a:p>
      </dgm:t>
    </dgm:pt>
    <dgm:pt modelId="{501FCED7-4DF5-458F-B6D0-763A1FB05823}" type="parTrans" cxnId="{CDD76C16-C811-4B98-9B0E-DEB2AC5C0247}">
      <dgm:prSet/>
      <dgm:spPr/>
      <dgm:t>
        <a:bodyPr/>
        <a:lstStyle/>
        <a:p>
          <a:endParaRPr lang="ru-RU"/>
        </a:p>
      </dgm:t>
    </dgm:pt>
    <dgm:pt modelId="{7C16D7FF-F573-41DA-BE95-440C0585C834}" type="sibTrans" cxnId="{CDD76C16-C811-4B98-9B0E-DEB2AC5C0247}">
      <dgm:prSet/>
      <dgm:spPr/>
      <dgm:t>
        <a:bodyPr/>
        <a:lstStyle/>
        <a:p>
          <a:endParaRPr lang="ru-RU"/>
        </a:p>
      </dgm:t>
    </dgm:pt>
    <dgm:pt modelId="{F8FB4E94-B624-45BC-B651-D2051368F004}">
      <dgm:prSet custT="1"/>
      <dgm:spPr/>
      <dgm:t>
        <a:bodyPr/>
        <a:lstStyle/>
        <a:p>
          <a:r>
            <a:rPr lang="ru-RU" sz="1500" dirty="0" smtClean="0"/>
            <a:t>Олимпиада </a:t>
          </a:r>
          <a:r>
            <a:rPr lang="ru-RU" sz="1500" dirty="0"/>
            <a:t>по краеведению </a:t>
          </a:r>
        </a:p>
        <a:p>
          <a:r>
            <a:rPr lang="ru-RU" sz="1500" dirty="0"/>
            <a:t>(5,6,7 класс)</a:t>
          </a:r>
        </a:p>
      </dgm:t>
    </dgm:pt>
    <dgm:pt modelId="{12B860C5-B498-415D-A5BF-9D3C2D7A1901}" type="sibTrans" cxnId="{7570160C-19B9-4A13-9243-8FB0BEE614D7}">
      <dgm:prSet/>
      <dgm:spPr/>
      <dgm:t>
        <a:bodyPr/>
        <a:lstStyle/>
        <a:p>
          <a:endParaRPr lang="ru-RU"/>
        </a:p>
      </dgm:t>
    </dgm:pt>
    <dgm:pt modelId="{2C449A5F-538F-44E6-90C3-BDA7C838E840}" type="parTrans" cxnId="{7570160C-19B9-4A13-9243-8FB0BEE614D7}">
      <dgm:prSet/>
      <dgm:spPr/>
      <dgm:t>
        <a:bodyPr/>
        <a:lstStyle/>
        <a:p>
          <a:endParaRPr lang="ru-RU"/>
        </a:p>
      </dgm:t>
    </dgm:pt>
    <dgm:pt modelId="{0FF87E72-BCD3-42B1-BFDD-E360776A219E}">
      <dgm:prSet custT="1"/>
      <dgm:spPr/>
      <dgm:t>
        <a:bodyPr/>
        <a:lstStyle/>
        <a:p>
          <a:r>
            <a:rPr lang="ru-RU" sz="1500" dirty="0" smtClean="0"/>
            <a:t>Курс «Мой ярославский край» (5 класс)</a:t>
          </a:r>
          <a:endParaRPr lang="ru-RU" sz="1500" dirty="0"/>
        </a:p>
      </dgm:t>
    </dgm:pt>
    <dgm:pt modelId="{7182ED0A-B76A-4C19-92CC-10E965C3C2C3}" type="parTrans" cxnId="{EE49571C-24F4-4963-BB60-0BF0DE925E18}">
      <dgm:prSet/>
      <dgm:spPr/>
      <dgm:t>
        <a:bodyPr/>
        <a:lstStyle/>
        <a:p>
          <a:endParaRPr lang="ru-RU"/>
        </a:p>
      </dgm:t>
    </dgm:pt>
    <dgm:pt modelId="{3D03DA79-5123-4B80-B2A3-400FD8F7D815}" type="sibTrans" cxnId="{EE49571C-24F4-4963-BB60-0BF0DE925E18}">
      <dgm:prSet/>
      <dgm:spPr/>
      <dgm:t>
        <a:bodyPr/>
        <a:lstStyle/>
        <a:p>
          <a:endParaRPr lang="ru-RU"/>
        </a:p>
      </dgm:t>
    </dgm:pt>
    <dgm:pt modelId="{1095DF9F-974D-4A40-BB7B-D1FBBB7EF53A}" type="pres">
      <dgm:prSet presAssocID="{64765B63-B3D1-4A24-A8FC-8AA51AA1051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8B2C37-5832-4421-899B-E689CB8EC43B}" type="pres">
      <dgm:prSet presAssocID="{A1D6DA35-3FF0-4A08-A501-872AC33B96F6}" presName="root1" presStyleCnt="0"/>
      <dgm:spPr/>
    </dgm:pt>
    <dgm:pt modelId="{207C8444-BD31-47E0-81AA-5940277ABEBE}" type="pres">
      <dgm:prSet presAssocID="{A1D6DA35-3FF0-4A08-A501-872AC33B96F6}" presName="LevelOneTextNode" presStyleLbl="node0" presStyleIdx="0" presStyleCnt="1" custScaleX="135433" custScaleY="149786" custLinFactNeighborX="-37323" custLinFactNeighborY="-37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D6FEE3-2A5B-48EB-B8AC-DB032493CF19}" type="pres">
      <dgm:prSet presAssocID="{A1D6DA35-3FF0-4A08-A501-872AC33B96F6}" presName="level2hierChild" presStyleCnt="0"/>
      <dgm:spPr/>
    </dgm:pt>
    <dgm:pt modelId="{CB8A0276-0579-4A22-B7BD-03BA442DFF01}" type="pres">
      <dgm:prSet presAssocID="{7AD7794E-058F-4E8B-8B56-90E0ADA6DAF4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18041C45-44C4-4B46-B182-18EDBE6776FB}" type="pres">
      <dgm:prSet presAssocID="{7AD7794E-058F-4E8B-8B56-90E0ADA6DAF4}" presName="connTx" presStyleLbl="parChTrans1D2" presStyleIdx="0" presStyleCnt="3"/>
      <dgm:spPr/>
      <dgm:t>
        <a:bodyPr/>
        <a:lstStyle/>
        <a:p>
          <a:endParaRPr lang="ru-RU"/>
        </a:p>
      </dgm:t>
    </dgm:pt>
    <dgm:pt modelId="{C17FF32E-1DB3-4A29-90B2-473C9E6C83E0}" type="pres">
      <dgm:prSet presAssocID="{FDA4038E-0938-407B-80C0-ADAA67BFE154}" presName="root2" presStyleCnt="0"/>
      <dgm:spPr/>
    </dgm:pt>
    <dgm:pt modelId="{D8E3B77B-CC7D-420F-8574-C569CC606974}" type="pres">
      <dgm:prSet presAssocID="{FDA4038E-0938-407B-80C0-ADAA67BFE15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36CBA4-712D-4CDA-B9F3-A12B8C6ACDF7}" type="pres">
      <dgm:prSet presAssocID="{FDA4038E-0938-407B-80C0-ADAA67BFE154}" presName="level3hierChild" presStyleCnt="0"/>
      <dgm:spPr/>
    </dgm:pt>
    <dgm:pt modelId="{A692A56C-9E78-46C8-A580-4645D58CE621}" type="pres">
      <dgm:prSet presAssocID="{7182ED0A-B76A-4C19-92CC-10E965C3C2C3}" presName="conn2-1" presStyleLbl="parChTrans1D3" presStyleIdx="0" presStyleCnt="6"/>
      <dgm:spPr/>
      <dgm:t>
        <a:bodyPr/>
        <a:lstStyle/>
        <a:p>
          <a:endParaRPr lang="ru-RU"/>
        </a:p>
      </dgm:t>
    </dgm:pt>
    <dgm:pt modelId="{8A7E26B8-202B-4CAB-819E-87B843270342}" type="pres">
      <dgm:prSet presAssocID="{7182ED0A-B76A-4C19-92CC-10E965C3C2C3}" presName="connTx" presStyleLbl="parChTrans1D3" presStyleIdx="0" presStyleCnt="6"/>
      <dgm:spPr/>
      <dgm:t>
        <a:bodyPr/>
        <a:lstStyle/>
        <a:p>
          <a:endParaRPr lang="ru-RU"/>
        </a:p>
      </dgm:t>
    </dgm:pt>
    <dgm:pt modelId="{BA63640D-C2A7-4A6B-BD23-12E87515097B}" type="pres">
      <dgm:prSet presAssocID="{0FF87E72-BCD3-42B1-BFDD-E360776A219E}" presName="root2" presStyleCnt="0"/>
      <dgm:spPr/>
    </dgm:pt>
    <dgm:pt modelId="{680D4F16-BE23-4806-A5E2-6293649FD5B7}" type="pres">
      <dgm:prSet presAssocID="{0FF87E72-BCD3-42B1-BFDD-E360776A219E}" presName="LevelTwoTextNode" presStyleLbl="node3" presStyleIdx="0" presStyleCnt="6" custScaleX="2183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99F70F-181C-4C6C-A06D-3EF60A66E144}" type="pres">
      <dgm:prSet presAssocID="{0FF87E72-BCD3-42B1-BFDD-E360776A219E}" presName="level3hierChild" presStyleCnt="0"/>
      <dgm:spPr/>
    </dgm:pt>
    <dgm:pt modelId="{8FF567CF-E300-4D1F-8E28-4FFB279C7EFA}" type="pres">
      <dgm:prSet presAssocID="{F7C4007C-FC2F-4CE6-BB82-27E89FE458D3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3F08F08-5AE8-4592-ACDE-A26ED6451D93}" type="pres">
      <dgm:prSet presAssocID="{F7C4007C-FC2F-4CE6-BB82-27E89FE458D3}" presName="connTx" presStyleLbl="parChTrans1D2" presStyleIdx="1" presStyleCnt="3"/>
      <dgm:spPr/>
      <dgm:t>
        <a:bodyPr/>
        <a:lstStyle/>
        <a:p>
          <a:endParaRPr lang="ru-RU"/>
        </a:p>
      </dgm:t>
    </dgm:pt>
    <dgm:pt modelId="{402A31AE-14C2-459E-89A2-FDB2FD39546E}" type="pres">
      <dgm:prSet presAssocID="{152588F2-5BDF-48C5-AB10-45A36614F268}" presName="root2" presStyleCnt="0"/>
      <dgm:spPr/>
    </dgm:pt>
    <dgm:pt modelId="{267A174A-7FA2-44B2-BE5E-E5AEB791DDCD}" type="pres">
      <dgm:prSet presAssocID="{152588F2-5BDF-48C5-AB10-45A36614F268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E54698-89D8-4746-B326-4D3482107D6C}" type="pres">
      <dgm:prSet presAssocID="{152588F2-5BDF-48C5-AB10-45A36614F268}" presName="level3hierChild" presStyleCnt="0"/>
      <dgm:spPr/>
    </dgm:pt>
    <dgm:pt modelId="{541841ED-E1CD-401D-911D-765527F26DC1}" type="pres">
      <dgm:prSet presAssocID="{2C449A5F-538F-44E6-90C3-BDA7C838E840}" presName="conn2-1" presStyleLbl="parChTrans1D3" presStyleIdx="1" presStyleCnt="6"/>
      <dgm:spPr/>
      <dgm:t>
        <a:bodyPr/>
        <a:lstStyle/>
        <a:p>
          <a:endParaRPr lang="ru-RU"/>
        </a:p>
      </dgm:t>
    </dgm:pt>
    <dgm:pt modelId="{0CDE5236-C7CC-4161-BB75-8142C07CE30F}" type="pres">
      <dgm:prSet presAssocID="{2C449A5F-538F-44E6-90C3-BDA7C838E840}" presName="connTx" presStyleLbl="parChTrans1D3" presStyleIdx="1" presStyleCnt="6"/>
      <dgm:spPr/>
      <dgm:t>
        <a:bodyPr/>
        <a:lstStyle/>
        <a:p>
          <a:endParaRPr lang="ru-RU"/>
        </a:p>
      </dgm:t>
    </dgm:pt>
    <dgm:pt modelId="{CDD19DE3-6E92-4518-B51F-53DEF81DE32E}" type="pres">
      <dgm:prSet presAssocID="{F8FB4E94-B624-45BC-B651-D2051368F004}" presName="root2" presStyleCnt="0"/>
      <dgm:spPr/>
    </dgm:pt>
    <dgm:pt modelId="{6D049E6D-9B3C-4B5E-8341-5A4D505B879A}" type="pres">
      <dgm:prSet presAssocID="{F8FB4E94-B624-45BC-B651-D2051368F004}" presName="LevelTwoTextNode" presStyleLbl="node3" presStyleIdx="1" presStyleCnt="6" custScaleX="221131" custLinFactNeighborY="-157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02DD28-1C0B-4771-A5AA-0D4DF2BB09A0}" type="pres">
      <dgm:prSet presAssocID="{F8FB4E94-B624-45BC-B651-D2051368F004}" presName="level3hierChild" presStyleCnt="0"/>
      <dgm:spPr/>
    </dgm:pt>
    <dgm:pt modelId="{BBD8FFF3-E92C-4012-9754-2324BA84DF60}" type="pres">
      <dgm:prSet presAssocID="{71020DC8-D816-452D-8D53-01883D682952}" presName="conn2-1" presStyleLbl="parChTrans1D3" presStyleIdx="2" presStyleCnt="6"/>
      <dgm:spPr/>
      <dgm:t>
        <a:bodyPr/>
        <a:lstStyle/>
        <a:p>
          <a:endParaRPr lang="ru-RU"/>
        </a:p>
      </dgm:t>
    </dgm:pt>
    <dgm:pt modelId="{45160C6D-1A31-49C4-92D3-ED11EB4F64B6}" type="pres">
      <dgm:prSet presAssocID="{71020DC8-D816-452D-8D53-01883D682952}" presName="connTx" presStyleLbl="parChTrans1D3" presStyleIdx="2" presStyleCnt="6"/>
      <dgm:spPr/>
      <dgm:t>
        <a:bodyPr/>
        <a:lstStyle/>
        <a:p>
          <a:endParaRPr lang="ru-RU"/>
        </a:p>
      </dgm:t>
    </dgm:pt>
    <dgm:pt modelId="{EF4E96D0-ECCF-49AD-A99A-31CB256CEEB9}" type="pres">
      <dgm:prSet presAssocID="{867ED59C-0BDE-4A32-831D-193CF79552FD}" presName="root2" presStyleCnt="0"/>
      <dgm:spPr/>
    </dgm:pt>
    <dgm:pt modelId="{746A451B-32BE-46A1-B1AB-0384C52EC1FF}" type="pres">
      <dgm:prSet presAssocID="{867ED59C-0BDE-4A32-831D-193CF79552FD}" presName="LevelTwoTextNode" presStyleLbl="node3" presStyleIdx="2" presStyleCnt="6" custScaleX="219749" custScaleY="175980" custLinFactNeighborX="-1502" custLinFactNeighborY="-305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69E924-77E2-4D81-BF41-63B8F716D65F}" type="pres">
      <dgm:prSet presAssocID="{867ED59C-0BDE-4A32-831D-193CF79552FD}" presName="level3hierChild" presStyleCnt="0"/>
      <dgm:spPr/>
    </dgm:pt>
    <dgm:pt modelId="{1D2273F4-BB64-47E3-B09D-82FF137F5FF8}" type="pres">
      <dgm:prSet presAssocID="{D2A3A43B-EC99-44CD-BC44-1FC18E97CE46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4A0733B5-2CD8-413A-8AA5-ADC4F7F7F64B}" type="pres">
      <dgm:prSet presAssocID="{D2A3A43B-EC99-44CD-BC44-1FC18E97CE46}" presName="connTx" presStyleLbl="parChTrans1D2" presStyleIdx="2" presStyleCnt="3"/>
      <dgm:spPr/>
      <dgm:t>
        <a:bodyPr/>
        <a:lstStyle/>
        <a:p>
          <a:endParaRPr lang="ru-RU"/>
        </a:p>
      </dgm:t>
    </dgm:pt>
    <dgm:pt modelId="{AEB23CA6-385E-46DB-88EA-5FB4EAAADE4F}" type="pres">
      <dgm:prSet presAssocID="{A6F62ECF-CEBF-4B98-92BA-045035B42FE8}" presName="root2" presStyleCnt="0"/>
      <dgm:spPr/>
    </dgm:pt>
    <dgm:pt modelId="{52B287C9-9CC9-4A97-BBB2-BA522F36DB41}" type="pres">
      <dgm:prSet presAssocID="{A6F62ECF-CEBF-4B98-92BA-045035B42FE8}" presName="LevelTwoTextNode" presStyleLbl="node2" presStyleIdx="2" presStyleCnt="3" custLinFactY="-3128" custLinFactNeighborX="179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419674-E4C5-4088-9D75-E26298F9E289}" type="pres">
      <dgm:prSet presAssocID="{A6F62ECF-CEBF-4B98-92BA-045035B42FE8}" presName="level3hierChild" presStyleCnt="0"/>
      <dgm:spPr/>
    </dgm:pt>
    <dgm:pt modelId="{19EBEE0C-E0C6-4A68-B1F7-E972CC9FBE8B}" type="pres">
      <dgm:prSet presAssocID="{42D54499-7125-475A-9D09-4D1D37DBA0A0}" presName="conn2-1" presStyleLbl="parChTrans1D3" presStyleIdx="3" presStyleCnt="6"/>
      <dgm:spPr/>
      <dgm:t>
        <a:bodyPr/>
        <a:lstStyle/>
        <a:p>
          <a:endParaRPr lang="ru-RU"/>
        </a:p>
      </dgm:t>
    </dgm:pt>
    <dgm:pt modelId="{6A964165-3302-463B-B085-360276AF9D8F}" type="pres">
      <dgm:prSet presAssocID="{42D54499-7125-475A-9D09-4D1D37DBA0A0}" presName="connTx" presStyleLbl="parChTrans1D3" presStyleIdx="3" presStyleCnt="6"/>
      <dgm:spPr/>
      <dgm:t>
        <a:bodyPr/>
        <a:lstStyle/>
        <a:p>
          <a:endParaRPr lang="ru-RU"/>
        </a:p>
      </dgm:t>
    </dgm:pt>
    <dgm:pt modelId="{E46151C7-ADE4-467D-80FB-6F7AA57F8942}" type="pres">
      <dgm:prSet presAssocID="{51C9447F-74F5-4105-82E2-849283A1954A}" presName="root2" presStyleCnt="0"/>
      <dgm:spPr/>
    </dgm:pt>
    <dgm:pt modelId="{8CC680EA-2871-4059-A76C-FBA1DCF11C43}" type="pres">
      <dgm:prSet presAssocID="{51C9447F-74F5-4105-82E2-849283A1954A}" presName="LevelTwoTextNode" presStyleLbl="node3" presStyleIdx="3" presStyleCnt="6" custScaleX="217525" custLinFactNeighborX="-390" custLinFactNeighborY="-537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6F97D4-28BF-4E27-97BA-B7478E32F6D0}" type="pres">
      <dgm:prSet presAssocID="{51C9447F-74F5-4105-82E2-849283A1954A}" presName="level3hierChild" presStyleCnt="0"/>
      <dgm:spPr/>
    </dgm:pt>
    <dgm:pt modelId="{4FB4472C-F6CC-4440-B121-4027678EE325}" type="pres">
      <dgm:prSet presAssocID="{501FCED7-4DF5-458F-B6D0-763A1FB05823}" presName="conn2-1" presStyleLbl="parChTrans1D3" presStyleIdx="4" presStyleCnt="6"/>
      <dgm:spPr/>
      <dgm:t>
        <a:bodyPr/>
        <a:lstStyle/>
        <a:p>
          <a:endParaRPr lang="ru-RU"/>
        </a:p>
      </dgm:t>
    </dgm:pt>
    <dgm:pt modelId="{60165243-3A04-4796-9B9F-659F7F632D61}" type="pres">
      <dgm:prSet presAssocID="{501FCED7-4DF5-458F-B6D0-763A1FB05823}" presName="connTx" presStyleLbl="parChTrans1D3" presStyleIdx="4" presStyleCnt="6"/>
      <dgm:spPr/>
      <dgm:t>
        <a:bodyPr/>
        <a:lstStyle/>
        <a:p>
          <a:endParaRPr lang="ru-RU"/>
        </a:p>
      </dgm:t>
    </dgm:pt>
    <dgm:pt modelId="{B62C3ABC-608E-4ECE-9CA9-992FE67F918C}" type="pres">
      <dgm:prSet presAssocID="{EA6CA319-B8D0-454E-8A6E-A8B74B067F25}" presName="root2" presStyleCnt="0"/>
      <dgm:spPr/>
    </dgm:pt>
    <dgm:pt modelId="{1D9379C0-D074-4D3B-B976-844A4DFA4CF6}" type="pres">
      <dgm:prSet presAssocID="{EA6CA319-B8D0-454E-8A6E-A8B74B067F25}" presName="LevelTwoTextNode" presStyleLbl="node3" presStyleIdx="4" presStyleCnt="6" custScaleX="221890" custLinFactNeighborX="209" custLinFactNeighborY="-439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01AEF0-BB55-4DBB-98CC-ED74FCEF049C}" type="pres">
      <dgm:prSet presAssocID="{EA6CA319-B8D0-454E-8A6E-A8B74B067F25}" presName="level3hierChild" presStyleCnt="0"/>
      <dgm:spPr/>
    </dgm:pt>
    <dgm:pt modelId="{95EAA39C-8699-4AE7-9506-CF6AF06F9C33}" type="pres">
      <dgm:prSet presAssocID="{593AF57A-B389-40D6-BAE2-C7E0BFB8748E}" presName="conn2-1" presStyleLbl="parChTrans1D3" presStyleIdx="5" presStyleCnt="6"/>
      <dgm:spPr/>
      <dgm:t>
        <a:bodyPr/>
        <a:lstStyle/>
        <a:p>
          <a:endParaRPr lang="ru-RU"/>
        </a:p>
      </dgm:t>
    </dgm:pt>
    <dgm:pt modelId="{30966FB4-1E09-4608-AB18-8A62D9F1AE44}" type="pres">
      <dgm:prSet presAssocID="{593AF57A-B389-40D6-BAE2-C7E0BFB8748E}" presName="connTx" presStyleLbl="parChTrans1D3" presStyleIdx="5" presStyleCnt="6"/>
      <dgm:spPr/>
      <dgm:t>
        <a:bodyPr/>
        <a:lstStyle/>
        <a:p>
          <a:endParaRPr lang="ru-RU"/>
        </a:p>
      </dgm:t>
    </dgm:pt>
    <dgm:pt modelId="{C0B6C620-7F30-4242-8B46-8B6922C03636}" type="pres">
      <dgm:prSet presAssocID="{9067EAB5-F1A6-4398-B9EB-E866085D191D}" presName="root2" presStyleCnt="0"/>
      <dgm:spPr/>
    </dgm:pt>
    <dgm:pt modelId="{08618417-9833-465B-A9E3-F6EACA80E062}" type="pres">
      <dgm:prSet presAssocID="{9067EAB5-F1A6-4398-B9EB-E866085D191D}" presName="LevelTwoTextNode" presStyleLbl="node3" presStyleIdx="5" presStyleCnt="6" custScaleX="223273" custScaleY="172660" custLinFactNeighborX="-1497" custLinFactNeighborY="-461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587C26-C000-4CD0-8208-BF2815731AE1}" type="pres">
      <dgm:prSet presAssocID="{9067EAB5-F1A6-4398-B9EB-E866085D191D}" presName="level3hierChild" presStyleCnt="0"/>
      <dgm:spPr/>
    </dgm:pt>
  </dgm:ptLst>
  <dgm:cxnLst>
    <dgm:cxn modelId="{EFF4E017-992F-40C3-A55A-FF25C2627B56}" type="presOf" srcId="{7182ED0A-B76A-4C19-92CC-10E965C3C2C3}" destId="{A692A56C-9E78-46C8-A580-4645D58CE621}" srcOrd="0" destOrd="0" presId="urn:microsoft.com/office/officeart/2008/layout/HorizontalMultiLevelHierarchy"/>
    <dgm:cxn modelId="{147C9D60-7CEB-4008-9BCF-9BFF74746F65}" type="presOf" srcId="{501FCED7-4DF5-458F-B6D0-763A1FB05823}" destId="{60165243-3A04-4796-9B9F-659F7F632D61}" srcOrd="1" destOrd="0" presId="urn:microsoft.com/office/officeart/2008/layout/HorizontalMultiLevelHierarchy"/>
    <dgm:cxn modelId="{F52372A4-04FE-455F-9A4E-A3BC4D6E972F}" type="presOf" srcId="{152588F2-5BDF-48C5-AB10-45A36614F268}" destId="{267A174A-7FA2-44B2-BE5E-E5AEB791DDCD}" srcOrd="0" destOrd="0" presId="urn:microsoft.com/office/officeart/2008/layout/HorizontalMultiLevelHierarchy"/>
    <dgm:cxn modelId="{3ECAE3F8-4803-49A2-848F-0C6D6EF1B3AB}" type="presOf" srcId="{A1D6DA35-3FF0-4A08-A501-872AC33B96F6}" destId="{207C8444-BD31-47E0-81AA-5940277ABEBE}" srcOrd="0" destOrd="0" presId="urn:microsoft.com/office/officeart/2008/layout/HorizontalMultiLevelHierarchy"/>
    <dgm:cxn modelId="{D8729D19-4DC0-48B3-9799-732DBFB7E08B}" type="presOf" srcId="{71020DC8-D816-452D-8D53-01883D682952}" destId="{BBD8FFF3-E92C-4012-9754-2324BA84DF60}" srcOrd="0" destOrd="0" presId="urn:microsoft.com/office/officeart/2008/layout/HorizontalMultiLevelHierarchy"/>
    <dgm:cxn modelId="{76B81BB1-F49D-46E6-90D0-258C215B2BF5}" srcId="{A1D6DA35-3FF0-4A08-A501-872AC33B96F6}" destId="{152588F2-5BDF-48C5-AB10-45A36614F268}" srcOrd="1" destOrd="0" parTransId="{F7C4007C-FC2F-4CE6-BB82-27E89FE458D3}" sibTransId="{C2794888-9FE2-46D2-866E-016F50F255EC}"/>
    <dgm:cxn modelId="{0FE1D71F-298E-4BDF-AB15-F98F9F9BA322}" type="presOf" srcId="{42D54499-7125-475A-9D09-4D1D37DBA0A0}" destId="{6A964165-3302-463B-B085-360276AF9D8F}" srcOrd="1" destOrd="0" presId="urn:microsoft.com/office/officeart/2008/layout/HorizontalMultiLevelHierarchy"/>
    <dgm:cxn modelId="{86624CB3-73CC-46BA-897E-34B38C568057}" type="presOf" srcId="{2C449A5F-538F-44E6-90C3-BDA7C838E840}" destId="{0CDE5236-C7CC-4161-BB75-8142C07CE30F}" srcOrd="1" destOrd="0" presId="urn:microsoft.com/office/officeart/2008/layout/HorizontalMultiLevelHierarchy"/>
    <dgm:cxn modelId="{FA22DD13-67E5-4EAE-88C7-77977AA0D1B7}" type="presOf" srcId="{593AF57A-B389-40D6-BAE2-C7E0BFB8748E}" destId="{30966FB4-1E09-4608-AB18-8A62D9F1AE44}" srcOrd="1" destOrd="0" presId="urn:microsoft.com/office/officeart/2008/layout/HorizontalMultiLevelHierarchy"/>
    <dgm:cxn modelId="{7570160C-19B9-4A13-9243-8FB0BEE614D7}" srcId="{152588F2-5BDF-48C5-AB10-45A36614F268}" destId="{F8FB4E94-B624-45BC-B651-D2051368F004}" srcOrd="0" destOrd="0" parTransId="{2C449A5F-538F-44E6-90C3-BDA7C838E840}" sibTransId="{12B860C5-B498-415D-A5BF-9D3C2D7A1901}"/>
    <dgm:cxn modelId="{9829C24C-BED7-4664-B2EC-401A77FE44AD}" type="presOf" srcId="{7AD7794E-058F-4E8B-8B56-90E0ADA6DAF4}" destId="{CB8A0276-0579-4A22-B7BD-03BA442DFF01}" srcOrd="0" destOrd="0" presId="urn:microsoft.com/office/officeart/2008/layout/HorizontalMultiLevelHierarchy"/>
    <dgm:cxn modelId="{386B59FB-F37A-4754-90DD-5C79818B60F6}" type="presOf" srcId="{F7C4007C-FC2F-4CE6-BB82-27E89FE458D3}" destId="{E3F08F08-5AE8-4592-ACDE-A26ED6451D93}" srcOrd="1" destOrd="0" presId="urn:microsoft.com/office/officeart/2008/layout/HorizontalMultiLevelHierarchy"/>
    <dgm:cxn modelId="{A06887D5-9329-4E37-A8E7-4107A80853FA}" type="presOf" srcId="{9067EAB5-F1A6-4398-B9EB-E866085D191D}" destId="{08618417-9833-465B-A9E3-F6EACA80E062}" srcOrd="0" destOrd="0" presId="urn:microsoft.com/office/officeart/2008/layout/HorizontalMultiLevelHierarchy"/>
    <dgm:cxn modelId="{DD4EE760-C387-4E4C-9C15-CDF38C4CD938}" srcId="{152588F2-5BDF-48C5-AB10-45A36614F268}" destId="{867ED59C-0BDE-4A32-831D-193CF79552FD}" srcOrd="1" destOrd="0" parTransId="{71020DC8-D816-452D-8D53-01883D682952}" sibTransId="{F84B990E-ED2D-4645-AC89-06D34A00B2DC}"/>
    <dgm:cxn modelId="{CDD76C16-C811-4B98-9B0E-DEB2AC5C0247}" srcId="{A6F62ECF-CEBF-4B98-92BA-045035B42FE8}" destId="{EA6CA319-B8D0-454E-8A6E-A8B74B067F25}" srcOrd="1" destOrd="0" parTransId="{501FCED7-4DF5-458F-B6D0-763A1FB05823}" sibTransId="{7C16D7FF-F573-41DA-BE95-440C0585C834}"/>
    <dgm:cxn modelId="{40ECD76D-D0D4-471A-ACC1-BECAA90FCB44}" type="presOf" srcId="{51C9447F-74F5-4105-82E2-849283A1954A}" destId="{8CC680EA-2871-4059-A76C-FBA1DCF11C43}" srcOrd="0" destOrd="0" presId="urn:microsoft.com/office/officeart/2008/layout/HorizontalMultiLevelHierarchy"/>
    <dgm:cxn modelId="{66D690D2-B5F5-47F9-BD1A-358B9C43622F}" type="presOf" srcId="{71020DC8-D816-452D-8D53-01883D682952}" destId="{45160C6D-1A31-49C4-92D3-ED11EB4F64B6}" srcOrd="1" destOrd="0" presId="urn:microsoft.com/office/officeart/2008/layout/HorizontalMultiLevelHierarchy"/>
    <dgm:cxn modelId="{DE93F2B8-A340-41AF-B7B7-0D38A9F50590}" type="presOf" srcId="{EA6CA319-B8D0-454E-8A6E-A8B74B067F25}" destId="{1D9379C0-D074-4D3B-B976-844A4DFA4CF6}" srcOrd="0" destOrd="0" presId="urn:microsoft.com/office/officeart/2008/layout/HorizontalMultiLevelHierarchy"/>
    <dgm:cxn modelId="{A754D73D-0F3F-4CB8-B011-E5E4911240A3}" type="presOf" srcId="{593AF57A-B389-40D6-BAE2-C7E0BFB8748E}" destId="{95EAA39C-8699-4AE7-9506-CF6AF06F9C33}" srcOrd="0" destOrd="0" presId="urn:microsoft.com/office/officeart/2008/layout/HorizontalMultiLevelHierarchy"/>
    <dgm:cxn modelId="{CA36DA3E-BF0D-4410-8D0B-625ADB252AB0}" type="presOf" srcId="{F7C4007C-FC2F-4CE6-BB82-27E89FE458D3}" destId="{8FF567CF-E300-4D1F-8E28-4FFB279C7EFA}" srcOrd="0" destOrd="0" presId="urn:microsoft.com/office/officeart/2008/layout/HorizontalMultiLevelHierarchy"/>
    <dgm:cxn modelId="{3F32B8E0-7218-45B2-B3E6-0271FF9DDB67}" type="presOf" srcId="{64765B63-B3D1-4A24-A8FC-8AA51AA1051B}" destId="{1095DF9F-974D-4A40-BB7B-D1FBBB7EF53A}" srcOrd="0" destOrd="0" presId="urn:microsoft.com/office/officeart/2008/layout/HorizontalMultiLevelHierarchy"/>
    <dgm:cxn modelId="{1829A1A5-B575-46AA-8B78-6FC66C3DC3FD}" type="presOf" srcId="{7AD7794E-058F-4E8B-8B56-90E0ADA6DAF4}" destId="{18041C45-44C4-4B46-B182-18EDBE6776FB}" srcOrd="1" destOrd="0" presId="urn:microsoft.com/office/officeart/2008/layout/HorizontalMultiLevelHierarchy"/>
    <dgm:cxn modelId="{7AE3E652-475B-4C4F-9C54-53992CA0547B}" type="presOf" srcId="{867ED59C-0BDE-4A32-831D-193CF79552FD}" destId="{746A451B-32BE-46A1-B1AB-0384C52EC1FF}" srcOrd="0" destOrd="0" presId="urn:microsoft.com/office/officeart/2008/layout/HorizontalMultiLevelHierarchy"/>
    <dgm:cxn modelId="{9AC4EFE8-A5D6-4B34-BE8F-B2ABE3DBDF3A}" srcId="{A1D6DA35-3FF0-4A08-A501-872AC33B96F6}" destId="{FDA4038E-0938-407B-80C0-ADAA67BFE154}" srcOrd="0" destOrd="0" parTransId="{7AD7794E-058F-4E8B-8B56-90E0ADA6DAF4}" sibTransId="{9730AD1F-EF64-429B-B661-0453C25F0976}"/>
    <dgm:cxn modelId="{B5CE1C71-1D3A-4876-A804-F307E24DE0F0}" type="presOf" srcId="{A6F62ECF-CEBF-4B98-92BA-045035B42FE8}" destId="{52B287C9-9CC9-4A97-BBB2-BA522F36DB41}" srcOrd="0" destOrd="0" presId="urn:microsoft.com/office/officeart/2008/layout/HorizontalMultiLevelHierarchy"/>
    <dgm:cxn modelId="{349469DD-1922-4E1A-9E79-19048796BB47}" type="presOf" srcId="{501FCED7-4DF5-458F-B6D0-763A1FB05823}" destId="{4FB4472C-F6CC-4440-B121-4027678EE325}" srcOrd="0" destOrd="0" presId="urn:microsoft.com/office/officeart/2008/layout/HorizontalMultiLevelHierarchy"/>
    <dgm:cxn modelId="{1EC8ACA7-CE18-4385-9998-761CED208C69}" type="presOf" srcId="{FDA4038E-0938-407B-80C0-ADAA67BFE154}" destId="{D8E3B77B-CC7D-420F-8574-C569CC606974}" srcOrd="0" destOrd="0" presId="urn:microsoft.com/office/officeart/2008/layout/HorizontalMultiLevelHierarchy"/>
    <dgm:cxn modelId="{7CA39F6F-E626-4DA0-8BDE-C38B9B3F2547}" type="presOf" srcId="{42D54499-7125-475A-9D09-4D1D37DBA0A0}" destId="{19EBEE0C-E0C6-4A68-B1F7-E972CC9FBE8B}" srcOrd="0" destOrd="0" presId="urn:microsoft.com/office/officeart/2008/layout/HorizontalMultiLevelHierarchy"/>
    <dgm:cxn modelId="{B092A96B-2A86-40A6-9043-C2FAE15F3AA5}" type="presOf" srcId="{D2A3A43B-EC99-44CD-BC44-1FC18E97CE46}" destId="{4A0733B5-2CD8-413A-8AA5-ADC4F7F7F64B}" srcOrd="1" destOrd="0" presId="urn:microsoft.com/office/officeart/2008/layout/HorizontalMultiLevelHierarchy"/>
    <dgm:cxn modelId="{65515BDC-C276-4FD5-9229-AD2E01A90A20}" srcId="{A6F62ECF-CEBF-4B98-92BA-045035B42FE8}" destId="{51C9447F-74F5-4105-82E2-849283A1954A}" srcOrd="0" destOrd="0" parTransId="{42D54499-7125-475A-9D09-4D1D37DBA0A0}" sibTransId="{79D07291-568B-4B07-A07A-E2A1C3E4B2EE}"/>
    <dgm:cxn modelId="{63D0D4B5-A7E2-4E40-8D6D-6CF216BF89C8}" srcId="{A1D6DA35-3FF0-4A08-A501-872AC33B96F6}" destId="{A6F62ECF-CEBF-4B98-92BA-045035B42FE8}" srcOrd="2" destOrd="0" parTransId="{D2A3A43B-EC99-44CD-BC44-1FC18E97CE46}" sibTransId="{A5AD6976-0D13-4F13-A9A7-B891B07E146E}"/>
    <dgm:cxn modelId="{BBF3F3FC-C458-4BEA-A2E3-9708174497D7}" type="presOf" srcId="{D2A3A43B-EC99-44CD-BC44-1FC18E97CE46}" destId="{1D2273F4-BB64-47E3-B09D-82FF137F5FF8}" srcOrd="0" destOrd="0" presId="urn:microsoft.com/office/officeart/2008/layout/HorizontalMultiLevelHierarchy"/>
    <dgm:cxn modelId="{EE49571C-24F4-4963-BB60-0BF0DE925E18}" srcId="{FDA4038E-0938-407B-80C0-ADAA67BFE154}" destId="{0FF87E72-BCD3-42B1-BFDD-E360776A219E}" srcOrd="0" destOrd="0" parTransId="{7182ED0A-B76A-4C19-92CC-10E965C3C2C3}" sibTransId="{3D03DA79-5123-4B80-B2A3-400FD8F7D815}"/>
    <dgm:cxn modelId="{4AE0E90A-5A3C-46C0-A74B-6B640B2A6759}" type="presOf" srcId="{0FF87E72-BCD3-42B1-BFDD-E360776A219E}" destId="{680D4F16-BE23-4806-A5E2-6293649FD5B7}" srcOrd="0" destOrd="0" presId="urn:microsoft.com/office/officeart/2008/layout/HorizontalMultiLevelHierarchy"/>
    <dgm:cxn modelId="{17006627-3D06-4EA6-9972-99FC585EDDCE}" srcId="{A6F62ECF-CEBF-4B98-92BA-045035B42FE8}" destId="{9067EAB5-F1A6-4398-B9EB-E866085D191D}" srcOrd="2" destOrd="0" parTransId="{593AF57A-B389-40D6-BAE2-C7E0BFB8748E}" sibTransId="{8FC68270-C548-4D18-B67E-FD082584BBA7}"/>
    <dgm:cxn modelId="{8746037D-724F-4C8E-9A4C-0655D28DE92A}" type="presOf" srcId="{F8FB4E94-B624-45BC-B651-D2051368F004}" destId="{6D049E6D-9B3C-4B5E-8341-5A4D505B879A}" srcOrd="0" destOrd="0" presId="urn:microsoft.com/office/officeart/2008/layout/HorizontalMultiLevelHierarchy"/>
    <dgm:cxn modelId="{EFD259B0-02A0-477F-928B-E85FA74EA8C2}" type="presOf" srcId="{2C449A5F-538F-44E6-90C3-BDA7C838E840}" destId="{541841ED-E1CD-401D-911D-765527F26DC1}" srcOrd="0" destOrd="0" presId="urn:microsoft.com/office/officeart/2008/layout/HorizontalMultiLevelHierarchy"/>
    <dgm:cxn modelId="{2166E9FC-E776-4100-BFD2-52016864CF0C}" srcId="{64765B63-B3D1-4A24-A8FC-8AA51AA1051B}" destId="{A1D6DA35-3FF0-4A08-A501-872AC33B96F6}" srcOrd="0" destOrd="0" parTransId="{1D726EB0-1A23-4C41-8C4C-49EDAA46B364}" sibTransId="{9596F05E-212F-406F-A031-F7EB102812CE}"/>
    <dgm:cxn modelId="{8BC406ED-44FE-4491-8FB2-049C98818A2B}" type="presOf" srcId="{7182ED0A-B76A-4C19-92CC-10E965C3C2C3}" destId="{8A7E26B8-202B-4CAB-819E-87B843270342}" srcOrd="1" destOrd="0" presId="urn:microsoft.com/office/officeart/2008/layout/HorizontalMultiLevelHierarchy"/>
    <dgm:cxn modelId="{FFF396F6-A645-42B7-BFE6-F4B0C6CBE708}" type="presParOf" srcId="{1095DF9F-974D-4A40-BB7B-D1FBBB7EF53A}" destId="{D88B2C37-5832-4421-899B-E689CB8EC43B}" srcOrd="0" destOrd="0" presId="urn:microsoft.com/office/officeart/2008/layout/HorizontalMultiLevelHierarchy"/>
    <dgm:cxn modelId="{A3A454A8-D6D3-486C-95E7-BCD3A0A27BE0}" type="presParOf" srcId="{D88B2C37-5832-4421-899B-E689CB8EC43B}" destId="{207C8444-BD31-47E0-81AA-5940277ABEBE}" srcOrd="0" destOrd="0" presId="urn:microsoft.com/office/officeart/2008/layout/HorizontalMultiLevelHierarchy"/>
    <dgm:cxn modelId="{413EB9DD-3A26-401F-94D2-C7197DB8D347}" type="presParOf" srcId="{D88B2C37-5832-4421-899B-E689CB8EC43B}" destId="{C3D6FEE3-2A5B-48EB-B8AC-DB032493CF19}" srcOrd="1" destOrd="0" presId="urn:microsoft.com/office/officeart/2008/layout/HorizontalMultiLevelHierarchy"/>
    <dgm:cxn modelId="{70F4A6C5-A442-487F-BE7E-1FE60813F2D8}" type="presParOf" srcId="{C3D6FEE3-2A5B-48EB-B8AC-DB032493CF19}" destId="{CB8A0276-0579-4A22-B7BD-03BA442DFF01}" srcOrd="0" destOrd="0" presId="urn:microsoft.com/office/officeart/2008/layout/HorizontalMultiLevelHierarchy"/>
    <dgm:cxn modelId="{81696E56-4522-4B8D-B7E9-F1FC2E3A9B10}" type="presParOf" srcId="{CB8A0276-0579-4A22-B7BD-03BA442DFF01}" destId="{18041C45-44C4-4B46-B182-18EDBE6776FB}" srcOrd="0" destOrd="0" presId="urn:microsoft.com/office/officeart/2008/layout/HorizontalMultiLevelHierarchy"/>
    <dgm:cxn modelId="{19A89501-C82D-412E-9DDA-D4424DC58FBB}" type="presParOf" srcId="{C3D6FEE3-2A5B-48EB-B8AC-DB032493CF19}" destId="{C17FF32E-1DB3-4A29-90B2-473C9E6C83E0}" srcOrd="1" destOrd="0" presId="urn:microsoft.com/office/officeart/2008/layout/HorizontalMultiLevelHierarchy"/>
    <dgm:cxn modelId="{E9484824-9414-4C93-AE64-1CC8A4220AFC}" type="presParOf" srcId="{C17FF32E-1DB3-4A29-90B2-473C9E6C83E0}" destId="{D8E3B77B-CC7D-420F-8574-C569CC606974}" srcOrd="0" destOrd="0" presId="urn:microsoft.com/office/officeart/2008/layout/HorizontalMultiLevelHierarchy"/>
    <dgm:cxn modelId="{27684F5C-CE85-45FF-A6C1-7B5FE48A965D}" type="presParOf" srcId="{C17FF32E-1DB3-4A29-90B2-473C9E6C83E0}" destId="{EC36CBA4-712D-4CDA-B9F3-A12B8C6ACDF7}" srcOrd="1" destOrd="0" presId="urn:microsoft.com/office/officeart/2008/layout/HorizontalMultiLevelHierarchy"/>
    <dgm:cxn modelId="{66FBE4C2-0AB1-4A2A-A8AD-6305042E5BD2}" type="presParOf" srcId="{EC36CBA4-712D-4CDA-B9F3-A12B8C6ACDF7}" destId="{A692A56C-9E78-46C8-A580-4645D58CE621}" srcOrd="0" destOrd="0" presId="urn:microsoft.com/office/officeart/2008/layout/HorizontalMultiLevelHierarchy"/>
    <dgm:cxn modelId="{94872900-F1CC-4CAD-AB2F-6E7CF0814B96}" type="presParOf" srcId="{A692A56C-9E78-46C8-A580-4645D58CE621}" destId="{8A7E26B8-202B-4CAB-819E-87B843270342}" srcOrd="0" destOrd="0" presId="urn:microsoft.com/office/officeart/2008/layout/HorizontalMultiLevelHierarchy"/>
    <dgm:cxn modelId="{328DA46A-E11F-4713-9231-2A3E2CB5112B}" type="presParOf" srcId="{EC36CBA4-712D-4CDA-B9F3-A12B8C6ACDF7}" destId="{BA63640D-C2A7-4A6B-BD23-12E87515097B}" srcOrd="1" destOrd="0" presId="urn:microsoft.com/office/officeart/2008/layout/HorizontalMultiLevelHierarchy"/>
    <dgm:cxn modelId="{B6A3BC59-7327-41E8-9EDE-1F94DDBB30F8}" type="presParOf" srcId="{BA63640D-C2A7-4A6B-BD23-12E87515097B}" destId="{680D4F16-BE23-4806-A5E2-6293649FD5B7}" srcOrd="0" destOrd="0" presId="urn:microsoft.com/office/officeart/2008/layout/HorizontalMultiLevelHierarchy"/>
    <dgm:cxn modelId="{E0DCED4F-4BF5-4003-8AFE-BD2C4CFB7256}" type="presParOf" srcId="{BA63640D-C2A7-4A6B-BD23-12E87515097B}" destId="{B699F70F-181C-4C6C-A06D-3EF60A66E144}" srcOrd="1" destOrd="0" presId="urn:microsoft.com/office/officeart/2008/layout/HorizontalMultiLevelHierarchy"/>
    <dgm:cxn modelId="{3904FDEC-C563-4838-9691-0A336F4E063E}" type="presParOf" srcId="{C3D6FEE3-2A5B-48EB-B8AC-DB032493CF19}" destId="{8FF567CF-E300-4D1F-8E28-4FFB279C7EFA}" srcOrd="2" destOrd="0" presId="urn:microsoft.com/office/officeart/2008/layout/HorizontalMultiLevelHierarchy"/>
    <dgm:cxn modelId="{216A7364-D917-484F-BECC-067760DFAF72}" type="presParOf" srcId="{8FF567CF-E300-4D1F-8E28-4FFB279C7EFA}" destId="{E3F08F08-5AE8-4592-ACDE-A26ED6451D93}" srcOrd="0" destOrd="0" presId="urn:microsoft.com/office/officeart/2008/layout/HorizontalMultiLevelHierarchy"/>
    <dgm:cxn modelId="{470754BE-97E9-4CA2-B1FC-A5F49AEFA36A}" type="presParOf" srcId="{C3D6FEE3-2A5B-48EB-B8AC-DB032493CF19}" destId="{402A31AE-14C2-459E-89A2-FDB2FD39546E}" srcOrd="3" destOrd="0" presId="urn:microsoft.com/office/officeart/2008/layout/HorizontalMultiLevelHierarchy"/>
    <dgm:cxn modelId="{8613DAC3-B156-4658-B473-6A594A529671}" type="presParOf" srcId="{402A31AE-14C2-459E-89A2-FDB2FD39546E}" destId="{267A174A-7FA2-44B2-BE5E-E5AEB791DDCD}" srcOrd="0" destOrd="0" presId="urn:microsoft.com/office/officeart/2008/layout/HorizontalMultiLevelHierarchy"/>
    <dgm:cxn modelId="{2B9CD72B-883A-4426-BA1F-41820B52F293}" type="presParOf" srcId="{402A31AE-14C2-459E-89A2-FDB2FD39546E}" destId="{1EE54698-89D8-4746-B326-4D3482107D6C}" srcOrd="1" destOrd="0" presId="urn:microsoft.com/office/officeart/2008/layout/HorizontalMultiLevelHierarchy"/>
    <dgm:cxn modelId="{0626B8B6-5E67-4DF2-A7D5-AC8B8433D15D}" type="presParOf" srcId="{1EE54698-89D8-4746-B326-4D3482107D6C}" destId="{541841ED-E1CD-401D-911D-765527F26DC1}" srcOrd="0" destOrd="0" presId="urn:microsoft.com/office/officeart/2008/layout/HorizontalMultiLevelHierarchy"/>
    <dgm:cxn modelId="{0E1B13D1-18D7-45DA-BDAF-800E3B2B5374}" type="presParOf" srcId="{541841ED-E1CD-401D-911D-765527F26DC1}" destId="{0CDE5236-C7CC-4161-BB75-8142C07CE30F}" srcOrd="0" destOrd="0" presId="urn:microsoft.com/office/officeart/2008/layout/HorizontalMultiLevelHierarchy"/>
    <dgm:cxn modelId="{535BABFF-02F7-4727-9E3D-4DD5E0167616}" type="presParOf" srcId="{1EE54698-89D8-4746-B326-4D3482107D6C}" destId="{CDD19DE3-6E92-4518-B51F-53DEF81DE32E}" srcOrd="1" destOrd="0" presId="urn:microsoft.com/office/officeart/2008/layout/HorizontalMultiLevelHierarchy"/>
    <dgm:cxn modelId="{285F767C-8C76-4D15-B8A9-4ABA4B26D7B7}" type="presParOf" srcId="{CDD19DE3-6E92-4518-B51F-53DEF81DE32E}" destId="{6D049E6D-9B3C-4B5E-8341-5A4D505B879A}" srcOrd="0" destOrd="0" presId="urn:microsoft.com/office/officeart/2008/layout/HorizontalMultiLevelHierarchy"/>
    <dgm:cxn modelId="{F7B65298-B39F-4869-95E8-F4EF2DD4B530}" type="presParOf" srcId="{CDD19DE3-6E92-4518-B51F-53DEF81DE32E}" destId="{4002DD28-1C0B-4771-A5AA-0D4DF2BB09A0}" srcOrd="1" destOrd="0" presId="urn:microsoft.com/office/officeart/2008/layout/HorizontalMultiLevelHierarchy"/>
    <dgm:cxn modelId="{94D1B355-6D32-43AD-B2D6-632205CE7F09}" type="presParOf" srcId="{1EE54698-89D8-4746-B326-4D3482107D6C}" destId="{BBD8FFF3-E92C-4012-9754-2324BA84DF60}" srcOrd="2" destOrd="0" presId="urn:microsoft.com/office/officeart/2008/layout/HorizontalMultiLevelHierarchy"/>
    <dgm:cxn modelId="{A6AB25D7-9EC7-41E1-92DD-75944B08D416}" type="presParOf" srcId="{BBD8FFF3-E92C-4012-9754-2324BA84DF60}" destId="{45160C6D-1A31-49C4-92D3-ED11EB4F64B6}" srcOrd="0" destOrd="0" presId="urn:microsoft.com/office/officeart/2008/layout/HorizontalMultiLevelHierarchy"/>
    <dgm:cxn modelId="{C511457A-16AC-4273-AFDD-611E26CE900B}" type="presParOf" srcId="{1EE54698-89D8-4746-B326-4D3482107D6C}" destId="{EF4E96D0-ECCF-49AD-A99A-31CB256CEEB9}" srcOrd="3" destOrd="0" presId="urn:microsoft.com/office/officeart/2008/layout/HorizontalMultiLevelHierarchy"/>
    <dgm:cxn modelId="{2101DFD1-8413-44C4-B38F-AA8751D29477}" type="presParOf" srcId="{EF4E96D0-ECCF-49AD-A99A-31CB256CEEB9}" destId="{746A451B-32BE-46A1-B1AB-0384C52EC1FF}" srcOrd="0" destOrd="0" presId="urn:microsoft.com/office/officeart/2008/layout/HorizontalMultiLevelHierarchy"/>
    <dgm:cxn modelId="{8E153D0C-F80A-4BDE-B700-F4614D7DE207}" type="presParOf" srcId="{EF4E96D0-ECCF-49AD-A99A-31CB256CEEB9}" destId="{E269E924-77E2-4D81-BF41-63B8F716D65F}" srcOrd="1" destOrd="0" presId="urn:microsoft.com/office/officeart/2008/layout/HorizontalMultiLevelHierarchy"/>
    <dgm:cxn modelId="{C3931FD2-4549-42C7-989C-859924F0F350}" type="presParOf" srcId="{C3D6FEE3-2A5B-48EB-B8AC-DB032493CF19}" destId="{1D2273F4-BB64-47E3-B09D-82FF137F5FF8}" srcOrd="4" destOrd="0" presId="urn:microsoft.com/office/officeart/2008/layout/HorizontalMultiLevelHierarchy"/>
    <dgm:cxn modelId="{E85DFF96-29EF-4B04-9DA2-717B153EF768}" type="presParOf" srcId="{1D2273F4-BB64-47E3-B09D-82FF137F5FF8}" destId="{4A0733B5-2CD8-413A-8AA5-ADC4F7F7F64B}" srcOrd="0" destOrd="0" presId="urn:microsoft.com/office/officeart/2008/layout/HorizontalMultiLevelHierarchy"/>
    <dgm:cxn modelId="{87BA3B9C-70C5-4E1A-89FF-C75FCEB5D2F1}" type="presParOf" srcId="{C3D6FEE3-2A5B-48EB-B8AC-DB032493CF19}" destId="{AEB23CA6-385E-46DB-88EA-5FB4EAAADE4F}" srcOrd="5" destOrd="0" presId="urn:microsoft.com/office/officeart/2008/layout/HorizontalMultiLevelHierarchy"/>
    <dgm:cxn modelId="{31D431CC-2547-4903-A6CD-92624A24FE6A}" type="presParOf" srcId="{AEB23CA6-385E-46DB-88EA-5FB4EAAADE4F}" destId="{52B287C9-9CC9-4A97-BBB2-BA522F36DB41}" srcOrd="0" destOrd="0" presId="urn:microsoft.com/office/officeart/2008/layout/HorizontalMultiLevelHierarchy"/>
    <dgm:cxn modelId="{40554916-BF9A-4FF3-B10F-D67C4B31A2FD}" type="presParOf" srcId="{AEB23CA6-385E-46DB-88EA-5FB4EAAADE4F}" destId="{B5419674-E4C5-4088-9D75-E26298F9E289}" srcOrd="1" destOrd="0" presId="urn:microsoft.com/office/officeart/2008/layout/HorizontalMultiLevelHierarchy"/>
    <dgm:cxn modelId="{D80BE5D8-2C02-488A-A4FA-80E0F475E010}" type="presParOf" srcId="{B5419674-E4C5-4088-9D75-E26298F9E289}" destId="{19EBEE0C-E0C6-4A68-B1F7-E972CC9FBE8B}" srcOrd="0" destOrd="0" presId="urn:microsoft.com/office/officeart/2008/layout/HorizontalMultiLevelHierarchy"/>
    <dgm:cxn modelId="{B164131E-9EA4-4A6F-86E5-00B3265C20A5}" type="presParOf" srcId="{19EBEE0C-E0C6-4A68-B1F7-E972CC9FBE8B}" destId="{6A964165-3302-463B-B085-360276AF9D8F}" srcOrd="0" destOrd="0" presId="urn:microsoft.com/office/officeart/2008/layout/HorizontalMultiLevelHierarchy"/>
    <dgm:cxn modelId="{A62715DE-DEAA-4932-BD9D-2DE721F36547}" type="presParOf" srcId="{B5419674-E4C5-4088-9D75-E26298F9E289}" destId="{E46151C7-ADE4-467D-80FB-6F7AA57F8942}" srcOrd="1" destOrd="0" presId="urn:microsoft.com/office/officeart/2008/layout/HorizontalMultiLevelHierarchy"/>
    <dgm:cxn modelId="{DF0A8EA5-A99B-4398-8C8E-B020661D01BE}" type="presParOf" srcId="{E46151C7-ADE4-467D-80FB-6F7AA57F8942}" destId="{8CC680EA-2871-4059-A76C-FBA1DCF11C43}" srcOrd="0" destOrd="0" presId="urn:microsoft.com/office/officeart/2008/layout/HorizontalMultiLevelHierarchy"/>
    <dgm:cxn modelId="{6598BB32-6B6B-4506-99A6-5C55F44F2E0B}" type="presParOf" srcId="{E46151C7-ADE4-467D-80FB-6F7AA57F8942}" destId="{A56F97D4-28BF-4E27-97BA-B7478E32F6D0}" srcOrd="1" destOrd="0" presId="urn:microsoft.com/office/officeart/2008/layout/HorizontalMultiLevelHierarchy"/>
    <dgm:cxn modelId="{25BE2A2A-6DBC-4E8E-B6B5-412988A3FC4D}" type="presParOf" srcId="{B5419674-E4C5-4088-9D75-E26298F9E289}" destId="{4FB4472C-F6CC-4440-B121-4027678EE325}" srcOrd="2" destOrd="0" presId="urn:microsoft.com/office/officeart/2008/layout/HorizontalMultiLevelHierarchy"/>
    <dgm:cxn modelId="{A4FC65E1-08DD-42EA-9DC1-544004EDD71B}" type="presParOf" srcId="{4FB4472C-F6CC-4440-B121-4027678EE325}" destId="{60165243-3A04-4796-9B9F-659F7F632D61}" srcOrd="0" destOrd="0" presId="urn:microsoft.com/office/officeart/2008/layout/HorizontalMultiLevelHierarchy"/>
    <dgm:cxn modelId="{B28BC532-6A3D-424E-9AA4-9DDA44DBC75E}" type="presParOf" srcId="{B5419674-E4C5-4088-9D75-E26298F9E289}" destId="{B62C3ABC-608E-4ECE-9CA9-992FE67F918C}" srcOrd="3" destOrd="0" presId="urn:microsoft.com/office/officeart/2008/layout/HorizontalMultiLevelHierarchy"/>
    <dgm:cxn modelId="{B5E9D180-E199-4901-B858-18FAF2D4D6F2}" type="presParOf" srcId="{B62C3ABC-608E-4ECE-9CA9-992FE67F918C}" destId="{1D9379C0-D074-4D3B-B976-844A4DFA4CF6}" srcOrd="0" destOrd="0" presId="urn:microsoft.com/office/officeart/2008/layout/HorizontalMultiLevelHierarchy"/>
    <dgm:cxn modelId="{CBB156E5-24AD-43B2-B099-E90FC2EFD0B7}" type="presParOf" srcId="{B62C3ABC-608E-4ECE-9CA9-992FE67F918C}" destId="{0501AEF0-BB55-4DBB-98CC-ED74FCEF049C}" srcOrd="1" destOrd="0" presId="urn:microsoft.com/office/officeart/2008/layout/HorizontalMultiLevelHierarchy"/>
    <dgm:cxn modelId="{627A7C25-587F-4341-A1A2-E4C13C91AC79}" type="presParOf" srcId="{B5419674-E4C5-4088-9D75-E26298F9E289}" destId="{95EAA39C-8699-4AE7-9506-CF6AF06F9C33}" srcOrd="4" destOrd="0" presId="urn:microsoft.com/office/officeart/2008/layout/HorizontalMultiLevelHierarchy"/>
    <dgm:cxn modelId="{F47A201C-0892-43D9-BC6C-7E7D6CDA40B5}" type="presParOf" srcId="{95EAA39C-8699-4AE7-9506-CF6AF06F9C33}" destId="{30966FB4-1E09-4608-AB18-8A62D9F1AE44}" srcOrd="0" destOrd="0" presId="urn:microsoft.com/office/officeart/2008/layout/HorizontalMultiLevelHierarchy"/>
    <dgm:cxn modelId="{71C8275C-BC0D-4B1A-AABB-3849EF119602}" type="presParOf" srcId="{B5419674-E4C5-4088-9D75-E26298F9E289}" destId="{C0B6C620-7F30-4242-8B46-8B6922C03636}" srcOrd="5" destOrd="0" presId="urn:microsoft.com/office/officeart/2008/layout/HorizontalMultiLevelHierarchy"/>
    <dgm:cxn modelId="{B4366D31-5AD4-4022-A512-9A81E151E0AD}" type="presParOf" srcId="{C0B6C620-7F30-4242-8B46-8B6922C03636}" destId="{08618417-9833-465B-A9E3-F6EACA80E062}" srcOrd="0" destOrd="0" presId="urn:microsoft.com/office/officeart/2008/layout/HorizontalMultiLevelHierarchy"/>
    <dgm:cxn modelId="{50E60F5C-7DFB-4A41-9BFB-A8E0507A1C2A}" type="presParOf" srcId="{C0B6C620-7F30-4242-8B46-8B6922C03636}" destId="{D4587C26-C000-4CD0-8208-BF2815731AE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765B63-B3D1-4A24-A8FC-8AA51AA1051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1D6DA35-3FF0-4A08-A501-872AC33B96F6}">
      <dgm:prSet phldrT="[Текст]"/>
      <dgm:spPr/>
      <dgm:t>
        <a:bodyPr/>
        <a:lstStyle/>
        <a:p>
          <a:r>
            <a:rPr lang="ru-RU" dirty="0"/>
            <a:t>образовательный процесс</a:t>
          </a:r>
        </a:p>
      </dgm:t>
    </dgm:pt>
    <dgm:pt modelId="{1D726EB0-1A23-4C41-8C4C-49EDAA46B364}" type="parTrans" cxnId="{2166E9FC-E776-4100-BFD2-52016864CF0C}">
      <dgm:prSet/>
      <dgm:spPr/>
      <dgm:t>
        <a:bodyPr/>
        <a:lstStyle/>
        <a:p>
          <a:endParaRPr lang="ru-RU"/>
        </a:p>
      </dgm:t>
    </dgm:pt>
    <dgm:pt modelId="{9596F05E-212F-406F-A031-F7EB102812CE}" type="sibTrans" cxnId="{2166E9FC-E776-4100-BFD2-52016864CF0C}">
      <dgm:prSet/>
      <dgm:spPr/>
      <dgm:t>
        <a:bodyPr/>
        <a:lstStyle/>
        <a:p>
          <a:endParaRPr lang="ru-RU"/>
        </a:p>
      </dgm:t>
    </dgm:pt>
    <dgm:pt modelId="{FDA4038E-0938-407B-80C0-ADAA67BFE154}">
      <dgm:prSet phldrT="[Текст]" custT="1"/>
      <dgm:spPr/>
      <dgm:t>
        <a:bodyPr/>
        <a:lstStyle/>
        <a:p>
          <a:r>
            <a:rPr lang="ru-RU" sz="1600" dirty="0" smtClean="0"/>
            <a:t>Урочная </a:t>
          </a:r>
          <a:r>
            <a:rPr lang="ru-RU" sz="1600" dirty="0"/>
            <a:t>деятельность</a:t>
          </a:r>
        </a:p>
      </dgm:t>
    </dgm:pt>
    <dgm:pt modelId="{7AD7794E-058F-4E8B-8B56-90E0ADA6DAF4}" type="parTrans" cxnId="{9AC4EFE8-A5D6-4B34-BE8F-B2ABE3DBDF3A}">
      <dgm:prSet/>
      <dgm:spPr/>
      <dgm:t>
        <a:bodyPr/>
        <a:lstStyle/>
        <a:p>
          <a:endParaRPr lang="ru-RU"/>
        </a:p>
      </dgm:t>
    </dgm:pt>
    <dgm:pt modelId="{9730AD1F-EF64-429B-B661-0453C25F0976}" type="sibTrans" cxnId="{9AC4EFE8-A5D6-4B34-BE8F-B2ABE3DBDF3A}">
      <dgm:prSet/>
      <dgm:spPr/>
      <dgm:t>
        <a:bodyPr/>
        <a:lstStyle/>
        <a:p>
          <a:endParaRPr lang="ru-RU"/>
        </a:p>
      </dgm:t>
    </dgm:pt>
    <dgm:pt modelId="{152588F2-5BDF-48C5-AB10-45A36614F268}">
      <dgm:prSet phldrT="[Текст]" custT="1"/>
      <dgm:spPr/>
      <dgm:t>
        <a:bodyPr/>
        <a:lstStyle/>
        <a:p>
          <a:r>
            <a:rPr lang="ru-RU" sz="1600" dirty="0" smtClean="0"/>
            <a:t>Внеурочная </a:t>
          </a:r>
          <a:r>
            <a:rPr lang="ru-RU" sz="1600" dirty="0"/>
            <a:t>деятельность</a:t>
          </a:r>
        </a:p>
      </dgm:t>
    </dgm:pt>
    <dgm:pt modelId="{F7C4007C-FC2F-4CE6-BB82-27E89FE458D3}" type="parTrans" cxnId="{76B81BB1-F49D-46E6-90D0-258C215B2BF5}">
      <dgm:prSet/>
      <dgm:spPr/>
      <dgm:t>
        <a:bodyPr/>
        <a:lstStyle/>
        <a:p>
          <a:endParaRPr lang="ru-RU"/>
        </a:p>
      </dgm:t>
    </dgm:pt>
    <dgm:pt modelId="{C2794888-9FE2-46D2-866E-016F50F255EC}" type="sibTrans" cxnId="{76B81BB1-F49D-46E6-90D0-258C215B2BF5}">
      <dgm:prSet/>
      <dgm:spPr/>
      <dgm:t>
        <a:bodyPr/>
        <a:lstStyle/>
        <a:p>
          <a:endParaRPr lang="ru-RU"/>
        </a:p>
      </dgm:t>
    </dgm:pt>
    <dgm:pt modelId="{A6F62ECF-CEBF-4B98-92BA-045035B42FE8}">
      <dgm:prSet phldrT="[Текст]" custT="1"/>
      <dgm:spPr/>
      <dgm:t>
        <a:bodyPr/>
        <a:lstStyle/>
        <a:p>
          <a:r>
            <a:rPr lang="ru-RU" sz="1600" dirty="0" smtClean="0"/>
            <a:t>Воспитательная деятельность</a:t>
          </a:r>
          <a:endParaRPr lang="ru-RU" sz="1600" dirty="0"/>
        </a:p>
      </dgm:t>
    </dgm:pt>
    <dgm:pt modelId="{D2A3A43B-EC99-44CD-BC44-1FC18E97CE46}" type="parTrans" cxnId="{63D0D4B5-A7E2-4E40-8D6D-6CF216BF89C8}">
      <dgm:prSet/>
      <dgm:spPr/>
      <dgm:t>
        <a:bodyPr/>
        <a:lstStyle/>
        <a:p>
          <a:endParaRPr lang="ru-RU"/>
        </a:p>
      </dgm:t>
    </dgm:pt>
    <dgm:pt modelId="{A5AD6976-0D13-4F13-A9A7-B891B07E146E}" type="sibTrans" cxnId="{63D0D4B5-A7E2-4E40-8D6D-6CF216BF89C8}">
      <dgm:prSet/>
      <dgm:spPr/>
      <dgm:t>
        <a:bodyPr/>
        <a:lstStyle/>
        <a:p>
          <a:endParaRPr lang="ru-RU"/>
        </a:p>
      </dgm:t>
    </dgm:pt>
    <dgm:pt modelId="{F8FB4E94-B624-45BC-B651-D2051368F00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dirty="0"/>
            <a:t>Курс внеурочной </a:t>
          </a:r>
          <a:r>
            <a:rPr lang="ru-RU" sz="1500" dirty="0" smtClean="0"/>
            <a:t>деятельности «Мы – </a:t>
          </a:r>
          <a:r>
            <a:rPr lang="ru-RU" sz="1500" dirty="0" err="1" smtClean="0"/>
            <a:t>ярославичи</a:t>
          </a:r>
          <a:r>
            <a:rPr lang="ru-RU" sz="1500" dirty="0" smtClean="0"/>
            <a:t>», «Домовенок» (</a:t>
          </a:r>
          <a:r>
            <a:rPr lang="ru-RU" sz="1500" dirty="0"/>
            <a:t>начальная школа)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500" dirty="0"/>
            <a:t>Курс внеурочной деятельности </a:t>
          </a:r>
          <a:r>
            <a:rPr lang="ru-RU" sz="1500" dirty="0" smtClean="0"/>
            <a:t>«Я </a:t>
          </a:r>
          <a:r>
            <a:rPr lang="ru-RU" sz="1500" dirty="0"/>
            <a:t>- гражданин </a:t>
          </a:r>
          <a:r>
            <a:rPr lang="ru-RU" sz="1500" dirty="0" smtClean="0"/>
            <a:t>России» </a:t>
          </a:r>
          <a:r>
            <a:rPr lang="ru-RU" sz="1500" dirty="0"/>
            <a:t>(основная школа)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500" dirty="0"/>
            <a:t>Клуб исторической реконструкции </a:t>
          </a:r>
          <a:r>
            <a:rPr lang="ru-RU" sz="1500" dirty="0" smtClean="0"/>
            <a:t>«Школьный музей»</a:t>
          </a:r>
          <a:endParaRPr lang="ru-RU" sz="1500" dirty="0"/>
        </a:p>
      </dgm:t>
    </dgm:pt>
    <dgm:pt modelId="{2C449A5F-538F-44E6-90C3-BDA7C838E840}" type="parTrans" cxnId="{7570160C-19B9-4A13-9243-8FB0BEE614D7}">
      <dgm:prSet/>
      <dgm:spPr/>
      <dgm:t>
        <a:bodyPr/>
        <a:lstStyle/>
        <a:p>
          <a:endParaRPr lang="ru-RU"/>
        </a:p>
      </dgm:t>
    </dgm:pt>
    <dgm:pt modelId="{12B860C5-B498-415D-A5BF-9D3C2D7A1901}" type="sibTrans" cxnId="{7570160C-19B9-4A13-9243-8FB0BEE614D7}">
      <dgm:prSet/>
      <dgm:spPr/>
      <dgm:t>
        <a:bodyPr/>
        <a:lstStyle/>
        <a:p>
          <a:endParaRPr lang="ru-RU"/>
        </a:p>
      </dgm:t>
    </dgm:pt>
    <dgm:pt modelId="{7568DAFD-EF09-4A23-A066-4C5290C989DC}">
      <dgm:prSet phldrT="[Текст]" custT="1"/>
      <dgm:spPr/>
      <dgm:t>
        <a:bodyPr/>
        <a:lstStyle/>
        <a:p>
          <a:r>
            <a:rPr lang="ru-RU" sz="1500" dirty="0"/>
            <a:t>Экскурсии в школьный музей, музеи города Ярославля и Ярославской области</a:t>
          </a:r>
        </a:p>
      </dgm:t>
    </dgm:pt>
    <dgm:pt modelId="{D27183D9-B1AB-4C33-A8BD-0159E08EBC02}" type="parTrans" cxnId="{1061C957-085B-4503-8069-6ABAA3A028E7}">
      <dgm:prSet/>
      <dgm:spPr/>
      <dgm:t>
        <a:bodyPr/>
        <a:lstStyle/>
        <a:p>
          <a:endParaRPr lang="ru-RU"/>
        </a:p>
      </dgm:t>
    </dgm:pt>
    <dgm:pt modelId="{916BCB87-C249-41DE-B490-DC663E8E5CBB}" type="sibTrans" cxnId="{1061C957-085B-4503-8069-6ABAA3A028E7}">
      <dgm:prSet/>
      <dgm:spPr/>
      <dgm:t>
        <a:bodyPr/>
        <a:lstStyle/>
        <a:p>
          <a:endParaRPr lang="ru-RU"/>
        </a:p>
      </dgm:t>
    </dgm:pt>
    <dgm:pt modelId="{9067EAB5-F1A6-4398-B9EB-E866085D191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dirty="0" smtClean="0"/>
            <a:t>Школьный конкурс "Моя родословная"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500" dirty="0" smtClean="0"/>
            <a:t>Школьный конкурс "Мы едины"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500" dirty="0" smtClean="0"/>
            <a:t>Кружковая деятельность "Народы мира и их традиции"</a:t>
          </a:r>
          <a:endParaRPr lang="ru-RU" sz="1500" dirty="0"/>
        </a:p>
      </dgm:t>
    </dgm:pt>
    <dgm:pt modelId="{593AF57A-B389-40D6-BAE2-C7E0BFB8748E}" type="parTrans" cxnId="{17006627-3D06-4EA6-9972-99FC585EDDCE}">
      <dgm:prSet/>
      <dgm:spPr/>
      <dgm:t>
        <a:bodyPr/>
        <a:lstStyle/>
        <a:p>
          <a:endParaRPr lang="ru-RU"/>
        </a:p>
      </dgm:t>
    </dgm:pt>
    <dgm:pt modelId="{8FC68270-C548-4D18-B67E-FD082584BBA7}" type="sibTrans" cxnId="{17006627-3D06-4EA6-9972-99FC585EDDCE}">
      <dgm:prSet/>
      <dgm:spPr/>
      <dgm:t>
        <a:bodyPr/>
        <a:lstStyle/>
        <a:p>
          <a:endParaRPr lang="ru-RU"/>
        </a:p>
      </dgm:t>
    </dgm:pt>
    <dgm:pt modelId="{F933BF85-E284-40D8-B171-0D607568A73B}">
      <dgm:prSet custT="1"/>
      <dgm:spPr/>
      <dgm:t>
        <a:bodyPr/>
        <a:lstStyle/>
        <a:p>
          <a:r>
            <a:rPr lang="ru-RU" sz="1500" dirty="0"/>
            <a:t>Участие </a:t>
          </a:r>
          <a:r>
            <a:rPr lang="ru-RU" sz="1500" dirty="0" smtClean="0"/>
            <a:t>в научно-</a:t>
          </a:r>
          <a:r>
            <a:rPr lang="ru-RU" sz="1500" dirty="0" err="1" smtClean="0"/>
            <a:t>исслед</a:t>
          </a:r>
          <a:r>
            <a:rPr lang="ru-RU" sz="1500" dirty="0" smtClean="0"/>
            <a:t>. </a:t>
          </a:r>
          <a:r>
            <a:rPr lang="ru-RU" sz="1500" dirty="0"/>
            <a:t>конференции "Отечество"</a:t>
          </a:r>
          <a:endParaRPr lang="en-US" sz="1500" dirty="0"/>
        </a:p>
        <a:p>
          <a:r>
            <a:rPr lang="ru-RU" sz="1500" dirty="0"/>
            <a:t>Школьная  конференция "Весна</a:t>
          </a:r>
          <a:r>
            <a:rPr lang="ru-RU" sz="1200" dirty="0"/>
            <a:t>"</a:t>
          </a:r>
          <a:endParaRPr lang="ru-RU" sz="600" dirty="0"/>
        </a:p>
      </dgm:t>
    </dgm:pt>
    <dgm:pt modelId="{02FA8B5B-7533-4797-B80D-18539E220B00}" type="parTrans" cxnId="{9D1B1151-983F-4B89-A60B-53B4DBC6A37B}">
      <dgm:prSet/>
      <dgm:spPr/>
      <dgm:t>
        <a:bodyPr/>
        <a:lstStyle/>
        <a:p>
          <a:endParaRPr lang="ru-RU"/>
        </a:p>
      </dgm:t>
    </dgm:pt>
    <dgm:pt modelId="{A55B6698-A42B-480E-9289-2D43EBED1A0B}" type="sibTrans" cxnId="{9D1B1151-983F-4B89-A60B-53B4DBC6A37B}">
      <dgm:prSet/>
      <dgm:spPr/>
      <dgm:t>
        <a:bodyPr/>
        <a:lstStyle/>
        <a:p>
          <a:endParaRPr lang="ru-RU"/>
        </a:p>
      </dgm:t>
    </dgm:pt>
    <dgm:pt modelId="{6B26B947-39C6-4BEC-A606-33FDD1507C94}">
      <dgm:prSet custT="1"/>
      <dgm:spPr/>
      <dgm:t>
        <a:bodyPr/>
        <a:lstStyle/>
        <a:p>
          <a:r>
            <a:rPr lang="ru-RU" sz="1500" dirty="0"/>
            <a:t>Городская игра "По улицам моего города, город, в котором я живу"</a:t>
          </a:r>
        </a:p>
        <a:p>
          <a:r>
            <a:rPr lang="ru-RU" sz="1500" dirty="0" smtClean="0"/>
            <a:t>Интеллектуальные </a:t>
          </a:r>
          <a:r>
            <a:rPr lang="ru-RU" sz="1500" dirty="0" err="1"/>
            <a:t>квесты</a:t>
          </a:r>
          <a:r>
            <a:rPr lang="ru-RU" sz="1500" dirty="0"/>
            <a:t>: "Интеллектуальный </a:t>
          </a:r>
          <a:r>
            <a:rPr lang="ru-RU" sz="1500" dirty="0" smtClean="0"/>
            <a:t>троллейбус</a:t>
          </a:r>
          <a:r>
            <a:rPr lang="ru-RU" sz="1500" dirty="0"/>
            <a:t>", "Медвежья тропа", "Музейное ралли</a:t>
          </a:r>
          <a:r>
            <a:rPr lang="ru-RU" sz="1200" dirty="0"/>
            <a:t>"</a:t>
          </a:r>
        </a:p>
      </dgm:t>
    </dgm:pt>
    <dgm:pt modelId="{44132026-7A31-482B-85D3-21B3C25718EC}" type="parTrans" cxnId="{F9AD6089-CBA1-4E7A-87FD-EE4C68E211D4}">
      <dgm:prSet/>
      <dgm:spPr/>
      <dgm:t>
        <a:bodyPr/>
        <a:lstStyle/>
        <a:p>
          <a:endParaRPr lang="ru-RU"/>
        </a:p>
      </dgm:t>
    </dgm:pt>
    <dgm:pt modelId="{53054221-34C0-4B5A-9EEB-AF7BAEB64EE1}" type="sibTrans" cxnId="{F9AD6089-CBA1-4E7A-87FD-EE4C68E211D4}">
      <dgm:prSet/>
      <dgm:spPr/>
      <dgm:t>
        <a:bodyPr/>
        <a:lstStyle/>
        <a:p>
          <a:endParaRPr lang="ru-RU"/>
        </a:p>
      </dgm:t>
    </dgm:pt>
    <dgm:pt modelId="{17471086-3946-498B-9623-9A0F1CF86823}">
      <dgm:prSet phldrT="[Текст]" custT="1"/>
      <dgm:spPr/>
      <dgm:t>
        <a:bodyPr/>
        <a:lstStyle/>
        <a:p>
          <a:r>
            <a:rPr lang="ru-RU" sz="1500" dirty="0" smtClean="0"/>
            <a:t>Региональный </a:t>
          </a:r>
          <a:r>
            <a:rPr lang="ru-RU" sz="1500" dirty="0"/>
            <a:t>компонент на </a:t>
          </a:r>
          <a:r>
            <a:rPr lang="ru-RU" sz="1500" dirty="0" smtClean="0"/>
            <a:t>предметах </a:t>
          </a:r>
          <a:r>
            <a:rPr lang="ru-RU" sz="1500" dirty="0"/>
            <a:t>гуманитарного цикла (история, литература</a:t>
          </a:r>
          <a:r>
            <a:rPr lang="ru-RU" sz="1500" dirty="0" smtClean="0"/>
            <a:t>, биология</a:t>
          </a:r>
          <a:r>
            <a:rPr lang="ru-RU" sz="1500" dirty="0"/>
            <a:t>, технология, музыка</a:t>
          </a:r>
          <a:r>
            <a:rPr lang="ru-RU" sz="1500" dirty="0" smtClean="0"/>
            <a:t>, ИЗО</a:t>
          </a:r>
          <a:r>
            <a:rPr lang="ru-RU" sz="1500" dirty="0"/>
            <a:t>) - 5-6 </a:t>
          </a:r>
          <a:r>
            <a:rPr lang="ru-RU" sz="1500" dirty="0" smtClean="0"/>
            <a:t>классы</a:t>
          </a:r>
          <a:endParaRPr lang="ru-RU" sz="1500" dirty="0"/>
        </a:p>
      </dgm:t>
    </dgm:pt>
    <dgm:pt modelId="{0C932803-1FB0-4FC4-A4E7-806E34448BB2}" type="sibTrans" cxnId="{20FD968C-B29A-407F-948E-3EBBCCB6DC4D}">
      <dgm:prSet/>
      <dgm:spPr/>
      <dgm:t>
        <a:bodyPr/>
        <a:lstStyle/>
        <a:p>
          <a:endParaRPr lang="ru-RU"/>
        </a:p>
      </dgm:t>
    </dgm:pt>
    <dgm:pt modelId="{241F3285-19D0-43CC-9830-EF7BD836EF0B}" type="parTrans" cxnId="{20FD968C-B29A-407F-948E-3EBBCCB6DC4D}">
      <dgm:prSet/>
      <dgm:spPr/>
      <dgm:t>
        <a:bodyPr/>
        <a:lstStyle/>
        <a:p>
          <a:endParaRPr lang="ru-RU"/>
        </a:p>
      </dgm:t>
    </dgm:pt>
    <dgm:pt modelId="{1095DF9F-974D-4A40-BB7B-D1FBBB7EF53A}" type="pres">
      <dgm:prSet presAssocID="{64765B63-B3D1-4A24-A8FC-8AA51AA1051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8B2C37-5832-4421-899B-E689CB8EC43B}" type="pres">
      <dgm:prSet presAssocID="{A1D6DA35-3FF0-4A08-A501-872AC33B96F6}" presName="root1" presStyleCnt="0"/>
      <dgm:spPr/>
    </dgm:pt>
    <dgm:pt modelId="{207C8444-BD31-47E0-81AA-5940277ABEBE}" type="pres">
      <dgm:prSet presAssocID="{A1D6DA35-3FF0-4A08-A501-872AC33B96F6}" presName="LevelOneTextNode" presStyleLbl="node0" presStyleIdx="0" presStyleCnt="1" custScaleY="1336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D6FEE3-2A5B-48EB-B8AC-DB032493CF19}" type="pres">
      <dgm:prSet presAssocID="{A1D6DA35-3FF0-4A08-A501-872AC33B96F6}" presName="level2hierChild" presStyleCnt="0"/>
      <dgm:spPr/>
    </dgm:pt>
    <dgm:pt modelId="{CB8A0276-0579-4A22-B7BD-03BA442DFF01}" type="pres">
      <dgm:prSet presAssocID="{7AD7794E-058F-4E8B-8B56-90E0ADA6DAF4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18041C45-44C4-4B46-B182-18EDBE6776FB}" type="pres">
      <dgm:prSet presAssocID="{7AD7794E-058F-4E8B-8B56-90E0ADA6DAF4}" presName="connTx" presStyleLbl="parChTrans1D2" presStyleIdx="0" presStyleCnt="3"/>
      <dgm:spPr/>
      <dgm:t>
        <a:bodyPr/>
        <a:lstStyle/>
        <a:p>
          <a:endParaRPr lang="ru-RU"/>
        </a:p>
      </dgm:t>
    </dgm:pt>
    <dgm:pt modelId="{C17FF32E-1DB3-4A29-90B2-473C9E6C83E0}" type="pres">
      <dgm:prSet presAssocID="{FDA4038E-0938-407B-80C0-ADAA67BFE154}" presName="root2" presStyleCnt="0"/>
      <dgm:spPr/>
    </dgm:pt>
    <dgm:pt modelId="{D8E3B77B-CC7D-420F-8574-C569CC606974}" type="pres">
      <dgm:prSet presAssocID="{FDA4038E-0938-407B-80C0-ADAA67BFE154}" presName="LevelTwoTextNode" presStyleLbl="node2" presStyleIdx="0" presStyleCnt="3" custScaleX="838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36CBA4-712D-4CDA-B9F3-A12B8C6ACDF7}" type="pres">
      <dgm:prSet presAssocID="{FDA4038E-0938-407B-80C0-ADAA67BFE154}" presName="level3hierChild" presStyleCnt="0"/>
      <dgm:spPr/>
    </dgm:pt>
    <dgm:pt modelId="{3B0D41D2-6A7A-4902-B3A0-ED8335A4DD1B}" type="pres">
      <dgm:prSet presAssocID="{241F3285-19D0-43CC-9830-EF7BD836EF0B}" presName="conn2-1" presStyleLbl="parChTrans1D3" presStyleIdx="0" presStyleCnt="6"/>
      <dgm:spPr/>
      <dgm:t>
        <a:bodyPr/>
        <a:lstStyle/>
        <a:p>
          <a:endParaRPr lang="ru-RU"/>
        </a:p>
      </dgm:t>
    </dgm:pt>
    <dgm:pt modelId="{597EF5AD-F318-465B-9ACA-376DD6EEAD49}" type="pres">
      <dgm:prSet presAssocID="{241F3285-19D0-43CC-9830-EF7BD836EF0B}" presName="connTx" presStyleLbl="parChTrans1D3" presStyleIdx="0" presStyleCnt="6"/>
      <dgm:spPr/>
      <dgm:t>
        <a:bodyPr/>
        <a:lstStyle/>
        <a:p>
          <a:endParaRPr lang="ru-RU"/>
        </a:p>
      </dgm:t>
    </dgm:pt>
    <dgm:pt modelId="{A4173054-5A1D-4DDC-A9AE-A988F098E26B}" type="pres">
      <dgm:prSet presAssocID="{17471086-3946-498B-9623-9A0F1CF86823}" presName="root2" presStyleCnt="0"/>
      <dgm:spPr/>
    </dgm:pt>
    <dgm:pt modelId="{93BCA00E-04D3-4F67-AD91-F63D7C0F237E}" type="pres">
      <dgm:prSet presAssocID="{17471086-3946-498B-9623-9A0F1CF86823}" presName="LevelTwoTextNode" presStyleLbl="node3" presStyleIdx="0" presStyleCnt="6" custScaleX="242196" custScaleY="119892" custLinFactNeighborY="12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1119C4-6001-4C47-AF76-C4FBA38704EF}" type="pres">
      <dgm:prSet presAssocID="{17471086-3946-498B-9623-9A0F1CF86823}" presName="level3hierChild" presStyleCnt="0"/>
      <dgm:spPr/>
    </dgm:pt>
    <dgm:pt modelId="{8FF567CF-E300-4D1F-8E28-4FFB279C7EFA}" type="pres">
      <dgm:prSet presAssocID="{F7C4007C-FC2F-4CE6-BB82-27E89FE458D3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3F08F08-5AE8-4592-ACDE-A26ED6451D93}" type="pres">
      <dgm:prSet presAssocID="{F7C4007C-FC2F-4CE6-BB82-27E89FE458D3}" presName="connTx" presStyleLbl="parChTrans1D2" presStyleIdx="1" presStyleCnt="3"/>
      <dgm:spPr/>
      <dgm:t>
        <a:bodyPr/>
        <a:lstStyle/>
        <a:p>
          <a:endParaRPr lang="ru-RU"/>
        </a:p>
      </dgm:t>
    </dgm:pt>
    <dgm:pt modelId="{402A31AE-14C2-459E-89A2-FDB2FD39546E}" type="pres">
      <dgm:prSet presAssocID="{152588F2-5BDF-48C5-AB10-45A36614F268}" presName="root2" presStyleCnt="0"/>
      <dgm:spPr/>
    </dgm:pt>
    <dgm:pt modelId="{267A174A-7FA2-44B2-BE5E-E5AEB791DDCD}" type="pres">
      <dgm:prSet presAssocID="{152588F2-5BDF-48C5-AB10-45A36614F268}" presName="LevelTwoTextNode" presStyleLbl="node2" presStyleIdx="1" presStyleCnt="3" custScaleX="765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E54698-89D8-4746-B326-4D3482107D6C}" type="pres">
      <dgm:prSet presAssocID="{152588F2-5BDF-48C5-AB10-45A36614F268}" presName="level3hierChild" presStyleCnt="0"/>
      <dgm:spPr/>
    </dgm:pt>
    <dgm:pt modelId="{541841ED-E1CD-401D-911D-765527F26DC1}" type="pres">
      <dgm:prSet presAssocID="{2C449A5F-538F-44E6-90C3-BDA7C838E840}" presName="conn2-1" presStyleLbl="parChTrans1D3" presStyleIdx="1" presStyleCnt="6"/>
      <dgm:spPr/>
      <dgm:t>
        <a:bodyPr/>
        <a:lstStyle/>
        <a:p>
          <a:endParaRPr lang="ru-RU"/>
        </a:p>
      </dgm:t>
    </dgm:pt>
    <dgm:pt modelId="{0CDE5236-C7CC-4161-BB75-8142C07CE30F}" type="pres">
      <dgm:prSet presAssocID="{2C449A5F-538F-44E6-90C3-BDA7C838E840}" presName="connTx" presStyleLbl="parChTrans1D3" presStyleIdx="1" presStyleCnt="6"/>
      <dgm:spPr/>
      <dgm:t>
        <a:bodyPr/>
        <a:lstStyle/>
        <a:p>
          <a:endParaRPr lang="ru-RU"/>
        </a:p>
      </dgm:t>
    </dgm:pt>
    <dgm:pt modelId="{CDD19DE3-6E92-4518-B51F-53DEF81DE32E}" type="pres">
      <dgm:prSet presAssocID="{F8FB4E94-B624-45BC-B651-D2051368F004}" presName="root2" presStyleCnt="0"/>
      <dgm:spPr/>
    </dgm:pt>
    <dgm:pt modelId="{6D049E6D-9B3C-4B5E-8341-5A4D505B879A}" type="pres">
      <dgm:prSet presAssocID="{F8FB4E94-B624-45BC-B651-D2051368F004}" presName="LevelTwoTextNode" presStyleLbl="node3" presStyleIdx="1" presStyleCnt="6" custScaleX="259979" custScaleY="274007" custLinFactNeighborX="-37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02DD28-1C0B-4771-A5AA-0D4DF2BB09A0}" type="pres">
      <dgm:prSet presAssocID="{F8FB4E94-B624-45BC-B651-D2051368F004}" presName="level3hierChild" presStyleCnt="0"/>
      <dgm:spPr/>
    </dgm:pt>
    <dgm:pt modelId="{D8A721D4-48B7-4867-86CA-5CC0CA85C08B}" type="pres">
      <dgm:prSet presAssocID="{02FA8B5B-7533-4797-B80D-18539E220B00}" presName="conn2-1" presStyleLbl="parChTrans1D3" presStyleIdx="2" presStyleCnt="6"/>
      <dgm:spPr/>
      <dgm:t>
        <a:bodyPr/>
        <a:lstStyle/>
        <a:p>
          <a:endParaRPr lang="ru-RU"/>
        </a:p>
      </dgm:t>
    </dgm:pt>
    <dgm:pt modelId="{B98EBCBC-0550-41FE-8D39-95271A98E053}" type="pres">
      <dgm:prSet presAssocID="{02FA8B5B-7533-4797-B80D-18539E220B00}" presName="connTx" presStyleLbl="parChTrans1D3" presStyleIdx="2" presStyleCnt="6"/>
      <dgm:spPr/>
      <dgm:t>
        <a:bodyPr/>
        <a:lstStyle/>
        <a:p>
          <a:endParaRPr lang="ru-RU"/>
        </a:p>
      </dgm:t>
    </dgm:pt>
    <dgm:pt modelId="{F01D48E2-9CCB-4C85-B0FD-597641672E2E}" type="pres">
      <dgm:prSet presAssocID="{F933BF85-E284-40D8-B171-0D607568A73B}" presName="root2" presStyleCnt="0"/>
      <dgm:spPr/>
    </dgm:pt>
    <dgm:pt modelId="{8C8735AF-AC78-45BF-8AC0-3FFE30B27C29}" type="pres">
      <dgm:prSet presAssocID="{F933BF85-E284-40D8-B171-0D607568A73B}" presName="LevelTwoTextNode" presStyleLbl="node3" presStyleIdx="2" presStyleCnt="6" custScaleX="252635" custScaleY="852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1F119B-6B39-47FC-B2E0-8D1A501AD415}" type="pres">
      <dgm:prSet presAssocID="{F933BF85-E284-40D8-B171-0D607568A73B}" presName="level3hierChild" presStyleCnt="0"/>
      <dgm:spPr/>
    </dgm:pt>
    <dgm:pt modelId="{1D2273F4-BB64-47E3-B09D-82FF137F5FF8}" type="pres">
      <dgm:prSet presAssocID="{D2A3A43B-EC99-44CD-BC44-1FC18E97CE46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4A0733B5-2CD8-413A-8AA5-ADC4F7F7F64B}" type="pres">
      <dgm:prSet presAssocID="{D2A3A43B-EC99-44CD-BC44-1FC18E97CE46}" presName="connTx" presStyleLbl="parChTrans1D2" presStyleIdx="2" presStyleCnt="3"/>
      <dgm:spPr/>
      <dgm:t>
        <a:bodyPr/>
        <a:lstStyle/>
        <a:p>
          <a:endParaRPr lang="ru-RU"/>
        </a:p>
      </dgm:t>
    </dgm:pt>
    <dgm:pt modelId="{AEB23CA6-385E-46DB-88EA-5FB4EAAADE4F}" type="pres">
      <dgm:prSet presAssocID="{A6F62ECF-CEBF-4B98-92BA-045035B42FE8}" presName="root2" presStyleCnt="0"/>
      <dgm:spPr/>
    </dgm:pt>
    <dgm:pt modelId="{52B287C9-9CC9-4A97-BBB2-BA522F36DB41}" type="pres">
      <dgm:prSet presAssocID="{A6F62ECF-CEBF-4B98-92BA-045035B42FE8}" presName="LevelTwoTextNode" presStyleLbl="node2" presStyleIdx="2" presStyleCnt="3" custScaleX="777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419674-E4C5-4088-9D75-E26298F9E289}" type="pres">
      <dgm:prSet presAssocID="{A6F62ECF-CEBF-4B98-92BA-045035B42FE8}" presName="level3hierChild" presStyleCnt="0"/>
      <dgm:spPr/>
    </dgm:pt>
    <dgm:pt modelId="{2143B2B4-418B-44CC-8283-EA798513A893}" type="pres">
      <dgm:prSet presAssocID="{D27183D9-B1AB-4C33-A8BD-0159E08EBC02}" presName="conn2-1" presStyleLbl="parChTrans1D3" presStyleIdx="3" presStyleCnt="6"/>
      <dgm:spPr/>
      <dgm:t>
        <a:bodyPr/>
        <a:lstStyle/>
        <a:p>
          <a:endParaRPr lang="ru-RU"/>
        </a:p>
      </dgm:t>
    </dgm:pt>
    <dgm:pt modelId="{B6F2BA92-F837-4847-B65C-8C77A3950601}" type="pres">
      <dgm:prSet presAssocID="{D27183D9-B1AB-4C33-A8BD-0159E08EBC02}" presName="connTx" presStyleLbl="parChTrans1D3" presStyleIdx="3" presStyleCnt="6"/>
      <dgm:spPr/>
      <dgm:t>
        <a:bodyPr/>
        <a:lstStyle/>
        <a:p>
          <a:endParaRPr lang="ru-RU"/>
        </a:p>
      </dgm:t>
    </dgm:pt>
    <dgm:pt modelId="{A6C7CBB1-904E-4EBC-ABCF-8A0393EA28DF}" type="pres">
      <dgm:prSet presAssocID="{7568DAFD-EF09-4A23-A066-4C5290C989DC}" presName="root2" presStyleCnt="0"/>
      <dgm:spPr/>
    </dgm:pt>
    <dgm:pt modelId="{D638008F-FE40-4698-B346-D58863914013}" type="pres">
      <dgm:prSet presAssocID="{7568DAFD-EF09-4A23-A066-4C5290C989DC}" presName="LevelTwoTextNode" presStyleLbl="node3" presStyleIdx="3" presStyleCnt="6" custScaleX="253991" custScaleY="618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69B652-7DB8-41BA-BE8D-507D32292342}" type="pres">
      <dgm:prSet presAssocID="{7568DAFD-EF09-4A23-A066-4C5290C989DC}" presName="level3hierChild" presStyleCnt="0"/>
      <dgm:spPr/>
    </dgm:pt>
    <dgm:pt modelId="{95EAA39C-8699-4AE7-9506-CF6AF06F9C33}" type="pres">
      <dgm:prSet presAssocID="{593AF57A-B389-40D6-BAE2-C7E0BFB8748E}" presName="conn2-1" presStyleLbl="parChTrans1D3" presStyleIdx="4" presStyleCnt="6"/>
      <dgm:spPr/>
      <dgm:t>
        <a:bodyPr/>
        <a:lstStyle/>
        <a:p>
          <a:endParaRPr lang="ru-RU"/>
        </a:p>
      </dgm:t>
    </dgm:pt>
    <dgm:pt modelId="{30966FB4-1E09-4608-AB18-8A62D9F1AE44}" type="pres">
      <dgm:prSet presAssocID="{593AF57A-B389-40D6-BAE2-C7E0BFB8748E}" presName="connTx" presStyleLbl="parChTrans1D3" presStyleIdx="4" presStyleCnt="6"/>
      <dgm:spPr/>
      <dgm:t>
        <a:bodyPr/>
        <a:lstStyle/>
        <a:p>
          <a:endParaRPr lang="ru-RU"/>
        </a:p>
      </dgm:t>
    </dgm:pt>
    <dgm:pt modelId="{C0B6C620-7F30-4242-8B46-8B6922C03636}" type="pres">
      <dgm:prSet presAssocID="{9067EAB5-F1A6-4398-B9EB-E866085D191D}" presName="root2" presStyleCnt="0"/>
      <dgm:spPr/>
    </dgm:pt>
    <dgm:pt modelId="{08618417-9833-465B-A9E3-F6EACA80E062}" type="pres">
      <dgm:prSet presAssocID="{9067EAB5-F1A6-4398-B9EB-E866085D191D}" presName="LevelTwoTextNode" presStyleLbl="node3" presStyleIdx="4" presStyleCnt="6" custScaleX="255077" custScaleY="1410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587C26-C000-4CD0-8208-BF2815731AE1}" type="pres">
      <dgm:prSet presAssocID="{9067EAB5-F1A6-4398-B9EB-E866085D191D}" presName="level3hierChild" presStyleCnt="0"/>
      <dgm:spPr/>
    </dgm:pt>
    <dgm:pt modelId="{B0AF1BF8-6C21-4EF6-9EB5-B082CC8CEFAE}" type="pres">
      <dgm:prSet presAssocID="{44132026-7A31-482B-85D3-21B3C25718EC}" presName="conn2-1" presStyleLbl="parChTrans1D3" presStyleIdx="5" presStyleCnt="6"/>
      <dgm:spPr/>
      <dgm:t>
        <a:bodyPr/>
        <a:lstStyle/>
        <a:p>
          <a:endParaRPr lang="ru-RU"/>
        </a:p>
      </dgm:t>
    </dgm:pt>
    <dgm:pt modelId="{E9713528-7B1D-4A79-A392-81F21F562455}" type="pres">
      <dgm:prSet presAssocID="{44132026-7A31-482B-85D3-21B3C25718EC}" presName="connTx" presStyleLbl="parChTrans1D3" presStyleIdx="5" presStyleCnt="6"/>
      <dgm:spPr/>
      <dgm:t>
        <a:bodyPr/>
        <a:lstStyle/>
        <a:p>
          <a:endParaRPr lang="ru-RU"/>
        </a:p>
      </dgm:t>
    </dgm:pt>
    <dgm:pt modelId="{02BB2759-865D-40A1-A7B2-2CE5065F4725}" type="pres">
      <dgm:prSet presAssocID="{6B26B947-39C6-4BEC-A606-33FDD1507C94}" presName="root2" presStyleCnt="0"/>
      <dgm:spPr/>
    </dgm:pt>
    <dgm:pt modelId="{3218D333-B67F-4126-A5AE-5CF72CE5E116}" type="pres">
      <dgm:prSet presAssocID="{6B26B947-39C6-4BEC-A606-33FDD1507C94}" presName="LevelTwoTextNode" presStyleLbl="node3" presStyleIdx="5" presStyleCnt="6" custScaleX="256337" custScaleY="142025" custLinFactNeighborX="2611" custLinFactNeighborY="5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594020-7326-4D3F-B474-30E606D32FA2}" type="pres">
      <dgm:prSet presAssocID="{6B26B947-39C6-4BEC-A606-33FDD1507C94}" presName="level3hierChild" presStyleCnt="0"/>
      <dgm:spPr/>
    </dgm:pt>
  </dgm:ptLst>
  <dgm:cxnLst>
    <dgm:cxn modelId="{916743DD-5798-401A-B959-26C70E3B310E}" type="presOf" srcId="{A1D6DA35-3FF0-4A08-A501-872AC33B96F6}" destId="{207C8444-BD31-47E0-81AA-5940277ABEBE}" srcOrd="0" destOrd="0" presId="urn:microsoft.com/office/officeart/2008/layout/HorizontalMultiLevelHierarchy"/>
    <dgm:cxn modelId="{212EB3CB-0D87-402B-BF3F-2BB12A6C1AF2}" type="presOf" srcId="{D27183D9-B1AB-4C33-A8BD-0159E08EBC02}" destId="{B6F2BA92-F837-4847-B65C-8C77A3950601}" srcOrd="1" destOrd="0" presId="urn:microsoft.com/office/officeart/2008/layout/HorizontalMultiLevelHierarchy"/>
    <dgm:cxn modelId="{9D1B1151-983F-4B89-A60B-53B4DBC6A37B}" srcId="{152588F2-5BDF-48C5-AB10-45A36614F268}" destId="{F933BF85-E284-40D8-B171-0D607568A73B}" srcOrd="1" destOrd="0" parTransId="{02FA8B5B-7533-4797-B80D-18539E220B00}" sibTransId="{A55B6698-A42B-480E-9289-2D43EBED1A0B}"/>
    <dgm:cxn modelId="{234E12BF-7654-4B3E-882D-7ADCF4E97EE7}" type="presOf" srcId="{A6F62ECF-CEBF-4B98-92BA-045035B42FE8}" destId="{52B287C9-9CC9-4A97-BBB2-BA522F36DB41}" srcOrd="0" destOrd="0" presId="urn:microsoft.com/office/officeart/2008/layout/HorizontalMultiLevelHierarchy"/>
    <dgm:cxn modelId="{76B81BB1-F49D-46E6-90D0-258C215B2BF5}" srcId="{A1D6DA35-3FF0-4A08-A501-872AC33B96F6}" destId="{152588F2-5BDF-48C5-AB10-45A36614F268}" srcOrd="1" destOrd="0" parTransId="{F7C4007C-FC2F-4CE6-BB82-27E89FE458D3}" sibTransId="{C2794888-9FE2-46D2-866E-016F50F255EC}"/>
    <dgm:cxn modelId="{449C088A-22A3-475B-B755-F59EFF7710BB}" type="presOf" srcId="{241F3285-19D0-43CC-9830-EF7BD836EF0B}" destId="{3B0D41D2-6A7A-4902-B3A0-ED8335A4DD1B}" srcOrd="0" destOrd="0" presId="urn:microsoft.com/office/officeart/2008/layout/HorizontalMultiLevelHierarchy"/>
    <dgm:cxn modelId="{D2704CAC-A3FC-4CED-B4F2-F5E9241397B8}" type="presOf" srcId="{64765B63-B3D1-4A24-A8FC-8AA51AA1051B}" destId="{1095DF9F-974D-4A40-BB7B-D1FBBB7EF53A}" srcOrd="0" destOrd="0" presId="urn:microsoft.com/office/officeart/2008/layout/HorizontalMultiLevelHierarchy"/>
    <dgm:cxn modelId="{E2659479-667D-4BBF-ADEA-9020123742D5}" type="presOf" srcId="{7AD7794E-058F-4E8B-8B56-90E0ADA6DAF4}" destId="{CB8A0276-0579-4A22-B7BD-03BA442DFF01}" srcOrd="0" destOrd="0" presId="urn:microsoft.com/office/officeart/2008/layout/HorizontalMultiLevelHierarchy"/>
    <dgm:cxn modelId="{05A9B932-407C-4C2F-8C7D-73323B9744A3}" type="presOf" srcId="{593AF57A-B389-40D6-BAE2-C7E0BFB8748E}" destId="{95EAA39C-8699-4AE7-9506-CF6AF06F9C33}" srcOrd="0" destOrd="0" presId="urn:microsoft.com/office/officeart/2008/layout/HorizontalMultiLevelHierarchy"/>
    <dgm:cxn modelId="{063AF45B-5FAA-4C7C-8871-B10E5A4307B8}" type="presOf" srcId="{6B26B947-39C6-4BEC-A606-33FDD1507C94}" destId="{3218D333-B67F-4126-A5AE-5CF72CE5E116}" srcOrd="0" destOrd="0" presId="urn:microsoft.com/office/officeart/2008/layout/HorizontalMultiLevelHierarchy"/>
    <dgm:cxn modelId="{7570160C-19B9-4A13-9243-8FB0BEE614D7}" srcId="{152588F2-5BDF-48C5-AB10-45A36614F268}" destId="{F8FB4E94-B624-45BC-B651-D2051368F004}" srcOrd="0" destOrd="0" parTransId="{2C449A5F-538F-44E6-90C3-BDA7C838E840}" sibTransId="{12B860C5-B498-415D-A5BF-9D3C2D7A1901}"/>
    <dgm:cxn modelId="{0E298DF2-8566-49D2-A14F-A18AA79433A3}" type="presOf" srcId="{17471086-3946-498B-9623-9A0F1CF86823}" destId="{93BCA00E-04D3-4F67-AD91-F63D7C0F237E}" srcOrd="0" destOrd="0" presId="urn:microsoft.com/office/officeart/2008/layout/HorizontalMultiLevelHierarchy"/>
    <dgm:cxn modelId="{D7DA596C-12DF-4435-9AB8-DC45D62C3B91}" type="presOf" srcId="{44132026-7A31-482B-85D3-21B3C25718EC}" destId="{E9713528-7B1D-4A79-A392-81F21F562455}" srcOrd="1" destOrd="0" presId="urn:microsoft.com/office/officeart/2008/layout/HorizontalMultiLevelHierarchy"/>
    <dgm:cxn modelId="{20FD968C-B29A-407F-948E-3EBBCCB6DC4D}" srcId="{FDA4038E-0938-407B-80C0-ADAA67BFE154}" destId="{17471086-3946-498B-9623-9A0F1CF86823}" srcOrd="0" destOrd="0" parTransId="{241F3285-19D0-43CC-9830-EF7BD836EF0B}" sibTransId="{0C932803-1FB0-4FC4-A4E7-806E34448BB2}"/>
    <dgm:cxn modelId="{826C4A98-433C-442A-A5CF-205B3AD82662}" type="presOf" srcId="{7AD7794E-058F-4E8B-8B56-90E0ADA6DAF4}" destId="{18041C45-44C4-4B46-B182-18EDBE6776FB}" srcOrd="1" destOrd="0" presId="urn:microsoft.com/office/officeart/2008/layout/HorizontalMultiLevelHierarchy"/>
    <dgm:cxn modelId="{1061C957-085B-4503-8069-6ABAA3A028E7}" srcId="{A6F62ECF-CEBF-4B98-92BA-045035B42FE8}" destId="{7568DAFD-EF09-4A23-A066-4C5290C989DC}" srcOrd="0" destOrd="0" parTransId="{D27183D9-B1AB-4C33-A8BD-0159E08EBC02}" sibTransId="{916BCB87-C249-41DE-B490-DC663E8E5CBB}"/>
    <dgm:cxn modelId="{F9AD6089-CBA1-4E7A-87FD-EE4C68E211D4}" srcId="{A6F62ECF-CEBF-4B98-92BA-045035B42FE8}" destId="{6B26B947-39C6-4BEC-A606-33FDD1507C94}" srcOrd="2" destOrd="0" parTransId="{44132026-7A31-482B-85D3-21B3C25718EC}" sibTransId="{53054221-34C0-4B5A-9EEB-AF7BAEB64EE1}"/>
    <dgm:cxn modelId="{B9485A06-5182-4ECD-BF85-AD0D0B9924A7}" type="presOf" srcId="{02FA8B5B-7533-4797-B80D-18539E220B00}" destId="{D8A721D4-48B7-4867-86CA-5CC0CA85C08B}" srcOrd="0" destOrd="0" presId="urn:microsoft.com/office/officeart/2008/layout/HorizontalMultiLevelHierarchy"/>
    <dgm:cxn modelId="{2139899C-04FD-46BB-9D40-EFD8E5D53B0F}" type="presOf" srcId="{152588F2-5BDF-48C5-AB10-45A36614F268}" destId="{267A174A-7FA2-44B2-BE5E-E5AEB791DDCD}" srcOrd="0" destOrd="0" presId="urn:microsoft.com/office/officeart/2008/layout/HorizontalMultiLevelHierarchy"/>
    <dgm:cxn modelId="{94BCC77F-88A9-4FFB-9406-EDF6B01100F5}" type="presOf" srcId="{F8FB4E94-B624-45BC-B651-D2051368F004}" destId="{6D049E6D-9B3C-4B5E-8341-5A4D505B879A}" srcOrd="0" destOrd="0" presId="urn:microsoft.com/office/officeart/2008/layout/HorizontalMultiLevelHierarchy"/>
    <dgm:cxn modelId="{9AC4EFE8-A5D6-4B34-BE8F-B2ABE3DBDF3A}" srcId="{A1D6DA35-3FF0-4A08-A501-872AC33B96F6}" destId="{FDA4038E-0938-407B-80C0-ADAA67BFE154}" srcOrd="0" destOrd="0" parTransId="{7AD7794E-058F-4E8B-8B56-90E0ADA6DAF4}" sibTransId="{9730AD1F-EF64-429B-B661-0453C25F0976}"/>
    <dgm:cxn modelId="{EC8EAC00-2FE4-4DE3-8414-F07B6A334105}" type="presOf" srcId="{9067EAB5-F1A6-4398-B9EB-E866085D191D}" destId="{08618417-9833-465B-A9E3-F6EACA80E062}" srcOrd="0" destOrd="0" presId="urn:microsoft.com/office/officeart/2008/layout/HorizontalMultiLevelHierarchy"/>
    <dgm:cxn modelId="{8AB26474-CE81-4C7B-B0BB-828060C897E5}" type="presOf" srcId="{F7C4007C-FC2F-4CE6-BB82-27E89FE458D3}" destId="{8FF567CF-E300-4D1F-8E28-4FFB279C7EFA}" srcOrd="0" destOrd="0" presId="urn:microsoft.com/office/officeart/2008/layout/HorizontalMultiLevelHierarchy"/>
    <dgm:cxn modelId="{AD2DE2C9-FE20-4EFD-8FB9-431B9F778D35}" type="presOf" srcId="{FDA4038E-0938-407B-80C0-ADAA67BFE154}" destId="{D8E3B77B-CC7D-420F-8574-C569CC606974}" srcOrd="0" destOrd="0" presId="urn:microsoft.com/office/officeart/2008/layout/HorizontalMultiLevelHierarchy"/>
    <dgm:cxn modelId="{8F54F0C6-2ADF-4A59-8693-ADB779C8F10F}" type="presOf" srcId="{241F3285-19D0-43CC-9830-EF7BD836EF0B}" destId="{597EF5AD-F318-465B-9ACA-376DD6EEAD49}" srcOrd="1" destOrd="0" presId="urn:microsoft.com/office/officeart/2008/layout/HorizontalMultiLevelHierarchy"/>
    <dgm:cxn modelId="{63D0D4B5-A7E2-4E40-8D6D-6CF216BF89C8}" srcId="{A1D6DA35-3FF0-4A08-A501-872AC33B96F6}" destId="{A6F62ECF-CEBF-4B98-92BA-045035B42FE8}" srcOrd="2" destOrd="0" parTransId="{D2A3A43B-EC99-44CD-BC44-1FC18E97CE46}" sibTransId="{A5AD6976-0D13-4F13-A9A7-B891B07E146E}"/>
    <dgm:cxn modelId="{22929D7E-A2E5-4118-8DF3-868571F60D14}" type="presOf" srcId="{F7C4007C-FC2F-4CE6-BB82-27E89FE458D3}" destId="{E3F08F08-5AE8-4592-ACDE-A26ED6451D93}" srcOrd="1" destOrd="0" presId="urn:microsoft.com/office/officeart/2008/layout/HorizontalMultiLevelHierarchy"/>
    <dgm:cxn modelId="{67473F85-DADE-4D81-BA3B-86500DA8F11F}" type="presOf" srcId="{D2A3A43B-EC99-44CD-BC44-1FC18E97CE46}" destId="{4A0733B5-2CD8-413A-8AA5-ADC4F7F7F64B}" srcOrd="1" destOrd="0" presId="urn:microsoft.com/office/officeart/2008/layout/HorizontalMultiLevelHierarchy"/>
    <dgm:cxn modelId="{29785DE7-C2E7-4675-A857-CC1641E08012}" type="presOf" srcId="{D2A3A43B-EC99-44CD-BC44-1FC18E97CE46}" destId="{1D2273F4-BB64-47E3-B09D-82FF137F5FF8}" srcOrd="0" destOrd="0" presId="urn:microsoft.com/office/officeart/2008/layout/HorizontalMultiLevelHierarchy"/>
    <dgm:cxn modelId="{17006627-3D06-4EA6-9972-99FC585EDDCE}" srcId="{A6F62ECF-CEBF-4B98-92BA-045035B42FE8}" destId="{9067EAB5-F1A6-4398-B9EB-E866085D191D}" srcOrd="1" destOrd="0" parTransId="{593AF57A-B389-40D6-BAE2-C7E0BFB8748E}" sibTransId="{8FC68270-C548-4D18-B67E-FD082584BBA7}"/>
    <dgm:cxn modelId="{50CFB08D-3A04-4DDC-A75A-EE60C90689D0}" type="presOf" srcId="{593AF57A-B389-40D6-BAE2-C7E0BFB8748E}" destId="{30966FB4-1E09-4608-AB18-8A62D9F1AE44}" srcOrd="1" destOrd="0" presId="urn:microsoft.com/office/officeart/2008/layout/HorizontalMultiLevelHierarchy"/>
    <dgm:cxn modelId="{3E4BEB4E-1F8D-4679-99EF-640D93DC0E56}" type="presOf" srcId="{2C449A5F-538F-44E6-90C3-BDA7C838E840}" destId="{0CDE5236-C7CC-4161-BB75-8142C07CE30F}" srcOrd="1" destOrd="0" presId="urn:microsoft.com/office/officeart/2008/layout/HorizontalMultiLevelHierarchy"/>
    <dgm:cxn modelId="{677ACCED-B302-458A-931D-FCA01AC17DB2}" type="presOf" srcId="{7568DAFD-EF09-4A23-A066-4C5290C989DC}" destId="{D638008F-FE40-4698-B346-D58863914013}" srcOrd="0" destOrd="0" presId="urn:microsoft.com/office/officeart/2008/layout/HorizontalMultiLevelHierarchy"/>
    <dgm:cxn modelId="{242FFA7D-4489-4ACF-98B4-C8E16881BDE8}" type="presOf" srcId="{44132026-7A31-482B-85D3-21B3C25718EC}" destId="{B0AF1BF8-6C21-4EF6-9EB5-B082CC8CEFAE}" srcOrd="0" destOrd="0" presId="urn:microsoft.com/office/officeart/2008/layout/HorizontalMultiLevelHierarchy"/>
    <dgm:cxn modelId="{28A512F0-08D3-47CB-98F0-80C322683993}" type="presOf" srcId="{2C449A5F-538F-44E6-90C3-BDA7C838E840}" destId="{541841ED-E1CD-401D-911D-765527F26DC1}" srcOrd="0" destOrd="0" presId="urn:microsoft.com/office/officeart/2008/layout/HorizontalMultiLevelHierarchy"/>
    <dgm:cxn modelId="{2166E9FC-E776-4100-BFD2-52016864CF0C}" srcId="{64765B63-B3D1-4A24-A8FC-8AA51AA1051B}" destId="{A1D6DA35-3FF0-4A08-A501-872AC33B96F6}" srcOrd="0" destOrd="0" parTransId="{1D726EB0-1A23-4C41-8C4C-49EDAA46B364}" sibTransId="{9596F05E-212F-406F-A031-F7EB102812CE}"/>
    <dgm:cxn modelId="{C57C0EEB-7971-4AAB-BEA1-FFEA1ED35580}" type="presOf" srcId="{F933BF85-E284-40D8-B171-0D607568A73B}" destId="{8C8735AF-AC78-45BF-8AC0-3FFE30B27C29}" srcOrd="0" destOrd="0" presId="urn:microsoft.com/office/officeart/2008/layout/HorizontalMultiLevelHierarchy"/>
    <dgm:cxn modelId="{1BA98BEA-0FF5-47FA-92BB-AC654DBF016F}" type="presOf" srcId="{D27183D9-B1AB-4C33-A8BD-0159E08EBC02}" destId="{2143B2B4-418B-44CC-8283-EA798513A893}" srcOrd="0" destOrd="0" presId="urn:microsoft.com/office/officeart/2008/layout/HorizontalMultiLevelHierarchy"/>
    <dgm:cxn modelId="{430EEC00-CA61-4E24-8863-D375AD5874D1}" type="presOf" srcId="{02FA8B5B-7533-4797-B80D-18539E220B00}" destId="{B98EBCBC-0550-41FE-8D39-95271A98E053}" srcOrd="1" destOrd="0" presId="urn:microsoft.com/office/officeart/2008/layout/HorizontalMultiLevelHierarchy"/>
    <dgm:cxn modelId="{B40382AC-C96F-4CDC-911B-E55A76946B2E}" type="presParOf" srcId="{1095DF9F-974D-4A40-BB7B-D1FBBB7EF53A}" destId="{D88B2C37-5832-4421-899B-E689CB8EC43B}" srcOrd="0" destOrd="0" presId="urn:microsoft.com/office/officeart/2008/layout/HorizontalMultiLevelHierarchy"/>
    <dgm:cxn modelId="{98274E4A-9D55-43A1-BBF3-138B53030B95}" type="presParOf" srcId="{D88B2C37-5832-4421-899B-E689CB8EC43B}" destId="{207C8444-BD31-47E0-81AA-5940277ABEBE}" srcOrd="0" destOrd="0" presId="urn:microsoft.com/office/officeart/2008/layout/HorizontalMultiLevelHierarchy"/>
    <dgm:cxn modelId="{F76DE48B-0385-482B-A2BD-3B72AF56524B}" type="presParOf" srcId="{D88B2C37-5832-4421-899B-E689CB8EC43B}" destId="{C3D6FEE3-2A5B-48EB-B8AC-DB032493CF19}" srcOrd="1" destOrd="0" presId="urn:microsoft.com/office/officeart/2008/layout/HorizontalMultiLevelHierarchy"/>
    <dgm:cxn modelId="{994A72EC-E41A-4B1A-80B5-68FBF5A1203C}" type="presParOf" srcId="{C3D6FEE3-2A5B-48EB-B8AC-DB032493CF19}" destId="{CB8A0276-0579-4A22-B7BD-03BA442DFF01}" srcOrd="0" destOrd="0" presId="urn:microsoft.com/office/officeart/2008/layout/HorizontalMultiLevelHierarchy"/>
    <dgm:cxn modelId="{5626A1FF-7729-4CAA-B110-BDFF177FE743}" type="presParOf" srcId="{CB8A0276-0579-4A22-B7BD-03BA442DFF01}" destId="{18041C45-44C4-4B46-B182-18EDBE6776FB}" srcOrd="0" destOrd="0" presId="urn:microsoft.com/office/officeart/2008/layout/HorizontalMultiLevelHierarchy"/>
    <dgm:cxn modelId="{984758AD-2E67-4FAB-A67F-B1BE06A46BC1}" type="presParOf" srcId="{C3D6FEE3-2A5B-48EB-B8AC-DB032493CF19}" destId="{C17FF32E-1DB3-4A29-90B2-473C9E6C83E0}" srcOrd="1" destOrd="0" presId="urn:microsoft.com/office/officeart/2008/layout/HorizontalMultiLevelHierarchy"/>
    <dgm:cxn modelId="{CB278367-90D9-4108-B453-182D5D9B3490}" type="presParOf" srcId="{C17FF32E-1DB3-4A29-90B2-473C9E6C83E0}" destId="{D8E3B77B-CC7D-420F-8574-C569CC606974}" srcOrd="0" destOrd="0" presId="urn:microsoft.com/office/officeart/2008/layout/HorizontalMultiLevelHierarchy"/>
    <dgm:cxn modelId="{AE55C4BB-7FB4-428E-B4D9-C98B7119BC03}" type="presParOf" srcId="{C17FF32E-1DB3-4A29-90B2-473C9E6C83E0}" destId="{EC36CBA4-712D-4CDA-B9F3-A12B8C6ACDF7}" srcOrd="1" destOrd="0" presId="urn:microsoft.com/office/officeart/2008/layout/HorizontalMultiLevelHierarchy"/>
    <dgm:cxn modelId="{9A8D200A-6E3A-4B8F-9298-BF0695FF56EA}" type="presParOf" srcId="{EC36CBA4-712D-4CDA-B9F3-A12B8C6ACDF7}" destId="{3B0D41D2-6A7A-4902-B3A0-ED8335A4DD1B}" srcOrd="0" destOrd="0" presId="urn:microsoft.com/office/officeart/2008/layout/HorizontalMultiLevelHierarchy"/>
    <dgm:cxn modelId="{9C0AE6F8-C265-41C9-A50F-0E25EA7B60F5}" type="presParOf" srcId="{3B0D41D2-6A7A-4902-B3A0-ED8335A4DD1B}" destId="{597EF5AD-F318-465B-9ACA-376DD6EEAD49}" srcOrd="0" destOrd="0" presId="urn:microsoft.com/office/officeart/2008/layout/HorizontalMultiLevelHierarchy"/>
    <dgm:cxn modelId="{5F6D8C6F-774B-43EE-BA0E-4746AB8FEF67}" type="presParOf" srcId="{EC36CBA4-712D-4CDA-B9F3-A12B8C6ACDF7}" destId="{A4173054-5A1D-4DDC-A9AE-A988F098E26B}" srcOrd="1" destOrd="0" presId="urn:microsoft.com/office/officeart/2008/layout/HorizontalMultiLevelHierarchy"/>
    <dgm:cxn modelId="{AC22F7F2-6019-4257-A73E-49654EC7AE38}" type="presParOf" srcId="{A4173054-5A1D-4DDC-A9AE-A988F098E26B}" destId="{93BCA00E-04D3-4F67-AD91-F63D7C0F237E}" srcOrd="0" destOrd="0" presId="urn:microsoft.com/office/officeart/2008/layout/HorizontalMultiLevelHierarchy"/>
    <dgm:cxn modelId="{799E1003-D495-4954-B41F-085FCF88C2A4}" type="presParOf" srcId="{A4173054-5A1D-4DDC-A9AE-A988F098E26B}" destId="{1A1119C4-6001-4C47-AF76-C4FBA38704EF}" srcOrd="1" destOrd="0" presId="urn:microsoft.com/office/officeart/2008/layout/HorizontalMultiLevelHierarchy"/>
    <dgm:cxn modelId="{CF9687BD-0A89-451D-AB23-E3FC024B0FA5}" type="presParOf" srcId="{C3D6FEE3-2A5B-48EB-B8AC-DB032493CF19}" destId="{8FF567CF-E300-4D1F-8E28-4FFB279C7EFA}" srcOrd="2" destOrd="0" presId="urn:microsoft.com/office/officeart/2008/layout/HorizontalMultiLevelHierarchy"/>
    <dgm:cxn modelId="{E546A3DD-F7A3-44D6-82AC-D1433996D047}" type="presParOf" srcId="{8FF567CF-E300-4D1F-8E28-4FFB279C7EFA}" destId="{E3F08F08-5AE8-4592-ACDE-A26ED6451D93}" srcOrd="0" destOrd="0" presId="urn:microsoft.com/office/officeart/2008/layout/HorizontalMultiLevelHierarchy"/>
    <dgm:cxn modelId="{2ACACA49-75BC-4EEE-A2DF-CDB00D2476A3}" type="presParOf" srcId="{C3D6FEE3-2A5B-48EB-B8AC-DB032493CF19}" destId="{402A31AE-14C2-459E-89A2-FDB2FD39546E}" srcOrd="3" destOrd="0" presId="urn:microsoft.com/office/officeart/2008/layout/HorizontalMultiLevelHierarchy"/>
    <dgm:cxn modelId="{55DCE5F8-746F-4471-B314-4EBED4B13A6A}" type="presParOf" srcId="{402A31AE-14C2-459E-89A2-FDB2FD39546E}" destId="{267A174A-7FA2-44B2-BE5E-E5AEB791DDCD}" srcOrd="0" destOrd="0" presId="urn:microsoft.com/office/officeart/2008/layout/HorizontalMultiLevelHierarchy"/>
    <dgm:cxn modelId="{064B3340-88C0-49E9-9A91-0AD99346AD30}" type="presParOf" srcId="{402A31AE-14C2-459E-89A2-FDB2FD39546E}" destId="{1EE54698-89D8-4746-B326-4D3482107D6C}" srcOrd="1" destOrd="0" presId="urn:microsoft.com/office/officeart/2008/layout/HorizontalMultiLevelHierarchy"/>
    <dgm:cxn modelId="{CA4B78CA-901C-4ADA-8D89-E64DBA2BD5CE}" type="presParOf" srcId="{1EE54698-89D8-4746-B326-4D3482107D6C}" destId="{541841ED-E1CD-401D-911D-765527F26DC1}" srcOrd="0" destOrd="0" presId="urn:microsoft.com/office/officeart/2008/layout/HorizontalMultiLevelHierarchy"/>
    <dgm:cxn modelId="{3692CAE9-98A8-4F88-AF0C-373C034ED359}" type="presParOf" srcId="{541841ED-E1CD-401D-911D-765527F26DC1}" destId="{0CDE5236-C7CC-4161-BB75-8142C07CE30F}" srcOrd="0" destOrd="0" presId="urn:microsoft.com/office/officeart/2008/layout/HorizontalMultiLevelHierarchy"/>
    <dgm:cxn modelId="{8E5CEFD2-16AE-4325-9663-428DF1FDA0EC}" type="presParOf" srcId="{1EE54698-89D8-4746-B326-4D3482107D6C}" destId="{CDD19DE3-6E92-4518-B51F-53DEF81DE32E}" srcOrd="1" destOrd="0" presId="urn:microsoft.com/office/officeart/2008/layout/HorizontalMultiLevelHierarchy"/>
    <dgm:cxn modelId="{4ABE58F1-1826-4A75-B3DF-0FB02C33944B}" type="presParOf" srcId="{CDD19DE3-6E92-4518-B51F-53DEF81DE32E}" destId="{6D049E6D-9B3C-4B5E-8341-5A4D505B879A}" srcOrd="0" destOrd="0" presId="urn:microsoft.com/office/officeart/2008/layout/HorizontalMultiLevelHierarchy"/>
    <dgm:cxn modelId="{AC8A4EF3-19D3-4E28-AD0C-DE9DF0426606}" type="presParOf" srcId="{CDD19DE3-6E92-4518-B51F-53DEF81DE32E}" destId="{4002DD28-1C0B-4771-A5AA-0D4DF2BB09A0}" srcOrd="1" destOrd="0" presId="urn:microsoft.com/office/officeart/2008/layout/HorizontalMultiLevelHierarchy"/>
    <dgm:cxn modelId="{2615D245-F4FE-4BDA-9459-040533FC7080}" type="presParOf" srcId="{1EE54698-89D8-4746-B326-4D3482107D6C}" destId="{D8A721D4-48B7-4867-86CA-5CC0CA85C08B}" srcOrd="2" destOrd="0" presId="urn:microsoft.com/office/officeart/2008/layout/HorizontalMultiLevelHierarchy"/>
    <dgm:cxn modelId="{25BAFF5D-5DDF-42CF-8816-802D18709C7B}" type="presParOf" srcId="{D8A721D4-48B7-4867-86CA-5CC0CA85C08B}" destId="{B98EBCBC-0550-41FE-8D39-95271A98E053}" srcOrd="0" destOrd="0" presId="urn:microsoft.com/office/officeart/2008/layout/HorizontalMultiLevelHierarchy"/>
    <dgm:cxn modelId="{C38525D5-537B-4830-839C-F458FFCD9DA1}" type="presParOf" srcId="{1EE54698-89D8-4746-B326-4D3482107D6C}" destId="{F01D48E2-9CCB-4C85-B0FD-597641672E2E}" srcOrd="3" destOrd="0" presId="urn:microsoft.com/office/officeart/2008/layout/HorizontalMultiLevelHierarchy"/>
    <dgm:cxn modelId="{DEC3E104-F5E9-403D-8F81-9E702FE30DD5}" type="presParOf" srcId="{F01D48E2-9CCB-4C85-B0FD-597641672E2E}" destId="{8C8735AF-AC78-45BF-8AC0-3FFE30B27C29}" srcOrd="0" destOrd="0" presId="urn:microsoft.com/office/officeart/2008/layout/HorizontalMultiLevelHierarchy"/>
    <dgm:cxn modelId="{A99C5668-A930-47CC-A643-F87026961C92}" type="presParOf" srcId="{F01D48E2-9CCB-4C85-B0FD-597641672E2E}" destId="{671F119B-6B39-47FC-B2E0-8D1A501AD415}" srcOrd="1" destOrd="0" presId="urn:microsoft.com/office/officeart/2008/layout/HorizontalMultiLevelHierarchy"/>
    <dgm:cxn modelId="{00A74FE9-3B9D-43E4-8787-45FA8E28FFC8}" type="presParOf" srcId="{C3D6FEE3-2A5B-48EB-B8AC-DB032493CF19}" destId="{1D2273F4-BB64-47E3-B09D-82FF137F5FF8}" srcOrd="4" destOrd="0" presId="urn:microsoft.com/office/officeart/2008/layout/HorizontalMultiLevelHierarchy"/>
    <dgm:cxn modelId="{CA85FA27-9E81-435B-BF84-4C2D309FC2CF}" type="presParOf" srcId="{1D2273F4-BB64-47E3-B09D-82FF137F5FF8}" destId="{4A0733B5-2CD8-413A-8AA5-ADC4F7F7F64B}" srcOrd="0" destOrd="0" presId="urn:microsoft.com/office/officeart/2008/layout/HorizontalMultiLevelHierarchy"/>
    <dgm:cxn modelId="{30D484E6-C4B8-49F3-B71D-48DAA36F610E}" type="presParOf" srcId="{C3D6FEE3-2A5B-48EB-B8AC-DB032493CF19}" destId="{AEB23CA6-385E-46DB-88EA-5FB4EAAADE4F}" srcOrd="5" destOrd="0" presId="urn:microsoft.com/office/officeart/2008/layout/HorizontalMultiLevelHierarchy"/>
    <dgm:cxn modelId="{D7AEE802-945C-418F-B670-273A0C44CF7A}" type="presParOf" srcId="{AEB23CA6-385E-46DB-88EA-5FB4EAAADE4F}" destId="{52B287C9-9CC9-4A97-BBB2-BA522F36DB41}" srcOrd="0" destOrd="0" presId="urn:microsoft.com/office/officeart/2008/layout/HorizontalMultiLevelHierarchy"/>
    <dgm:cxn modelId="{076EFF35-B2A5-47F5-99B4-C019C8F2A758}" type="presParOf" srcId="{AEB23CA6-385E-46DB-88EA-5FB4EAAADE4F}" destId="{B5419674-E4C5-4088-9D75-E26298F9E289}" srcOrd="1" destOrd="0" presId="urn:microsoft.com/office/officeart/2008/layout/HorizontalMultiLevelHierarchy"/>
    <dgm:cxn modelId="{7FC31BCC-8980-4E2E-8322-4E134F7CED37}" type="presParOf" srcId="{B5419674-E4C5-4088-9D75-E26298F9E289}" destId="{2143B2B4-418B-44CC-8283-EA798513A893}" srcOrd="0" destOrd="0" presId="urn:microsoft.com/office/officeart/2008/layout/HorizontalMultiLevelHierarchy"/>
    <dgm:cxn modelId="{45D175BB-0B46-4B3A-8D99-53EFDD904D8B}" type="presParOf" srcId="{2143B2B4-418B-44CC-8283-EA798513A893}" destId="{B6F2BA92-F837-4847-B65C-8C77A3950601}" srcOrd="0" destOrd="0" presId="urn:microsoft.com/office/officeart/2008/layout/HorizontalMultiLevelHierarchy"/>
    <dgm:cxn modelId="{D3412BCC-677F-43A1-9D74-73A0B8BE1ED5}" type="presParOf" srcId="{B5419674-E4C5-4088-9D75-E26298F9E289}" destId="{A6C7CBB1-904E-4EBC-ABCF-8A0393EA28DF}" srcOrd="1" destOrd="0" presId="urn:microsoft.com/office/officeart/2008/layout/HorizontalMultiLevelHierarchy"/>
    <dgm:cxn modelId="{22CC8792-1DB3-476B-A1C8-1695582DE0C5}" type="presParOf" srcId="{A6C7CBB1-904E-4EBC-ABCF-8A0393EA28DF}" destId="{D638008F-FE40-4698-B346-D58863914013}" srcOrd="0" destOrd="0" presId="urn:microsoft.com/office/officeart/2008/layout/HorizontalMultiLevelHierarchy"/>
    <dgm:cxn modelId="{70D1C83E-FFD9-4B6A-8CB5-A89183D4E161}" type="presParOf" srcId="{A6C7CBB1-904E-4EBC-ABCF-8A0393EA28DF}" destId="{4D69B652-7DB8-41BA-BE8D-507D32292342}" srcOrd="1" destOrd="0" presId="urn:microsoft.com/office/officeart/2008/layout/HorizontalMultiLevelHierarchy"/>
    <dgm:cxn modelId="{BF3F4303-06A3-41E0-A4F7-75D9AD5C3933}" type="presParOf" srcId="{B5419674-E4C5-4088-9D75-E26298F9E289}" destId="{95EAA39C-8699-4AE7-9506-CF6AF06F9C33}" srcOrd="2" destOrd="0" presId="urn:microsoft.com/office/officeart/2008/layout/HorizontalMultiLevelHierarchy"/>
    <dgm:cxn modelId="{1670F1CC-35BC-4B19-A9CE-3E0315B511CC}" type="presParOf" srcId="{95EAA39C-8699-4AE7-9506-CF6AF06F9C33}" destId="{30966FB4-1E09-4608-AB18-8A62D9F1AE44}" srcOrd="0" destOrd="0" presId="urn:microsoft.com/office/officeart/2008/layout/HorizontalMultiLevelHierarchy"/>
    <dgm:cxn modelId="{47F6669D-15B4-44D2-9DF0-29AEC8F76518}" type="presParOf" srcId="{B5419674-E4C5-4088-9D75-E26298F9E289}" destId="{C0B6C620-7F30-4242-8B46-8B6922C03636}" srcOrd="3" destOrd="0" presId="urn:microsoft.com/office/officeart/2008/layout/HorizontalMultiLevelHierarchy"/>
    <dgm:cxn modelId="{179A9706-640E-4AD5-8EE3-9F86AB4BDF61}" type="presParOf" srcId="{C0B6C620-7F30-4242-8B46-8B6922C03636}" destId="{08618417-9833-465B-A9E3-F6EACA80E062}" srcOrd="0" destOrd="0" presId="urn:microsoft.com/office/officeart/2008/layout/HorizontalMultiLevelHierarchy"/>
    <dgm:cxn modelId="{532F8ABB-53B1-405A-8BBE-69DAADD088E7}" type="presParOf" srcId="{C0B6C620-7F30-4242-8B46-8B6922C03636}" destId="{D4587C26-C000-4CD0-8208-BF2815731AE1}" srcOrd="1" destOrd="0" presId="urn:microsoft.com/office/officeart/2008/layout/HorizontalMultiLevelHierarchy"/>
    <dgm:cxn modelId="{22E64283-8F43-419D-851B-6D02E17A871D}" type="presParOf" srcId="{B5419674-E4C5-4088-9D75-E26298F9E289}" destId="{B0AF1BF8-6C21-4EF6-9EB5-B082CC8CEFAE}" srcOrd="4" destOrd="0" presId="urn:microsoft.com/office/officeart/2008/layout/HorizontalMultiLevelHierarchy"/>
    <dgm:cxn modelId="{82F7503A-CAAE-45C4-B00D-7D6DA9BA4820}" type="presParOf" srcId="{B0AF1BF8-6C21-4EF6-9EB5-B082CC8CEFAE}" destId="{E9713528-7B1D-4A79-A392-81F21F562455}" srcOrd="0" destOrd="0" presId="urn:microsoft.com/office/officeart/2008/layout/HorizontalMultiLevelHierarchy"/>
    <dgm:cxn modelId="{894DF8AC-38FD-42EC-84DD-5B9810D80E8D}" type="presParOf" srcId="{B5419674-E4C5-4088-9D75-E26298F9E289}" destId="{02BB2759-865D-40A1-A7B2-2CE5065F4725}" srcOrd="5" destOrd="0" presId="urn:microsoft.com/office/officeart/2008/layout/HorizontalMultiLevelHierarchy"/>
    <dgm:cxn modelId="{A3574968-99C6-4C9F-8D79-F0C401176D93}" type="presParOf" srcId="{02BB2759-865D-40A1-A7B2-2CE5065F4725}" destId="{3218D333-B67F-4126-A5AE-5CF72CE5E116}" srcOrd="0" destOrd="0" presId="urn:microsoft.com/office/officeart/2008/layout/HorizontalMultiLevelHierarchy"/>
    <dgm:cxn modelId="{929C4EA3-A4B7-428B-A0CE-5DB2CB935796}" type="presParOf" srcId="{02BB2759-865D-40A1-A7B2-2CE5065F4725}" destId="{D6594020-7326-4D3F-B474-30E606D32FA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765B63-B3D1-4A24-A8FC-8AA51AA1051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1D6DA35-3FF0-4A08-A501-872AC33B96F6}">
      <dgm:prSet phldrT="[Текст]" custT="1"/>
      <dgm:spPr/>
      <dgm:t>
        <a:bodyPr/>
        <a:lstStyle/>
        <a:p>
          <a:r>
            <a:rPr lang="ru-RU" sz="2000" dirty="0"/>
            <a:t>образовательный процесс</a:t>
          </a:r>
        </a:p>
      </dgm:t>
    </dgm:pt>
    <dgm:pt modelId="{1D726EB0-1A23-4C41-8C4C-49EDAA46B364}" type="parTrans" cxnId="{2166E9FC-E776-4100-BFD2-52016864CF0C}">
      <dgm:prSet/>
      <dgm:spPr/>
      <dgm:t>
        <a:bodyPr/>
        <a:lstStyle/>
        <a:p>
          <a:endParaRPr lang="ru-RU"/>
        </a:p>
      </dgm:t>
    </dgm:pt>
    <dgm:pt modelId="{9596F05E-212F-406F-A031-F7EB102812CE}" type="sibTrans" cxnId="{2166E9FC-E776-4100-BFD2-52016864CF0C}">
      <dgm:prSet/>
      <dgm:spPr/>
      <dgm:t>
        <a:bodyPr/>
        <a:lstStyle/>
        <a:p>
          <a:endParaRPr lang="ru-RU"/>
        </a:p>
      </dgm:t>
    </dgm:pt>
    <dgm:pt modelId="{FDA4038E-0938-407B-80C0-ADAA67BFE154}">
      <dgm:prSet phldrT="[Текст]" custT="1"/>
      <dgm:spPr/>
      <dgm:t>
        <a:bodyPr/>
        <a:lstStyle/>
        <a:p>
          <a:r>
            <a:rPr lang="ru-RU" sz="1500" dirty="0" smtClean="0"/>
            <a:t>Урочная </a:t>
          </a:r>
          <a:r>
            <a:rPr lang="ru-RU" sz="1500" dirty="0"/>
            <a:t>деятельность</a:t>
          </a:r>
        </a:p>
      </dgm:t>
    </dgm:pt>
    <dgm:pt modelId="{7AD7794E-058F-4E8B-8B56-90E0ADA6DAF4}" type="parTrans" cxnId="{9AC4EFE8-A5D6-4B34-BE8F-B2ABE3DBDF3A}">
      <dgm:prSet/>
      <dgm:spPr/>
      <dgm:t>
        <a:bodyPr/>
        <a:lstStyle/>
        <a:p>
          <a:endParaRPr lang="ru-RU"/>
        </a:p>
      </dgm:t>
    </dgm:pt>
    <dgm:pt modelId="{9730AD1F-EF64-429B-B661-0453C25F0976}" type="sibTrans" cxnId="{9AC4EFE8-A5D6-4B34-BE8F-B2ABE3DBDF3A}">
      <dgm:prSet/>
      <dgm:spPr/>
      <dgm:t>
        <a:bodyPr/>
        <a:lstStyle/>
        <a:p>
          <a:endParaRPr lang="ru-RU"/>
        </a:p>
      </dgm:t>
    </dgm:pt>
    <dgm:pt modelId="{17471086-3946-498B-9623-9A0F1CF8682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dirty="0" smtClean="0"/>
            <a:t>Модули </a:t>
          </a:r>
          <a:r>
            <a:rPr lang="ru-RU" sz="1500" dirty="0"/>
            <a:t>краеведческой направленности </a:t>
          </a:r>
          <a:endParaRPr lang="ru-RU" sz="15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500" dirty="0" smtClean="0"/>
            <a:t>в </a:t>
          </a:r>
          <a:r>
            <a:rPr lang="ru-RU" sz="1500" dirty="0"/>
            <a:t>учебных предметах </a:t>
          </a:r>
          <a:endParaRPr lang="ru-RU" sz="15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500" dirty="0" smtClean="0"/>
            <a:t>(</a:t>
          </a:r>
          <a:r>
            <a:rPr lang="ru-RU" sz="1500" dirty="0"/>
            <a:t>литература, история, география, музыка, ИЗО)</a:t>
          </a:r>
        </a:p>
      </dgm:t>
    </dgm:pt>
    <dgm:pt modelId="{241F3285-19D0-43CC-9830-EF7BD836EF0B}" type="parTrans" cxnId="{20FD968C-B29A-407F-948E-3EBBCCB6DC4D}">
      <dgm:prSet/>
      <dgm:spPr/>
      <dgm:t>
        <a:bodyPr/>
        <a:lstStyle/>
        <a:p>
          <a:endParaRPr lang="ru-RU"/>
        </a:p>
      </dgm:t>
    </dgm:pt>
    <dgm:pt modelId="{0C932803-1FB0-4FC4-A4E7-806E34448BB2}" type="sibTrans" cxnId="{20FD968C-B29A-407F-948E-3EBBCCB6DC4D}">
      <dgm:prSet/>
      <dgm:spPr/>
      <dgm:t>
        <a:bodyPr/>
        <a:lstStyle/>
        <a:p>
          <a:endParaRPr lang="ru-RU"/>
        </a:p>
      </dgm:t>
    </dgm:pt>
    <dgm:pt modelId="{152588F2-5BDF-48C5-AB10-45A36614F268}">
      <dgm:prSet phldrT="[Текст]" custT="1"/>
      <dgm:spPr/>
      <dgm:t>
        <a:bodyPr/>
        <a:lstStyle/>
        <a:p>
          <a:r>
            <a:rPr lang="ru-RU" sz="1500" dirty="0" smtClean="0"/>
            <a:t>Внеурочная </a:t>
          </a:r>
          <a:r>
            <a:rPr lang="ru-RU" sz="1500" dirty="0"/>
            <a:t>деятельность</a:t>
          </a:r>
        </a:p>
      </dgm:t>
    </dgm:pt>
    <dgm:pt modelId="{F7C4007C-FC2F-4CE6-BB82-27E89FE458D3}" type="parTrans" cxnId="{76B81BB1-F49D-46E6-90D0-258C215B2BF5}">
      <dgm:prSet/>
      <dgm:spPr/>
      <dgm:t>
        <a:bodyPr/>
        <a:lstStyle/>
        <a:p>
          <a:endParaRPr lang="ru-RU"/>
        </a:p>
      </dgm:t>
    </dgm:pt>
    <dgm:pt modelId="{C2794888-9FE2-46D2-866E-016F50F255EC}" type="sibTrans" cxnId="{76B81BB1-F49D-46E6-90D0-258C215B2BF5}">
      <dgm:prSet/>
      <dgm:spPr/>
      <dgm:t>
        <a:bodyPr/>
        <a:lstStyle/>
        <a:p>
          <a:endParaRPr lang="ru-RU"/>
        </a:p>
      </dgm:t>
    </dgm:pt>
    <dgm:pt modelId="{6055C7C6-A136-46C9-9D52-889BDE0F14A8}">
      <dgm:prSet phldrT="[Текст]" custT="1"/>
      <dgm:spPr/>
      <dgm:t>
        <a:bodyPr/>
        <a:lstStyle/>
        <a:p>
          <a:r>
            <a:rPr lang="ru-RU" sz="1500" dirty="0" smtClean="0"/>
            <a:t>Классные </a:t>
          </a:r>
          <a:r>
            <a:rPr lang="ru-RU" sz="1500" dirty="0"/>
            <a:t>часы к юбилейным датам </a:t>
          </a:r>
        </a:p>
        <a:p>
          <a:r>
            <a:rPr lang="ru-RU" sz="1500" dirty="0"/>
            <a:t>(в течение года согласно календарю региональных дат)</a:t>
          </a:r>
        </a:p>
      </dgm:t>
    </dgm:pt>
    <dgm:pt modelId="{ECFCDE7B-7E55-406E-85D4-F2069A332AA9}" type="parTrans" cxnId="{B02C2AC8-5226-489E-8186-604826A8D1DF}">
      <dgm:prSet/>
      <dgm:spPr/>
      <dgm:t>
        <a:bodyPr/>
        <a:lstStyle/>
        <a:p>
          <a:endParaRPr lang="ru-RU"/>
        </a:p>
      </dgm:t>
    </dgm:pt>
    <dgm:pt modelId="{74549BD8-C1E9-4341-9E0D-8BC34F8A75B8}" type="sibTrans" cxnId="{B02C2AC8-5226-489E-8186-604826A8D1DF}">
      <dgm:prSet/>
      <dgm:spPr/>
      <dgm:t>
        <a:bodyPr/>
        <a:lstStyle/>
        <a:p>
          <a:endParaRPr lang="ru-RU"/>
        </a:p>
      </dgm:t>
    </dgm:pt>
    <dgm:pt modelId="{A6F62ECF-CEBF-4B98-92BA-045035B42FE8}">
      <dgm:prSet phldrT="[Текст]" custT="1"/>
      <dgm:spPr/>
      <dgm:t>
        <a:bodyPr/>
        <a:lstStyle/>
        <a:p>
          <a:r>
            <a:rPr lang="ru-RU" sz="1500" dirty="0" smtClean="0"/>
            <a:t>Воспитательная деятельность</a:t>
          </a:r>
          <a:endParaRPr lang="ru-RU" sz="1500" dirty="0"/>
        </a:p>
      </dgm:t>
    </dgm:pt>
    <dgm:pt modelId="{D2A3A43B-EC99-44CD-BC44-1FC18E97CE46}" type="parTrans" cxnId="{63D0D4B5-A7E2-4E40-8D6D-6CF216BF89C8}">
      <dgm:prSet/>
      <dgm:spPr/>
      <dgm:t>
        <a:bodyPr/>
        <a:lstStyle/>
        <a:p>
          <a:endParaRPr lang="ru-RU"/>
        </a:p>
      </dgm:t>
    </dgm:pt>
    <dgm:pt modelId="{A5AD6976-0D13-4F13-A9A7-B891B07E146E}" type="sibTrans" cxnId="{63D0D4B5-A7E2-4E40-8D6D-6CF216BF89C8}">
      <dgm:prSet/>
      <dgm:spPr/>
      <dgm:t>
        <a:bodyPr/>
        <a:lstStyle/>
        <a:p>
          <a:endParaRPr lang="ru-RU"/>
        </a:p>
      </dgm:t>
    </dgm:pt>
    <dgm:pt modelId="{BF199416-D34B-405B-82D3-C2626E76DD57}">
      <dgm:prSet phldrT="[Текст]" custT="1"/>
      <dgm:spPr/>
      <dgm:t>
        <a:bodyPr/>
        <a:lstStyle/>
        <a:p>
          <a:r>
            <a:rPr lang="ru-RU" sz="600" dirty="0"/>
            <a:t>"</a:t>
          </a:r>
          <a:r>
            <a:rPr lang="ru-RU" sz="1500" dirty="0"/>
            <a:t>Музейное </a:t>
          </a:r>
          <a:r>
            <a:rPr lang="ru-RU" sz="1500" dirty="0" smtClean="0"/>
            <a:t>краеведение</a:t>
          </a:r>
          <a:endParaRPr lang="ru-RU" sz="1500" dirty="0"/>
        </a:p>
      </dgm:t>
    </dgm:pt>
    <dgm:pt modelId="{0FFF3FBC-7927-416D-9BC5-C75B3D608F08}" type="parTrans" cxnId="{93A15FA0-758C-44E2-A770-7C2ED380FC3A}">
      <dgm:prSet/>
      <dgm:spPr/>
      <dgm:t>
        <a:bodyPr/>
        <a:lstStyle/>
        <a:p>
          <a:endParaRPr lang="ru-RU"/>
        </a:p>
      </dgm:t>
    </dgm:pt>
    <dgm:pt modelId="{1EEB45E8-A06D-47D1-812C-D50534C86333}" type="sibTrans" cxnId="{93A15FA0-758C-44E2-A770-7C2ED380FC3A}">
      <dgm:prSet/>
      <dgm:spPr/>
      <dgm:t>
        <a:bodyPr/>
        <a:lstStyle/>
        <a:p>
          <a:endParaRPr lang="ru-RU"/>
        </a:p>
      </dgm:t>
    </dgm:pt>
    <dgm:pt modelId="{F8FB4E94-B624-45BC-B651-D2051368F004}">
      <dgm:prSet custT="1"/>
      <dgm:spPr/>
      <dgm:t>
        <a:bodyPr/>
        <a:lstStyle/>
        <a:p>
          <a:r>
            <a:rPr lang="ru-RU" sz="1500" dirty="0" smtClean="0"/>
            <a:t>Курс «Литературное краеведение»  </a:t>
          </a:r>
          <a:r>
            <a:rPr lang="ru-RU" sz="1500" dirty="0"/>
            <a:t>5 класс</a:t>
          </a:r>
        </a:p>
      </dgm:t>
    </dgm:pt>
    <dgm:pt modelId="{2C449A5F-538F-44E6-90C3-BDA7C838E840}" type="parTrans" cxnId="{7570160C-19B9-4A13-9243-8FB0BEE614D7}">
      <dgm:prSet/>
      <dgm:spPr/>
      <dgm:t>
        <a:bodyPr/>
        <a:lstStyle/>
        <a:p>
          <a:endParaRPr lang="ru-RU"/>
        </a:p>
      </dgm:t>
    </dgm:pt>
    <dgm:pt modelId="{12B860C5-B498-415D-A5BF-9D3C2D7A1901}" type="sibTrans" cxnId="{7570160C-19B9-4A13-9243-8FB0BEE614D7}">
      <dgm:prSet/>
      <dgm:spPr/>
      <dgm:t>
        <a:bodyPr/>
        <a:lstStyle/>
        <a:p>
          <a:endParaRPr lang="ru-RU"/>
        </a:p>
      </dgm:t>
    </dgm:pt>
    <dgm:pt modelId="{7568DAFD-EF09-4A23-A066-4C5290C989DC}">
      <dgm:prSet phldrT="[Текст]" custT="1"/>
      <dgm:spPr/>
      <dgm:t>
        <a:bodyPr/>
        <a:lstStyle/>
        <a:p>
          <a:r>
            <a:rPr lang="ru-RU" sz="1500" dirty="0"/>
            <a:t>ДОО "Планета ЮНЕСКО"</a:t>
          </a:r>
        </a:p>
      </dgm:t>
    </dgm:pt>
    <dgm:pt modelId="{D27183D9-B1AB-4C33-A8BD-0159E08EBC02}" type="parTrans" cxnId="{1061C957-085B-4503-8069-6ABAA3A028E7}">
      <dgm:prSet/>
      <dgm:spPr/>
      <dgm:t>
        <a:bodyPr/>
        <a:lstStyle/>
        <a:p>
          <a:endParaRPr lang="ru-RU"/>
        </a:p>
      </dgm:t>
    </dgm:pt>
    <dgm:pt modelId="{916BCB87-C249-41DE-B490-DC663E8E5CBB}" type="sibTrans" cxnId="{1061C957-085B-4503-8069-6ABAA3A028E7}">
      <dgm:prSet/>
      <dgm:spPr/>
      <dgm:t>
        <a:bodyPr/>
        <a:lstStyle/>
        <a:p>
          <a:endParaRPr lang="ru-RU"/>
        </a:p>
      </dgm:t>
    </dgm:pt>
    <dgm:pt modelId="{FC53FF07-5E67-49D8-A33E-FD29569E438E}">
      <dgm:prSet phldrT="[Текст]" custT="1"/>
      <dgm:spPr/>
      <dgm:t>
        <a:bodyPr/>
        <a:lstStyle/>
        <a:p>
          <a:r>
            <a:rPr lang="ru-RU" sz="1500" dirty="0" smtClean="0"/>
            <a:t>Экскурсии </a:t>
          </a:r>
          <a:r>
            <a:rPr lang="ru-RU" sz="1500" dirty="0"/>
            <a:t>в </a:t>
          </a:r>
          <a:r>
            <a:rPr lang="ru-RU" sz="1500" dirty="0" smtClean="0"/>
            <a:t>«Комнату </a:t>
          </a:r>
          <a:r>
            <a:rPr lang="ru-RU" sz="1500" dirty="0"/>
            <a:t>А.А. </a:t>
          </a:r>
          <a:r>
            <a:rPr lang="ru-RU" sz="1500" dirty="0" smtClean="0"/>
            <a:t>Суркова»</a:t>
          </a:r>
          <a:endParaRPr lang="ru-RU" sz="1500" dirty="0"/>
        </a:p>
      </dgm:t>
    </dgm:pt>
    <dgm:pt modelId="{6E7F7F9A-8A0E-492D-9B2A-719E7EFE78DE}" type="parTrans" cxnId="{E4FABFD4-F2F1-4477-99A3-C8CB27B65326}">
      <dgm:prSet/>
      <dgm:spPr/>
      <dgm:t>
        <a:bodyPr/>
        <a:lstStyle/>
        <a:p>
          <a:endParaRPr lang="ru-RU"/>
        </a:p>
      </dgm:t>
    </dgm:pt>
    <dgm:pt modelId="{C6079C98-AD46-4371-8C26-1C38ADA2FB50}" type="sibTrans" cxnId="{E4FABFD4-F2F1-4477-99A3-C8CB27B65326}">
      <dgm:prSet/>
      <dgm:spPr/>
      <dgm:t>
        <a:bodyPr/>
        <a:lstStyle/>
        <a:p>
          <a:endParaRPr lang="ru-RU"/>
        </a:p>
      </dgm:t>
    </dgm:pt>
    <dgm:pt modelId="{8F364D11-543D-477B-908F-AAC6985DC57D}">
      <dgm:prSet phldrT="[Текст]" custT="1"/>
      <dgm:spPr/>
      <dgm:t>
        <a:bodyPr/>
        <a:lstStyle/>
        <a:p>
          <a:r>
            <a:rPr lang="ru-RU" sz="1500" dirty="0" smtClean="0"/>
            <a:t>Виртуальный </a:t>
          </a:r>
          <a:r>
            <a:rPr lang="ru-RU" sz="1500" dirty="0"/>
            <a:t>музей </a:t>
          </a:r>
          <a:r>
            <a:rPr lang="ru-RU" sz="1500" dirty="0" smtClean="0"/>
            <a:t>«Поэт </a:t>
          </a:r>
          <a:r>
            <a:rPr lang="ru-RU" sz="1500" dirty="0"/>
            <a:t>и </a:t>
          </a:r>
          <a:r>
            <a:rPr lang="ru-RU" sz="1500" dirty="0" smtClean="0"/>
            <a:t>время»</a:t>
          </a:r>
          <a:endParaRPr lang="ru-RU" sz="1500" dirty="0"/>
        </a:p>
      </dgm:t>
    </dgm:pt>
    <dgm:pt modelId="{C3258509-2D0A-4EBC-A88C-7D2DF953280E}" type="parTrans" cxnId="{B8EA242F-3D27-496D-BDDC-A068F8C98983}">
      <dgm:prSet/>
      <dgm:spPr/>
      <dgm:t>
        <a:bodyPr/>
        <a:lstStyle/>
        <a:p>
          <a:endParaRPr lang="ru-RU"/>
        </a:p>
      </dgm:t>
    </dgm:pt>
    <dgm:pt modelId="{CE70F323-11CB-4010-8ABB-B6E3FC62E1AB}" type="sibTrans" cxnId="{B8EA242F-3D27-496D-BDDC-A068F8C98983}">
      <dgm:prSet/>
      <dgm:spPr/>
      <dgm:t>
        <a:bodyPr/>
        <a:lstStyle/>
        <a:p>
          <a:endParaRPr lang="ru-RU"/>
        </a:p>
      </dgm:t>
    </dgm:pt>
    <dgm:pt modelId="{DAB64859-6BE9-41E7-9577-751FA2B58B41}">
      <dgm:prSet phldrT="[Текст]" custT="1"/>
      <dgm:spPr/>
      <dgm:t>
        <a:bodyPr/>
        <a:lstStyle/>
        <a:p>
          <a:r>
            <a:rPr lang="ru-RU" sz="1500" dirty="0" smtClean="0"/>
            <a:t>Общешкольное </a:t>
          </a:r>
          <a:r>
            <a:rPr lang="ru-RU" sz="1500" dirty="0"/>
            <a:t>образовательное событие "Географический бал" </a:t>
          </a:r>
        </a:p>
      </dgm:t>
    </dgm:pt>
    <dgm:pt modelId="{A110D52D-5798-40ED-97C1-D1047D230264}" type="parTrans" cxnId="{AE926147-320F-443E-9BB0-81F6BEE17A1C}">
      <dgm:prSet/>
      <dgm:spPr/>
      <dgm:t>
        <a:bodyPr/>
        <a:lstStyle/>
        <a:p>
          <a:endParaRPr lang="ru-RU"/>
        </a:p>
      </dgm:t>
    </dgm:pt>
    <dgm:pt modelId="{65B0EF78-C054-4955-BA6B-DDF64F0489C7}" type="sibTrans" cxnId="{AE926147-320F-443E-9BB0-81F6BEE17A1C}">
      <dgm:prSet/>
      <dgm:spPr/>
      <dgm:t>
        <a:bodyPr/>
        <a:lstStyle/>
        <a:p>
          <a:endParaRPr lang="ru-RU"/>
        </a:p>
      </dgm:t>
    </dgm:pt>
    <dgm:pt modelId="{C519767C-4014-489C-962D-0B3B7BA679D9}">
      <dgm:prSet phldrT="[Текст]" custT="1"/>
      <dgm:spPr/>
      <dgm:t>
        <a:bodyPr/>
        <a:lstStyle/>
        <a:p>
          <a:r>
            <a:rPr lang="ru-RU" sz="1500" dirty="0"/>
            <a:t>социальные проекты и </a:t>
          </a:r>
          <a:r>
            <a:rPr lang="ru-RU" sz="1500" dirty="0" smtClean="0"/>
            <a:t>акции</a:t>
          </a:r>
        </a:p>
        <a:p>
          <a:r>
            <a:rPr lang="ru-RU" sz="1500" dirty="0" smtClean="0"/>
            <a:t>(</a:t>
          </a:r>
          <a:r>
            <a:rPr lang="ru-RU" sz="1500" dirty="0"/>
            <a:t>в течение </a:t>
          </a:r>
          <a:r>
            <a:rPr lang="ru-RU" sz="1500" dirty="0" smtClean="0"/>
            <a:t>года)</a:t>
          </a:r>
          <a:endParaRPr lang="ru-RU" sz="900" dirty="0"/>
        </a:p>
      </dgm:t>
    </dgm:pt>
    <dgm:pt modelId="{31F71A6B-048B-4C6B-BE8C-390A8D48FB0C}" type="parTrans" cxnId="{A29ECECC-3391-4DDA-81B4-AE52790B957F}">
      <dgm:prSet/>
      <dgm:spPr/>
      <dgm:t>
        <a:bodyPr/>
        <a:lstStyle/>
        <a:p>
          <a:endParaRPr lang="ru-RU"/>
        </a:p>
      </dgm:t>
    </dgm:pt>
    <dgm:pt modelId="{C92B67E6-C1CA-4824-9341-EAD50C41CCA4}" type="sibTrans" cxnId="{A29ECECC-3391-4DDA-81B4-AE52790B957F}">
      <dgm:prSet/>
      <dgm:spPr/>
      <dgm:t>
        <a:bodyPr/>
        <a:lstStyle/>
        <a:p>
          <a:endParaRPr lang="ru-RU"/>
        </a:p>
      </dgm:t>
    </dgm:pt>
    <dgm:pt modelId="{6E58875A-CA62-4CAA-AF84-7DC388634530}">
      <dgm:prSet phldrT="[Текст]" custT="1"/>
      <dgm:spPr/>
      <dgm:t>
        <a:bodyPr/>
        <a:lstStyle/>
        <a:p>
          <a:r>
            <a:rPr lang="ru-RU" sz="1500" dirty="0" smtClean="0"/>
            <a:t>Общешкольная </a:t>
          </a:r>
          <a:r>
            <a:rPr lang="ru-RU" sz="1500" dirty="0"/>
            <a:t>научно-практическая конференция</a:t>
          </a:r>
        </a:p>
        <a:p>
          <a:r>
            <a:rPr lang="ru-RU" sz="1500" dirty="0" smtClean="0"/>
            <a:t>«Первые </a:t>
          </a:r>
          <a:r>
            <a:rPr lang="ru-RU" sz="1500" dirty="0"/>
            <a:t>шаги в </a:t>
          </a:r>
          <a:r>
            <a:rPr lang="ru-RU" sz="1500" dirty="0" smtClean="0"/>
            <a:t>науку»</a:t>
          </a:r>
          <a:endParaRPr lang="ru-RU" sz="1500" dirty="0"/>
        </a:p>
      </dgm:t>
    </dgm:pt>
    <dgm:pt modelId="{D002D9B6-B89C-462B-A35A-5B886363E717}" type="parTrans" cxnId="{F6C90976-C027-4E4C-B7FF-C411F4DD15D2}">
      <dgm:prSet/>
      <dgm:spPr/>
      <dgm:t>
        <a:bodyPr/>
        <a:lstStyle/>
        <a:p>
          <a:endParaRPr lang="ru-RU"/>
        </a:p>
      </dgm:t>
    </dgm:pt>
    <dgm:pt modelId="{16ED025B-775A-4894-B26E-A4174679F6AC}" type="sibTrans" cxnId="{F6C90976-C027-4E4C-B7FF-C411F4DD15D2}">
      <dgm:prSet/>
      <dgm:spPr/>
      <dgm:t>
        <a:bodyPr/>
        <a:lstStyle/>
        <a:p>
          <a:endParaRPr lang="ru-RU"/>
        </a:p>
      </dgm:t>
    </dgm:pt>
    <dgm:pt modelId="{1095DF9F-974D-4A40-BB7B-D1FBBB7EF53A}" type="pres">
      <dgm:prSet presAssocID="{64765B63-B3D1-4A24-A8FC-8AA51AA1051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8B2C37-5832-4421-899B-E689CB8EC43B}" type="pres">
      <dgm:prSet presAssocID="{A1D6DA35-3FF0-4A08-A501-872AC33B96F6}" presName="root1" presStyleCnt="0"/>
      <dgm:spPr/>
    </dgm:pt>
    <dgm:pt modelId="{207C8444-BD31-47E0-81AA-5940277ABEBE}" type="pres">
      <dgm:prSet presAssocID="{A1D6DA35-3FF0-4A08-A501-872AC33B96F6}" presName="LevelOneTextNode" presStyleLbl="node0" presStyleIdx="0" presStyleCnt="1" custScaleX="143868" custScaleY="2757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D6FEE3-2A5B-48EB-B8AC-DB032493CF19}" type="pres">
      <dgm:prSet presAssocID="{A1D6DA35-3FF0-4A08-A501-872AC33B96F6}" presName="level2hierChild" presStyleCnt="0"/>
      <dgm:spPr/>
    </dgm:pt>
    <dgm:pt modelId="{CB8A0276-0579-4A22-B7BD-03BA442DFF01}" type="pres">
      <dgm:prSet presAssocID="{7AD7794E-058F-4E8B-8B56-90E0ADA6DAF4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18041C45-44C4-4B46-B182-18EDBE6776FB}" type="pres">
      <dgm:prSet presAssocID="{7AD7794E-058F-4E8B-8B56-90E0ADA6DAF4}" presName="connTx" presStyleLbl="parChTrans1D2" presStyleIdx="0" presStyleCnt="3"/>
      <dgm:spPr/>
      <dgm:t>
        <a:bodyPr/>
        <a:lstStyle/>
        <a:p>
          <a:endParaRPr lang="ru-RU"/>
        </a:p>
      </dgm:t>
    </dgm:pt>
    <dgm:pt modelId="{C17FF32E-1DB3-4A29-90B2-473C9E6C83E0}" type="pres">
      <dgm:prSet presAssocID="{FDA4038E-0938-407B-80C0-ADAA67BFE154}" presName="root2" presStyleCnt="0"/>
      <dgm:spPr/>
    </dgm:pt>
    <dgm:pt modelId="{D8E3B77B-CC7D-420F-8574-C569CC606974}" type="pres">
      <dgm:prSet presAssocID="{FDA4038E-0938-407B-80C0-ADAA67BFE154}" presName="LevelTwoTextNode" presStyleLbl="node2" presStyleIdx="0" presStyleCnt="3" custScaleX="173273" custScaleY="2079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36CBA4-712D-4CDA-B9F3-A12B8C6ACDF7}" type="pres">
      <dgm:prSet presAssocID="{FDA4038E-0938-407B-80C0-ADAA67BFE154}" presName="level3hierChild" presStyleCnt="0"/>
      <dgm:spPr/>
    </dgm:pt>
    <dgm:pt modelId="{3B0D41D2-6A7A-4902-B3A0-ED8335A4DD1B}" type="pres">
      <dgm:prSet presAssocID="{241F3285-19D0-43CC-9830-EF7BD836EF0B}" presName="conn2-1" presStyleLbl="parChTrans1D3" presStyleIdx="0" presStyleCnt="6"/>
      <dgm:spPr/>
      <dgm:t>
        <a:bodyPr/>
        <a:lstStyle/>
        <a:p>
          <a:endParaRPr lang="ru-RU"/>
        </a:p>
      </dgm:t>
    </dgm:pt>
    <dgm:pt modelId="{597EF5AD-F318-465B-9ACA-376DD6EEAD49}" type="pres">
      <dgm:prSet presAssocID="{241F3285-19D0-43CC-9830-EF7BD836EF0B}" presName="connTx" presStyleLbl="parChTrans1D3" presStyleIdx="0" presStyleCnt="6"/>
      <dgm:spPr/>
      <dgm:t>
        <a:bodyPr/>
        <a:lstStyle/>
        <a:p>
          <a:endParaRPr lang="ru-RU"/>
        </a:p>
      </dgm:t>
    </dgm:pt>
    <dgm:pt modelId="{A4173054-5A1D-4DDC-A9AE-A988F098E26B}" type="pres">
      <dgm:prSet presAssocID="{17471086-3946-498B-9623-9A0F1CF86823}" presName="root2" presStyleCnt="0"/>
      <dgm:spPr/>
    </dgm:pt>
    <dgm:pt modelId="{93BCA00E-04D3-4F67-AD91-F63D7C0F237E}" type="pres">
      <dgm:prSet presAssocID="{17471086-3946-498B-9623-9A0F1CF86823}" presName="LevelTwoTextNode" presStyleLbl="node3" presStyleIdx="0" presStyleCnt="6" custScaleX="548351" custScaleY="2801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1119C4-6001-4C47-AF76-C4FBA38704EF}" type="pres">
      <dgm:prSet presAssocID="{17471086-3946-498B-9623-9A0F1CF86823}" presName="level3hierChild" presStyleCnt="0"/>
      <dgm:spPr/>
    </dgm:pt>
    <dgm:pt modelId="{8FF567CF-E300-4D1F-8E28-4FFB279C7EFA}" type="pres">
      <dgm:prSet presAssocID="{F7C4007C-FC2F-4CE6-BB82-27E89FE458D3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3F08F08-5AE8-4592-ACDE-A26ED6451D93}" type="pres">
      <dgm:prSet presAssocID="{F7C4007C-FC2F-4CE6-BB82-27E89FE458D3}" presName="connTx" presStyleLbl="parChTrans1D2" presStyleIdx="1" presStyleCnt="3"/>
      <dgm:spPr/>
      <dgm:t>
        <a:bodyPr/>
        <a:lstStyle/>
        <a:p>
          <a:endParaRPr lang="ru-RU"/>
        </a:p>
      </dgm:t>
    </dgm:pt>
    <dgm:pt modelId="{402A31AE-14C2-459E-89A2-FDB2FD39546E}" type="pres">
      <dgm:prSet presAssocID="{152588F2-5BDF-48C5-AB10-45A36614F268}" presName="root2" presStyleCnt="0"/>
      <dgm:spPr/>
    </dgm:pt>
    <dgm:pt modelId="{267A174A-7FA2-44B2-BE5E-E5AEB791DDCD}" type="pres">
      <dgm:prSet presAssocID="{152588F2-5BDF-48C5-AB10-45A36614F268}" presName="LevelTwoTextNode" presStyleLbl="node2" presStyleIdx="1" presStyleCnt="3" custScaleX="181392" custScaleY="2160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E54698-89D8-4746-B326-4D3482107D6C}" type="pres">
      <dgm:prSet presAssocID="{152588F2-5BDF-48C5-AB10-45A36614F268}" presName="level3hierChild" presStyleCnt="0"/>
      <dgm:spPr/>
    </dgm:pt>
    <dgm:pt modelId="{541841ED-E1CD-401D-911D-765527F26DC1}" type="pres">
      <dgm:prSet presAssocID="{2C449A5F-538F-44E6-90C3-BDA7C838E840}" presName="conn2-1" presStyleLbl="parChTrans1D3" presStyleIdx="1" presStyleCnt="6"/>
      <dgm:spPr/>
      <dgm:t>
        <a:bodyPr/>
        <a:lstStyle/>
        <a:p>
          <a:endParaRPr lang="ru-RU"/>
        </a:p>
      </dgm:t>
    </dgm:pt>
    <dgm:pt modelId="{0CDE5236-C7CC-4161-BB75-8142C07CE30F}" type="pres">
      <dgm:prSet presAssocID="{2C449A5F-538F-44E6-90C3-BDA7C838E840}" presName="connTx" presStyleLbl="parChTrans1D3" presStyleIdx="1" presStyleCnt="6"/>
      <dgm:spPr/>
      <dgm:t>
        <a:bodyPr/>
        <a:lstStyle/>
        <a:p>
          <a:endParaRPr lang="ru-RU"/>
        </a:p>
      </dgm:t>
    </dgm:pt>
    <dgm:pt modelId="{CDD19DE3-6E92-4518-B51F-53DEF81DE32E}" type="pres">
      <dgm:prSet presAssocID="{F8FB4E94-B624-45BC-B651-D2051368F004}" presName="root2" presStyleCnt="0"/>
      <dgm:spPr/>
    </dgm:pt>
    <dgm:pt modelId="{6D049E6D-9B3C-4B5E-8341-5A4D505B879A}" type="pres">
      <dgm:prSet presAssocID="{F8FB4E94-B624-45BC-B651-D2051368F004}" presName="LevelTwoTextNode" presStyleLbl="node3" presStyleIdx="1" presStyleCnt="6" custScaleX="540803" custScaleY="1646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02DD28-1C0B-4771-A5AA-0D4DF2BB09A0}" type="pres">
      <dgm:prSet presAssocID="{F8FB4E94-B624-45BC-B651-D2051368F004}" presName="level3hierChild" presStyleCnt="0"/>
      <dgm:spPr/>
    </dgm:pt>
    <dgm:pt modelId="{1EA324A7-1613-44AB-B291-6E1B8C4D2560}" type="pres">
      <dgm:prSet presAssocID="{D002D9B6-B89C-462B-A35A-5B886363E717}" presName="conn2-1" presStyleLbl="parChTrans1D3" presStyleIdx="2" presStyleCnt="6"/>
      <dgm:spPr/>
      <dgm:t>
        <a:bodyPr/>
        <a:lstStyle/>
        <a:p>
          <a:endParaRPr lang="ru-RU"/>
        </a:p>
      </dgm:t>
    </dgm:pt>
    <dgm:pt modelId="{0952843A-7AB1-4244-9E39-5ED3AC78D9EC}" type="pres">
      <dgm:prSet presAssocID="{D002D9B6-B89C-462B-A35A-5B886363E717}" presName="connTx" presStyleLbl="parChTrans1D3" presStyleIdx="2" presStyleCnt="6"/>
      <dgm:spPr/>
      <dgm:t>
        <a:bodyPr/>
        <a:lstStyle/>
        <a:p>
          <a:endParaRPr lang="ru-RU"/>
        </a:p>
      </dgm:t>
    </dgm:pt>
    <dgm:pt modelId="{CDAB73AE-9D6E-4CBA-8C24-773E6DF69A31}" type="pres">
      <dgm:prSet presAssocID="{6E58875A-CA62-4CAA-AF84-7DC388634530}" presName="root2" presStyleCnt="0"/>
      <dgm:spPr/>
    </dgm:pt>
    <dgm:pt modelId="{775F5CF2-C03C-4597-B395-B53CA4E93198}" type="pres">
      <dgm:prSet presAssocID="{6E58875A-CA62-4CAA-AF84-7DC388634530}" presName="LevelTwoTextNode" presStyleLbl="node3" presStyleIdx="2" presStyleCnt="6" custScaleX="538838" custScaleY="2772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D542FA-F60A-43CB-BCAB-3D7EF5210C20}" type="pres">
      <dgm:prSet presAssocID="{6E58875A-CA62-4CAA-AF84-7DC388634530}" presName="level3hierChild" presStyleCnt="0"/>
      <dgm:spPr/>
    </dgm:pt>
    <dgm:pt modelId="{1D2273F4-BB64-47E3-B09D-82FF137F5FF8}" type="pres">
      <dgm:prSet presAssocID="{D2A3A43B-EC99-44CD-BC44-1FC18E97CE46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4A0733B5-2CD8-413A-8AA5-ADC4F7F7F64B}" type="pres">
      <dgm:prSet presAssocID="{D2A3A43B-EC99-44CD-BC44-1FC18E97CE46}" presName="connTx" presStyleLbl="parChTrans1D2" presStyleIdx="2" presStyleCnt="3"/>
      <dgm:spPr/>
      <dgm:t>
        <a:bodyPr/>
        <a:lstStyle/>
        <a:p>
          <a:endParaRPr lang="ru-RU"/>
        </a:p>
      </dgm:t>
    </dgm:pt>
    <dgm:pt modelId="{AEB23CA6-385E-46DB-88EA-5FB4EAAADE4F}" type="pres">
      <dgm:prSet presAssocID="{A6F62ECF-CEBF-4B98-92BA-045035B42FE8}" presName="root2" presStyleCnt="0"/>
      <dgm:spPr/>
    </dgm:pt>
    <dgm:pt modelId="{52B287C9-9CC9-4A97-BBB2-BA522F36DB41}" type="pres">
      <dgm:prSet presAssocID="{A6F62ECF-CEBF-4B98-92BA-045035B42FE8}" presName="LevelTwoTextNode" presStyleLbl="node2" presStyleIdx="2" presStyleCnt="3" custScaleX="193112" custScaleY="1856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419674-E4C5-4088-9D75-E26298F9E289}" type="pres">
      <dgm:prSet presAssocID="{A6F62ECF-CEBF-4B98-92BA-045035B42FE8}" presName="level3hierChild" presStyleCnt="0"/>
      <dgm:spPr/>
    </dgm:pt>
    <dgm:pt modelId="{7B65FBDE-9D75-4EA7-BFE2-991B17800A95}" type="pres">
      <dgm:prSet presAssocID="{ECFCDE7B-7E55-406E-85D4-F2069A332AA9}" presName="conn2-1" presStyleLbl="parChTrans1D3" presStyleIdx="3" presStyleCnt="6"/>
      <dgm:spPr/>
      <dgm:t>
        <a:bodyPr/>
        <a:lstStyle/>
        <a:p>
          <a:endParaRPr lang="ru-RU"/>
        </a:p>
      </dgm:t>
    </dgm:pt>
    <dgm:pt modelId="{FF2233D3-FE9E-4B47-BCF4-FCA9C2C25B0A}" type="pres">
      <dgm:prSet presAssocID="{ECFCDE7B-7E55-406E-85D4-F2069A332AA9}" presName="connTx" presStyleLbl="parChTrans1D3" presStyleIdx="3" presStyleCnt="6"/>
      <dgm:spPr/>
      <dgm:t>
        <a:bodyPr/>
        <a:lstStyle/>
        <a:p>
          <a:endParaRPr lang="ru-RU"/>
        </a:p>
      </dgm:t>
    </dgm:pt>
    <dgm:pt modelId="{DDF881F9-F691-4B3D-8EC8-D00C3DF51B8F}" type="pres">
      <dgm:prSet presAssocID="{6055C7C6-A136-46C9-9D52-889BDE0F14A8}" presName="root2" presStyleCnt="0"/>
      <dgm:spPr/>
    </dgm:pt>
    <dgm:pt modelId="{67A20BC8-BB1C-4C68-86E1-8AA40E620BDC}" type="pres">
      <dgm:prSet presAssocID="{6055C7C6-A136-46C9-9D52-889BDE0F14A8}" presName="LevelTwoTextNode" presStyleLbl="node3" presStyleIdx="3" presStyleCnt="6" custScaleX="525543" custScaleY="3053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48FC94-C6BD-41B1-8F16-0429F2B22A7E}" type="pres">
      <dgm:prSet presAssocID="{6055C7C6-A136-46C9-9D52-889BDE0F14A8}" presName="level3hierChild" presStyleCnt="0"/>
      <dgm:spPr/>
    </dgm:pt>
    <dgm:pt modelId="{C5F6DED9-8DD2-470C-BFB8-B75A0E97E60D}" type="pres">
      <dgm:prSet presAssocID="{0FFF3FBC-7927-416D-9BC5-C75B3D608F08}" presName="conn2-1" presStyleLbl="parChTrans1D3" presStyleIdx="4" presStyleCnt="6"/>
      <dgm:spPr/>
      <dgm:t>
        <a:bodyPr/>
        <a:lstStyle/>
        <a:p>
          <a:endParaRPr lang="ru-RU"/>
        </a:p>
      </dgm:t>
    </dgm:pt>
    <dgm:pt modelId="{FE116245-F230-4F42-89FD-FB94ACE7A728}" type="pres">
      <dgm:prSet presAssocID="{0FFF3FBC-7927-416D-9BC5-C75B3D608F08}" presName="connTx" presStyleLbl="parChTrans1D3" presStyleIdx="4" presStyleCnt="6"/>
      <dgm:spPr/>
      <dgm:t>
        <a:bodyPr/>
        <a:lstStyle/>
        <a:p>
          <a:endParaRPr lang="ru-RU"/>
        </a:p>
      </dgm:t>
    </dgm:pt>
    <dgm:pt modelId="{081170D0-3FA4-4F90-A85F-09207BB84E4E}" type="pres">
      <dgm:prSet presAssocID="{BF199416-D34B-405B-82D3-C2626E76DD57}" presName="root2" presStyleCnt="0"/>
      <dgm:spPr/>
    </dgm:pt>
    <dgm:pt modelId="{EB646A4B-86AC-40D1-8212-B764645DB8FB}" type="pres">
      <dgm:prSet presAssocID="{BF199416-D34B-405B-82D3-C2626E76DD57}" presName="LevelTwoTextNode" presStyleLbl="node3" presStyleIdx="4" presStyleCnt="6" custScaleX="169245" custScaleY="1604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CF0AA6-62E1-4D4A-A8E0-BE6C55AD735C}" type="pres">
      <dgm:prSet presAssocID="{BF199416-D34B-405B-82D3-C2626E76DD57}" presName="level3hierChild" presStyleCnt="0"/>
      <dgm:spPr/>
    </dgm:pt>
    <dgm:pt modelId="{00A99799-F92B-4383-A5DD-6729E0BF6B85}" type="pres">
      <dgm:prSet presAssocID="{6E7F7F9A-8A0E-492D-9B2A-719E7EFE78DE}" presName="conn2-1" presStyleLbl="parChTrans1D4" presStyleIdx="0" presStyleCnt="4"/>
      <dgm:spPr/>
      <dgm:t>
        <a:bodyPr/>
        <a:lstStyle/>
        <a:p>
          <a:endParaRPr lang="ru-RU"/>
        </a:p>
      </dgm:t>
    </dgm:pt>
    <dgm:pt modelId="{BB4D4ED6-6A4D-4D8C-9E4E-DC26230CBF21}" type="pres">
      <dgm:prSet presAssocID="{6E7F7F9A-8A0E-492D-9B2A-719E7EFE78DE}" presName="connTx" presStyleLbl="parChTrans1D4" presStyleIdx="0" presStyleCnt="4"/>
      <dgm:spPr/>
      <dgm:t>
        <a:bodyPr/>
        <a:lstStyle/>
        <a:p>
          <a:endParaRPr lang="ru-RU"/>
        </a:p>
      </dgm:t>
    </dgm:pt>
    <dgm:pt modelId="{C31DCA7F-1362-4440-869F-9EA224947333}" type="pres">
      <dgm:prSet presAssocID="{FC53FF07-5E67-49D8-A33E-FD29569E438E}" presName="root2" presStyleCnt="0"/>
      <dgm:spPr/>
    </dgm:pt>
    <dgm:pt modelId="{FD8CF2B9-9968-41BD-A0BF-5CD12A29F75B}" type="pres">
      <dgm:prSet presAssocID="{FC53FF07-5E67-49D8-A33E-FD29569E438E}" presName="LevelTwoTextNode" presStyleLbl="node4" presStyleIdx="0" presStyleCnt="4" custScaleX="500306" custScaleY="1312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E86E6A-B0C6-4E20-8BC0-E5E1AF86F9EE}" type="pres">
      <dgm:prSet presAssocID="{FC53FF07-5E67-49D8-A33E-FD29569E438E}" presName="level3hierChild" presStyleCnt="0"/>
      <dgm:spPr/>
    </dgm:pt>
    <dgm:pt modelId="{3C12FC86-4711-4877-AD3A-5789D09E78EA}" type="pres">
      <dgm:prSet presAssocID="{C3258509-2D0A-4EBC-A88C-7D2DF953280E}" presName="conn2-1" presStyleLbl="parChTrans1D4" presStyleIdx="1" presStyleCnt="4"/>
      <dgm:spPr/>
      <dgm:t>
        <a:bodyPr/>
        <a:lstStyle/>
        <a:p>
          <a:endParaRPr lang="ru-RU"/>
        </a:p>
      </dgm:t>
    </dgm:pt>
    <dgm:pt modelId="{C14D2988-2435-4902-963D-DA6B39675D40}" type="pres">
      <dgm:prSet presAssocID="{C3258509-2D0A-4EBC-A88C-7D2DF953280E}" presName="connTx" presStyleLbl="parChTrans1D4" presStyleIdx="1" presStyleCnt="4"/>
      <dgm:spPr/>
      <dgm:t>
        <a:bodyPr/>
        <a:lstStyle/>
        <a:p>
          <a:endParaRPr lang="ru-RU"/>
        </a:p>
      </dgm:t>
    </dgm:pt>
    <dgm:pt modelId="{5370E706-3D7B-4B21-9184-152DD51EDA7D}" type="pres">
      <dgm:prSet presAssocID="{8F364D11-543D-477B-908F-AAC6985DC57D}" presName="root2" presStyleCnt="0"/>
      <dgm:spPr/>
    </dgm:pt>
    <dgm:pt modelId="{B8460538-D648-4737-AA84-215B075DF3AE}" type="pres">
      <dgm:prSet presAssocID="{8F364D11-543D-477B-908F-AAC6985DC57D}" presName="LevelTwoTextNode" presStyleLbl="node4" presStyleIdx="1" presStyleCnt="4" custScaleX="496916" custScaleY="1595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355691-F8AD-4B8E-AC19-1F93AB7A7FFE}" type="pres">
      <dgm:prSet presAssocID="{8F364D11-543D-477B-908F-AAC6985DC57D}" presName="level3hierChild" presStyleCnt="0"/>
      <dgm:spPr/>
    </dgm:pt>
    <dgm:pt modelId="{2143B2B4-418B-44CC-8283-EA798513A893}" type="pres">
      <dgm:prSet presAssocID="{D27183D9-B1AB-4C33-A8BD-0159E08EBC02}" presName="conn2-1" presStyleLbl="parChTrans1D3" presStyleIdx="5" presStyleCnt="6"/>
      <dgm:spPr/>
      <dgm:t>
        <a:bodyPr/>
        <a:lstStyle/>
        <a:p>
          <a:endParaRPr lang="ru-RU"/>
        </a:p>
      </dgm:t>
    </dgm:pt>
    <dgm:pt modelId="{B6F2BA92-F837-4847-B65C-8C77A3950601}" type="pres">
      <dgm:prSet presAssocID="{D27183D9-B1AB-4C33-A8BD-0159E08EBC02}" presName="connTx" presStyleLbl="parChTrans1D3" presStyleIdx="5" presStyleCnt="6"/>
      <dgm:spPr/>
      <dgm:t>
        <a:bodyPr/>
        <a:lstStyle/>
        <a:p>
          <a:endParaRPr lang="ru-RU"/>
        </a:p>
      </dgm:t>
    </dgm:pt>
    <dgm:pt modelId="{A6C7CBB1-904E-4EBC-ABCF-8A0393EA28DF}" type="pres">
      <dgm:prSet presAssocID="{7568DAFD-EF09-4A23-A066-4C5290C989DC}" presName="root2" presStyleCnt="0"/>
      <dgm:spPr/>
    </dgm:pt>
    <dgm:pt modelId="{D638008F-FE40-4698-B346-D58863914013}" type="pres">
      <dgm:prSet presAssocID="{7568DAFD-EF09-4A23-A066-4C5290C989DC}" presName="LevelTwoTextNode" presStyleLbl="node3" presStyleIdx="5" presStyleCnt="6" custScaleX="172634" custScaleY="2045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69B652-7DB8-41BA-BE8D-507D32292342}" type="pres">
      <dgm:prSet presAssocID="{7568DAFD-EF09-4A23-A066-4C5290C989DC}" presName="level3hierChild" presStyleCnt="0"/>
      <dgm:spPr/>
    </dgm:pt>
    <dgm:pt modelId="{404886B4-78D9-4CCB-8D6D-620DCC1465E1}" type="pres">
      <dgm:prSet presAssocID="{A110D52D-5798-40ED-97C1-D1047D230264}" presName="conn2-1" presStyleLbl="parChTrans1D4" presStyleIdx="2" presStyleCnt="4"/>
      <dgm:spPr/>
      <dgm:t>
        <a:bodyPr/>
        <a:lstStyle/>
        <a:p>
          <a:endParaRPr lang="ru-RU"/>
        </a:p>
      </dgm:t>
    </dgm:pt>
    <dgm:pt modelId="{02C6C409-B176-43BA-B5CC-5B7B0B5CC07E}" type="pres">
      <dgm:prSet presAssocID="{A110D52D-5798-40ED-97C1-D1047D230264}" presName="connTx" presStyleLbl="parChTrans1D4" presStyleIdx="2" presStyleCnt="4"/>
      <dgm:spPr/>
      <dgm:t>
        <a:bodyPr/>
        <a:lstStyle/>
        <a:p>
          <a:endParaRPr lang="ru-RU"/>
        </a:p>
      </dgm:t>
    </dgm:pt>
    <dgm:pt modelId="{D426AF8E-A933-4811-A451-9B8FE020E49C}" type="pres">
      <dgm:prSet presAssocID="{DAB64859-6BE9-41E7-9577-751FA2B58B41}" presName="root2" presStyleCnt="0"/>
      <dgm:spPr/>
    </dgm:pt>
    <dgm:pt modelId="{208D1F2D-1467-44AB-B9F2-A3650FC954AD}" type="pres">
      <dgm:prSet presAssocID="{DAB64859-6BE9-41E7-9577-751FA2B58B41}" presName="LevelTwoTextNode" presStyleLbl="node4" presStyleIdx="2" presStyleCnt="4" custScaleX="492448" custScaleY="250485" custLinFactNeighborX="5702" custLinFactNeighborY="-134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9BC84A-6B3F-477B-89ED-CE34C7796482}" type="pres">
      <dgm:prSet presAssocID="{DAB64859-6BE9-41E7-9577-751FA2B58B41}" presName="level3hierChild" presStyleCnt="0"/>
      <dgm:spPr/>
    </dgm:pt>
    <dgm:pt modelId="{A73AE0E5-C2FC-4000-AD59-D4116AA6C3B8}" type="pres">
      <dgm:prSet presAssocID="{31F71A6B-048B-4C6B-BE8C-390A8D48FB0C}" presName="conn2-1" presStyleLbl="parChTrans1D4" presStyleIdx="3" presStyleCnt="4"/>
      <dgm:spPr/>
      <dgm:t>
        <a:bodyPr/>
        <a:lstStyle/>
        <a:p>
          <a:endParaRPr lang="ru-RU"/>
        </a:p>
      </dgm:t>
    </dgm:pt>
    <dgm:pt modelId="{1827C626-19A2-4D02-9D7E-F49EB37F8684}" type="pres">
      <dgm:prSet presAssocID="{31F71A6B-048B-4C6B-BE8C-390A8D48FB0C}" presName="connTx" presStyleLbl="parChTrans1D4" presStyleIdx="3" presStyleCnt="4"/>
      <dgm:spPr/>
      <dgm:t>
        <a:bodyPr/>
        <a:lstStyle/>
        <a:p>
          <a:endParaRPr lang="ru-RU"/>
        </a:p>
      </dgm:t>
    </dgm:pt>
    <dgm:pt modelId="{6F74DD00-0FB6-453A-A7F8-ED7958BB4452}" type="pres">
      <dgm:prSet presAssocID="{C519767C-4014-489C-962D-0B3B7BA679D9}" presName="root2" presStyleCnt="0"/>
      <dgm:spPr/>
    </dgm:pt>
    <dgm:pt modelId="{C33F3BA3-C653-4A73-BCBE-CAA2693DBA40}" type="pres">
      <dgm:prSet presAssocID="{C519767C-4014-489C-962D-0B3B7BA679D9}" presName="LevelTwoTextNode" presStyleLbl="node4" presStyleIdx="3" presStyleCnt="4" custScaleX="500306" custScaleY="1839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A91E12-A121-40B3-B03D-FC5122595B7A}" type="pres">
      <dgm:prSet presAssocID="{C519767C-4014-489C-962D-0B3B7BA679D9}" presName="level3hierChild" presStyleCnt="0"/>
      <dgm:spPr/>
    </dgm:pt>
  </dgm:ptLst>
  <dgm:cxnLst>
    <dgm:cxn modelId="{8DED894C-8067-4199-950F-7CEC7DE9AE57}" type="presOf" srcId="{D2A3A43B-EC99-44CD-BC44-1FC18E97CE46}" destId="{1D2273F4-BB64-47E3-B09D-82FF137F5FF8}" srcOrd="0" destOrd="0" presId="urn:microsoft.com/office/officeart/2008/layout/HorizontalMultiLevelHierarchy"/>
    <dgm:cxn modelId="{63D0D4B5-A7E2-4E40-8D6D-6CF216BF89C8}" srcId="{A1D6DA35-3FF0-4A08-A501-872AC33B96F6}" destId="{A6F62ECF-CEBF-4B98-92BA-045035B42FE8}" srcOrd="2" destOrd="0" parTransId="{D2A3A43B-EC99-44CD-BC44-1FC18E97CE46}" sibTransId="{A5AD6976-0D13-4F13-A9A7-B891B07E146E}"/>
    <dgm:cxn modelId="{D94C0BF6-F425-4AB3-B79A-48A1A4F7F2A2}" type="presOf" srcId="{241F3285-19D0-43CC-9830-EF7BD836EF0B}" destId="{597EF5AD-F318-465B-9ACA-376DD6EEAD49}" srcOrd="1" destOrd="0" presId="urn:microsoft.com/office/officeart/2008/layout/HorizontalMultiLevelHierarchy"/>
    <dgm:cxn modelId="{20FD968C-B29A-407F-948E-3EBBCCB6DC4D}" srcId="{FDA4038E-0938-407B-80C0-ADAA67BFE154}" destId="{17471086-3946-498B-9623-9A0F1CF86823}" srcOrd="0" destOrd="0" parTransId="{241F3285-19D0-43CC-9830-EF7BD836EF0B}" sibTransId="{0C932803-1FB0-4FC4-A4E7-806E34448BB2}"/>
    <dgm:cxn modelId="{A3336BC9-F6CE-43C2-BCDD-7507D6204A27}" type="presOf" srcId="{D002D9B6-B89C-462B-A35A-5B886363E717}" destId="{0952843A-7AB1-4244-9E39-5ED3AC78D9EC}" srcOrd="1" destOrd="0" presId="urn:microsoft.com/office/officeart/2008/layout/HorizontalMultiLevelHierarchy"/>
    <dgm:cxn modelId="{8B9F401D-BF20-44DF-8C16-0D2148BAE2DC}" type="presOf" srcId="{D2A3A43B-EC99-44CD-BC44-1FC18E97CE46}" destId="{4A0733B5-2CD8-413A-8AA5-ADC4F7F7F64B}" srcOrd="1" destOrd="0" presId="urn:microsoft.com/office/officeart/2008/layout/HorizontalMultiLevelHierarchy"/>
    <dgm:cxn modelId="{CAFC458D-887D-4F9A-9615-9FC49D35AFEC}" type="presOf" srcId="{6E7F7F9A-8A0E-492D-9B2A-719E7EFE78DE}" destId="{BB4D4ED6-6A4D-4D8C-9E4E-DC26230CBF21}" srcOrd="1" destOrd="0" presId="urn:microsoft.com/office/officeart/2008/layout/HorizontalMultiLevelHierarchy"/>
    <dgm:cxn modelId="{7B9CCAF5-535B-4FC4-9252-BCB21CADD8FB}" type="presOf" srcId="{D27183D9-B1AB-4C33-A8BD-0159E08EBC02}" destId="{B6F2BA92-F837-4847-B65C-8C77A3950601}" srcOrd="1" destOrd="0" presId="urn:microsoft.com/office/officeart/2008/layout/HorizontalMultiLevelHierarchy"/>
    <dgm:cxn modelId="{0064BE76-93DF-4856-9F2A-696B44E1CC8E}" type="presOf" srcId="{8F364D11-543D-477B-908F-AAC6985DC57D}" destId="{B8460538-D648-4737-AA84-215B075DF3AE}" srcOrd="0" destOrd="0" presId="urn:microsoft.com/office/officeart/2008/layout/HorizontalMultiLevelHierarchy"/>
    <dgm:cxn modelId="{C92AF1EA-D96B-4E02-B3EE-40678F726624}" type="presOf" srcId="{17471086-3946-498B-9623-9A0F1CF86823}" destId="{93BCA00E-04D3-4F67-AD91-F63D7C0F237E}" srcOrd="0" destOrd="0" presId="urn:microsoft.com/office/officeart/2008/layout/HorizontalMultiLevelHierarchy"/>
    <dgm:cxn modelId="{6802962D-8307-4BF1-9F69-A705D68372ED}" type="presOf" srcId="{64765B63-B3D1-4A24-A8FC-8AA51AA1051B}" destId="{1095DF9F-974D-4A40-BB7B-D1FBBB7EF53A}" srcOrd="0" destOrd="0" presId="urn:microsoft.com/office/officeart/2008/layout/HorizontalMultiLevelHierarchy"/>
    <dgm:cxn modelId="{40AD8BC7-EEDD-4C3F-96AD-C340FD5DF064}" type="presOf" srcId="{A6F62ECF-CEBF-4B98-92BA-045035B42FE8}" destId="{52B287C9-9CC9-4A97-BBB2-BA522F36DB41}" srcOrd="0" destOrd="0" presId="urn:microsoft.com/office/officeart/2008/layout/HorizontalMultiLevelHierarchy"/>
    <dgm:cxn modelId="{AE7A374A-73CD-494B-A5C1-BF1D00D3D962}" type="presOf" srcId="{6E7F7F9A-8A0E-492D-9B2A-719E7EFE78DE}" destId="{00A99799-F92B-4383-A5DD-6729E0BF6B85}" srcOrd="0" destOrd="0" presId="urn:microsoft.com/office/officeart/2008/layout/HorizontalMultiLevelHierarchy"/>
    <dgm:cxn modelId="{B8EA242F-3D27-496D-BDDC-A068F8C98983}" srcId="{BF199416-D34B-405B-82D3-C2626E76DD57}" destId="{8F364D11-543D-477B-908F-AAC6985DC57D}" srcOrd="1" destOrd="0" parTransId="{C3258509-2D0A-4EBC-A88C-7D2DF953280E}" sibTransId="{CE70F323-11CB-4010-8ABB-B6E3FC62E1AB}"/>
    <dgm:cxn modelId="{94629398-F0A9-487F-A127-3A149DCCF2C2}" type="presOf" srcId="{0FFF3FBC-7927-416D-9BC5-C75B3D608F08}" destId="{FE116245-F230-4F42-89FD-FB94ACE7A728}" srcOrd="1" destOrd="0" presId="urn:microsoft.com/office/officeart/2008/layout/HorizontalMultiLevelHierarchy"/>
    <dgm:cxn modelId="{06900AAE-FBBC-4861-8897-5E6FA39F5B5A}" type="presOf" srcId="{2C449A5F-538F-44E6-90C3-BDA7C838E840}" destId="{0CDE5236-C7CC-4161-BB75-8142C07CE30F}" srcOrd="1" destOrd="0" presId="urn:microsoft.com/office/officeart/2008/layout/HorizontalMultiLevelHierarchy"/>
    <dgm:cxn modelId="{51AC5240-4097-4896-A884-6BF888036368}" type="presOf" srcId="{F7C4007C-FC2F-4CE6-BB82-27E89FE458D3}" destId="{E3F08F08-5AE8-4592-ACDE-A26ED6451D93}" srcOrd="1" destOrd="0" presId="urn:microsoft.com/office/officeart/2008/layout/HorizontalMultiLevelHierarchy"/>
    <dgm:cxn modelId="{75F2DC47-B817-4CA9-B061-332EF7956A89}" type="presOf" srcId="{A110D52D-5798-40ED-97C1-D1047D230264}" destId="{02C6C409-B176-43BA-B5CC-5B7B0B5CC07E}" srcOrd="1" destOrd="0" presId="urn:microsoft.com/office/officeart/2008/layout/HorizontalMultiLevelHierarchy"/>
    <dgm:cxn modelId="{D8DF838D-D1D6-4C73-9AFD-A5A4CA8AE819}" type="presOf" srcId="{F8FB4E94-B624-45BC-B651-D2051368F004}" destId="{6D049E6D-9B3C-4B5E-8341-5A4D505B879A}" srcOrd="0" destOrd="0" presId="urn:microsoft.com/office/officeart/2008/layout/HorizontalMultiLevelHierarchy"/>
    <dgm:cxn modelId="{F10B8B3F-7518-4512-BA31-63D709BE34B5}" type="presOf" srcId="{C519767C-4014-489C-962D-0B3B7BA679D9}" destId="{C33F3BA3-C653-4A73-BCBE-CAA2693DBA40}" srcOrd="0" destOrd="0" presId="urn:microsoft.com/office/officeart/2008/layout/HorizontalMultiLevelHierarchy"/>
    <dgm:cxn modelId="{31DCCE0F-F03E-4012-A924-CA683695EED1}" type="presOf" srcId="{2C449A5F-538F-44E6-90C3-BDA7C838E840}" destId="{541841ED-E1CD-401D-911D-765527F26DC1}" srcOrd="0" destOrd="0" presId="urn:microsoft.com/office/officeart/2008/layout/HorizontalMultiLevelHierarchy"/>
    <dgm:cxn modelId="{6A247775-6705-4186-9744-5AFA326DBA4A}" type="presOf" srcId="{31F71A6B-048B-4C6B-BE8C-390A8D48FB0C}" destId="{A73AE0E5-C2FC-4000-AD59-D4116AA6C3B8}" srcOrd="0" destOrd="0" presId="urn:microsoft.com/office/officeart/2008/layout/HorizontalMultiLevelHierarchy"/>
    <dgm:cxn modelId="{F0B831AB-2B0F-40B2-8B47-1B7521367AE4}" type="presOf" srcId="{ECFCDE7B-7E55-406E-85D4-F2069A332AA9}" destId="{FF2233D3-FE9E-4B47-BCF4-FCA9C2C25B0A}" srcOrd="1" destOrd="0" presId="urn:microsoft.com/office/officeart/2008/layout/HorizontalMultiLevelHierarchy"/>
    <dgm:cxn modelId="{EFD7F61D-9861-4E9F-8D00-DCEFBCEF5185}" type="presOf" srcId="{FDA4038E-0938-407B-80C0-ADAA67BFE154}" destId="{D8E3B77B-CC7D-420F-8574-C569CC606974}" srcOrd="0" destOrd="0" presId="urn:microsoft.com/office/officeart/2008/layout/HorizontalMultiLevelHierarchy"/>
    <dgm:cxn modelId="{76B81BB1-F49D-46E6-90D0-258C215B2BF5}" srcId="{A1D6DA35-3FF0-4A08-A501-872AC33B96F6}" destId="{152588F2-5BDF-48C5-AB10-45A36614F268}" srcOrd="1" destOrd="0" parTransId="{F7C4007C-FC2F-4CE6-BB82-27E89FE458D3}" sibTransId="{C2794888-9FE2-46D2-866E-016F50F255EC}"/>
    <dgm:cxn modelId="{00269C4E-340E-4216-B840-73A92FF58A46}" type="presOf" srcId="{C3258509-2D0A-4EBC-A88C-7D2DF953280E}" destId="{3C12FC86-4711-4877-AD3A-5789D09E78EA}" srcOrd="0" destOrd="0" presId="urn:microsoft.com/office/officeart/2008/layout/HorizontalMultiLevelHierarchy"/>
    <dgm:cxn modelId="{9AC4EFE8-A5D6-4B34-BE8F-B2ABE3DBDF3A}" srcId="{A1D6DA35-3FF0-4A08-A501-872AC33B96F6}" destId="{FDA4038E-0938-407B-80C0-ADAA67BFE154}" srcOrd="0" destOrd="0" parTransId="{7AD7794E-058F-4E8B-8B56-90E0ADA6DAF4}" sibTransId="{9730AD1F-EF64-429B-B661-0453C25F0976}"/>
    <dgm:cxn modelId="{5F78BB73-DC56-47A3-9E34-F7023A532DEB}" type="presOf" srcId="{C3258509-2D0A-4EBC-A88C-7D2DF953280E}" destId="{C14D2988-2435-4902-963D-DA6B39675D40}" srcOrd="1" destOrd="0" presId="urn:microsoft.com/office/officeart/2008/layout/HorizontalMultiLevelHierarchy"/>
    <dgm:cxn modelId="{E3BFFF02-FEEB-4BE4-81F7-9E3C9F759053}" type="presOf" srcId="{31F71A6B-048B-4C6B-BE8C-390A8D48FB0C}" destId="{1827C626-19A2-4D02-9D7E-F49EB37F8684}" srcOrd="1" destOrd="0" presId="urn:microsoft.com/office/officeart/2008/layout/HorizontalMultiLevelHierarchy"/>
    <dgm:cxn modelId="{7570160C-19B9-4A13-9243-8FB0BEE614D7}" srcId="{152588F2-5BDF-48C5-AB10-45A36614F268}" destId="{F8FB4E94-B624-45BC-B651-D2051368F004}" srcOrd="0" destOrd="0" parTransId="{2C449A5F-538F-44E6-90C3-BDA7C838E840}" sibTransId="{12B860C5-B498-415D-A5BF-9D3C2D7A1901}"/>
    <dgm:cxn modelId="{3BC9D576-9406-4D44-A612-4EADA41C0CEA}" type="presOf" srcId="{6055C7C6-A136-46C9-9D52-889BDE0F14A8}" destId="{67A20BC8-BB1C-4C68-86E1-8AA40E620BDC}" srcOrd="0" destOrd="0" presId="urn:microsoft.com/office/officeart/2008/layout/HorizontalMultiLevelHierarchy"/>
    <dgm:cxn modelId="{E4FABFD4-F2F1-4477-99A3-C8CB27B65326}" srcId="{BF199416-D34B-405B-82D3-C2626E76DD57}" destId="{FC53FF07-5E67-49D8-A33E-FD29569E438E}" srcOrd="0" destOrd="0" parTransId="{6E7F7F9A-8A0E-492D-9B2A-719E7EFE78DE}" sibTransId="{C6079C98-AD46-4371-8C26-1C38ADA2FB50}"/>
    <dgm:cxn modelId="{AB0443B1-8182-4A78-B96A-AFFF430A3D99}" type="presOf" srcId="{FC53FF07-5E67-49D8-A33E-FD29569E438E}" destId="{FD8CF2B9-9968-41BD-A0BF-5CD12A29F75B}" srcOrd="0" destOrd="0" presId="urn:microsoft.com/office/officeart/2008/layout/HorizontalMultiLevelHierarchy"/>
    <dgm:cxn modelId="{5F5E0C8F-5009-48D5-82C1-C5DC945B11DC}" type="presOf" srcId="{DAB64859-6BE9-41E7-9577-751FA2B58B41}" destId="{208D1F2D-1467-44AB-B9F2-A3650FC954AD}" srcOrd="0" destOrd="0" presId="urn:microsoft.com/office/officeart/2008/layout/HorizontalMultiLevelHierarchy"/>
    <dgm:cxn modelId="{34C2F1B7-3094-4FC0-8CC7-B1C8B3222922}" type="presOf" srcId="{D27183D9-B1AB-4C33-A8BD-0159E08EBC02}" destId="{2143B2B4-418B-44CC-8283-EA798513A893}" srcOrd="0" destOrd="0" presId="urn:microsoft.com/office/officeart/2008/layout/HorizontalMultiLevelHierarchy"/>
    <dgm:cxn modelId="{93A15FA0-758C-44E2-A770-7C2ED380FC3A}" srcId="{A6F62ECF-CEBF-4B98-92BA-045035B42FE8}" destId="{BF199416-D34B-405B-82D3-C2626E76DD57}" srcOrd="1" destOrd="0" parTransId="{0FFF3FBC-7927-416D-9BC5-C75B3D608F08}" sibTransId="{1EEB45E8-A06D-47D1-812C-D50534C86333}"/>
    <dgm:cxn modelId="{84917DC5-BE83-4962-B849-47526D1338E3}" type="presOf" srcId="{7568DAFD-EF09-4A23-A066-4C5290C989DC}" destId="{D638008F-FE40-4698-B346-D58863914013}" srcOrd="0" destOrd="0" presId="urn:microsoft.com/office/officeart/2008/layout/HorizontalMultiLevelHierarchy"/>
    <dgm:cxn modelId="{41F82E9F-62F3-4921-B439-4C35828E42EB}" type="presOf" srcId="{A1D6DA35-3FF0-4A08-A501-872AC33B96F6}" destId="{207C8444-BD31-47E0-81AA-5940277ABEBE}" srcOrd="0" destOrd="0" presId="urn:microsoft.com/office/officeart/2008/layout/HorizontalMultiLevelHierarchy"/>
    <dgm:cxn modelId="{DA472911-418C-4D02-93E4-C2FC7CA8CFAA}" type="presOf" srcId="{D002D9B6-B89C-462B-A35A-5B886363E717}" destId="{1EA324A7-1613-44AB-B291-6E1B8C4D2560}" srcOrd="0" destOrd="0" presId="urn:microsoft.com/office/officeart/2008/layout/HorizontalMultiLevelHierarchy"/>
    <dgm:cxn modelId="{AE17273D-E7D8-45C9-A94D-D01CD442278A}" type="presOf" srcId="{BF199416-D34B-405B-82D3-C2626E76DD57}" destId="{EB646A4B-86AC-40D1-8212-B764645DB8FB}" srcOrd="0" destOrd="0" presId="urn:microsoft.com/office/officeart/2008/layout/HorizontalMultiLevelHierarchy"/>
    <dgm:cxn modelId="{9A9C9CA6-AE26-49C8-805F-B6EDE97C8C31}" type="presOf" srcId="{241F3285-19D0-43CC-9830-EF7BD836EF0B}" destId="{3B0D41D2-6A7A-4902-B3A0-ED8335A4DD1B}" srcOrd="0" destOrd="0" presId="urn:microsoft.com/office/officeart/2008/layout/HorizontalMultiLevelHierarchy"/>
    <dgm:cxn modelId="{F6C90976-C027-4E4C-B7FF-C411F4DD15D2}" srcId="{152588F2-5BDF-48C5-AB10-45A36614F268}" destId="{6E58875A-CA62-4CAA-AF84-7DC388634530}" srcOrd="1" destOrd="0" parTransId="{D002D9B6-B89C-462B-A35A-5B886363E717}" sibTransId="{16ED025B-775A-4894-B26E-A4174679F6AC}"/>
    <dgm:cxn modelId="{41D54AAD-881F-4709-A957-0563FEE9158C}" type="presOf" srcId="{0FFF3FBC-7927-416D-9BC5-C75B3D608F08}" destId="{C5F6DED9-8DD2-470C-BFB8-B75A0E97E60D}" srcOrd="0" destOrd="0" presId="urn:microsoft.com/office/officeart/2008/layout/HorizontalMultiLevelHierarchy"/>
    <dgm:cxn modelId="{0189E9F2-5942-4EBE-8C76-981314FEAC0B}" type="presOf" srcId="{7AD7794E-058F-4E8B-8B56-90E0ADA6DAF4}" destId="{CB8A0276-0579-4A22-B7BD-03BA442DFF01}" srcOrd="0" destOrd="0" presId="urn:microsoft.com/office/officeart/2008/layout/HorizontalMultiLevelHierarchy"/>
    <dgm:cxn modelId="{AE926147-320F-443E-9BB0-81F6BEE17A1C}" srcId="{7568DAFD-EF09-4A23-A066-4C5290C989DC}" destId="{DAB64859-6BE9-41E7-9577-751FA2B58B41}" srcOrd="0" destOrd="0" parTransId="{A110D52D-5798-40ED-97C1-D1047D230264}" sibTransId="{65B0EF78-C054-4955-BA6B-DDF64F0489C7}"/>
    <dgm:cxn modelId="{A935FDB5-B577-4DB3-9040-E390161E88C0}" type="presOf" srcId="{6E58875A-CA62-4CAA-AF84-7DC388634530}" destId="{775F5CF2-C03C-4597-B395-B53CA4E93198}" srcOrd="0" destOrd="0" presId="urn:microsoft.com/office/officeart/2008/layout/HorizontalMultiLevelHierarchy"/>
    <dgm:cxn modelId="{B02C2AC8-5226-489E-8186-604826A8D1DF}" srcId="{A6F62ECF-CEBF-4B98-92BA-045035B42FE8}" destId="{6055C7C6-A136-46C9-9D52-889BDE0F14A8}" srcOrd="0" destOrd="0" parTransId="{ECFCDE7B-7E55-406E-85D4-F2069A332AA9}" sibTransId="{74549BD8-C1E9-4341-9E0D-8BC34F8A75B8}"/>
    <dgm:cxn modelId="{1061C957-085B-4503-8069-6ABAA3A028E7}" srcId="{A6F62ECF-CEBF-4B98-92BA-045035B42FE8}" destId="{7568DAFD-EF09-4A23-A066-4C5290C989DC}" srcOrd="2" destOrd="0" parTransId="{D27183D9-B1AB-4C33-A8BD-0159E08EBC02}" sibTransId="{916BCB87-C249-41DE-B490-DC663E8E5CBB}"/>
    <dgm:cxn modelId="{2B57ACCC-3485-443B-B881-C6743DAFA6CA}" type="presOf" srcId="{F7C4007C-FC2F-4CE6-BB82-27E89FE458D3}" destId="{8FF567CF-E300-4D1F-8E28-4FFB279C7EFA}" srcOrd="0" destOrd="0" presId="urn:microsoft.com/office/officeart/2008/layout/HorizontalMultiLevelHierarchy"/>
    <dgm:cxn modelId="{83324186-39EA-413B-83D7-4DC2B9688524}" type="presOf" srcId="{A110D52D-5798-40ED-97C1-D1047D230264}" destId="{404886B4-78D9-4CCB-8D6D-620DCC1465E1}" srcOrd="0" destOrd="0" presId="urn:microsoft.com/office/officeart/2008/layout/HorizontalMultiLevelHierarchy"/>
    <dgm:cxn modelId="{2166E9FC-E776-4100-BFD2-52016864CF0C}" srcId="{64765B63-B3D1-4A24-A8FC-8AA51AA1051B}" destId="{A1D6DA35-3FF0-4A08-A501-872AC33B96F6}" srcOrd="0" destOrd="0" parTransId="{1D726EB0-1A23-4C41-8C4C-49EDAA46B364}" sibTransId="{9596F05E-212F-406F-A031-F7EB102812CE}"/>
    <dgm:cxn modelId="{0D09D39E-8F5F-4113-A094-767C2F38605F}" type="presOf" srcId="{152588F2-5BDF-48C5-AB10-45A36614F268}" destId="{267A174A-7FA2-44B2-BE5E-E5AEB791DDCD}" srcOrd="0" destOrd="0" presId="urn:microsoft.com/office/officeart/2008/layout/HorizontalMultiLevelHierarchy"/>
    <dgm:cxn modelId="{A29ECECC-3391-4DDA-81B4-AE52790B957F}" srcId="{7568DAFD-EF09-4A23-A066-4C5290C989DC}" destId="{C519767C-4014-489C-962D-0B3B7BA679D9}" srcOrd="1" destOrd="0" parTransId="{31F71A6B-048B-4C6B-BE8C-390A8D48FB0C}" sibTransId="{C92B67E6-C1CA-4824-9341-EAD50C41CCA4}"/>
    <dgm:cxn modelId="{61CC3B36-E165-46A6-9A24-03928AE2101A}" type="presOf" srcId="{7AD7794E-058F-4E8B-8B56-90E0ADA6DAF4}" destId="{18041C45-44C4-4B46-B182-18EDBE6776FB}" srcOrd="1" destOrd="0" presId="urn:microsoft.com/office/officeart/2008/layout/HorizontalMultiLevelHierarchy"/>
    <dgm:cxn modelId="{0A5B96ED-B62E-435A-BA53-8E4AB0AB20EB}" type="presOf" srcId="{ECFCDE7B-7E55-406E-85D4-F2069A332AA9}" destId="{7B65FBDE-9D75-4EA7-BFE2-991B17800A95}" srcOrd="0" destOrd="0" presId="urn:microsoft.com/office/officeart/2008/layout/HorizontalMultiLevelHierarchy"/>
    <dgm:cxn modelId="{92F746FD-CF45-4EA1-88F1-CFE23B0C454B}" type="presParOf" srcId="{1095DF9F-974D-4A40-BB7B-D1FBBB7EF53A}" destId="{D88B2C37-5832-4421-899B-E689CB8EC43B}" srcOrd="0" destOrd="0" presId="urn:microsoft.com/office/officeart/2008/layout/HorizontalMultiLevelHierarchy"/>
    <dgm:cxn modelId="{E9519977-3009-40DB-A1E3-6D33A1B080B4}" type="presParOf" srcId="{D88B2C37-5832-4421-899B-E689CB8EC43B}" destId="{207C8444-BD31-47E0-81AA-5940277ABEBE}" srcOrd="0" destOrd="0" presId="urn:microsoft.com/office/officeart/2008/layout/HorizontalMultiLevelHierarchy"/>
    <dgm:cxn modelId="{FA6FA808-1550-43CF-91F9-BF880D4348E9}" type="presParOf" srcId="{D88B2C37-5832-4421-899B-E689CB8EC43B}" destId="{C3D6FEE3-2A5B-48EB-B8AC-DB032493CF19}" srcOrd="1" destOrd="0" presId="urn:microsoft.com/office/officeart/2008/layout/HorizontalMultiLevelHierarchy"/>
    <dgm:cxn modelId="{B6D40268-0F9E-4C6D-A803-24347B54DB8E}" type="presParOf" srcId="{C3D6FEE3-2A5B-48EB-B8AC-DB032493CF19}" destId="{CB8A0276-0579-4A22-B7BD-03BA442DFF01}" srcOrd="0" destOrd="0" presId="urn:microsoft.com/office/officeart/2008/layout/HorizontalMultiLevelHierarchy"/>
    <dgm:cxn modelId="{F397C30C-CE32-4289-850B-7E4CCA36FE13}" type="presParOf" srcId="{CB8A0276-0579-4A22-B7BD-03BA442DFF01}" destId="{18041C45-44C4-4B46-B182-18EDBE6776FB}" srcOrd="0" destOrd="0" presId="urn:microsoft.com/office/officeart/2008/layout/HorizontalMultiLevelHierarchy"/>
    <dgm:cxn modelId="{4EC7EFE4-D556-43FC-BC17-7A3F3BAFC095}" type="presParOf" srcId="{C3D6FEE3-2A5B-48EB-B8AC-DB032493CF19}" destId="{C17FF32E-1DB3-4A29-90B2-473C9E6C83E0}" srcOrd="1" destOrd="0" presId="urn:microsoft.com/office/officeart/2008/layout/HorizontalMultiLevelHierarchy"/>
    <dgm:cxn modelId="{4B1E76FD-6535-464F-9AC3-478C89251E4B}" type="presParOf" srcId="{C17FF32E-1DB3-4A29-90B2-473C9E6C83E0}" destId="{D8E3B77B-CC7D-420F-8574-C569CC606974}" srcOrd="0" destOrd="0" presId="urn:microsoft.com/office/officeart/2008/layout/HorizontalMultiLevelHierarchy"/>
    <dgm:cxn modelId="{60646769-1D43-4227-9F72-87D00A27FBCF}" type="presParOf" srcId="{C17FF32E-1DB3-4A29-90B2-473C9E6C83E0}" destId="{EC36CBA4-712D-4CDA-B9F3-A12B8C6ACDF7}" srcOrd="1" destOrd="0" presId="urn:microsoft.com/office/officeart/2008/layout/HorizontalMultiLevelHierarchy"/>
    <dgm:cxn modelId="{07F94E59-CA0D-4C30-AE8B-20BE4A211EDC}" type="presParOf" srcId="{EC36CBA4-712D-4CDA-B9F3-A12B8C6ACDF7}" destId="{3B0D41D2-6A7A-4902-B3A0-ED8335A4DD1B}" srcOrd="0" destOrd="0" presId="urn:microsoft.com/office/officeart/2008/layout/HorizontalMultiLevelHierarchy"/>
    <dgm:cxn modelId="{BF21068A-3E44-46EB-BCCE-81CA3C95BFED}" type="presParOf" srcId="{3B0D41D2-6A7A-4902-B3A0-ED8335A4DD1B}" destId="{597EF5AD-F318-465B-9ACA-376DD6EEAD49}" srcOrd="0" destOrd="0" presId="urn:microsoft.com/office/officeart/2008/layout/HorizontalMultiLevelHierarchy"/>
    <dgm:cxn modelId="{84856CAC-4161-433A-BC76-8EB5B62FC196}" type="presParOf" srcId="{EC36CBA4-712D-4CDA-B9F3-A12B8C6ACDF7}" destId="{A4173054-5A1D-4DDC-A9AE-A988F098E26B}" srcOrd="1" destOrd="0" presId="urn:microsoft.com/office/officeart/2008/layout/HorizontalMultiLevelHierarchy"/>
    <dgm:cxn modelId="{2CCE5415-D98E-44A2-856B-5FC08F996EA7}" type="presParOf" srcId="{A4173054-5A1D-4DDC-A9AE-A988F098E26B}" destId="{93BCA00E-04D3-4F67-AD91-F63D7C0F237E}" srcOrd="0" destOrd="0" presId="urn:microsoft.com/office/officeart/2008/layout/HorizontalMultiLevelHierarchy"/>
    <dgm:cxn modelId="{25A2C78C-C6BF-4AA4-AC05-82D2A2AF6A45}" type="presParOf" srcId="{A4173054-5A1D-4DDC-A9AE-A988F098E26B}" destId="{1A1119C4-6001-4C47-AF76-C4FBA38704EF}" srcOrd="1" destOrd="0" presId="urn:microsoft.com/office/officeart/2008/layout/HorizontalMultiLevelHierarchy"/>
    <dgm:cxn modelId="{837C7C5E-5781-4BEE-8392-178E42CA4AB7}" type="presParOf" srcId="{C3D6FEE3-2A5B-48EB-B8AC-DB032493CF19}" destId="{8FF567CF-E300-4D1F-8E28-4FFB279C7EFA}" srcOrd="2" destOrd="0" presId="urn:microsoft.com/office/officeart/2008/layout/HorizontalMultiLevelHierarchy"/>
    <dgm:cxn modelId="{CD3D735E-09E0-4046-A601-4A7C973F3A08}" type="presParOf" srcId="{8FF567CF-E300-4D1F-8E28-4FFB279C7EFA}" destId="{E3F08F08-5AE8-4592-ACDE-A26ED6451D93}" srcOrd="0" destOrd="0" presId="urn:microsoft.com/office/officeart/2008/layout/HorizontalMultiLevelHierarchy"/>
    <dgm:cxn modelId="{752D417C-9361-4E05-8FF6-431CE2546FC6}" type="presParOf" srcId="{C3D6FEE3-2A5B-48EB-B8AC-DB032493CF19}" destId="{402A31AE-14C2-459E-89A2-FDB2FD39546E}" srcOrd="3" destOrd="0" presId="urn:microsoft.com/office/officeart/2008/layout/HorizontalMultiLevelHierarchy"/>
    <dgm:cxn modelId="{C0BBA548-C3F3-4BD2-9A18-715FFCA573FE}" type="presParOf" srcId="{402A31AE-14C2-459E-89A2-FDB2FD39546E}" destId="{267A174A-7FA2-44B2-BE5E-E5AEB791DDCD}" srcOrd="0" destOrd="0" presId="urn:microsoft.com/office/officeart/2008/layout/HorizontalMultiLevelHierarchy"/>
    <dgm:cxn modelId="{38FA7CD5-D54A-4054-986A-2AB62F583849}" type="presParOf" srcId="{402A31AE-14C2-459E-89A2-FDB2FD39546E}" destId="{1EE54698-89D8-4746-B326-4D3482107D6C}" srcOrd="1" destOrd="0" presId="urn:microsoft.com/office/officeart/2008/layout/HorizontalMultiLevelHierarchy"/>
    <dgm:cxn modelId="{34FA62E8-1C6E-471A-A8FA-0D3DED7FBD1B}" type="presParOf" srcId="{1EE54698-89D8-4746-B326-4D3482107D6C}" destId="{541841ED-E1CD-401D-911D-765527F26DC1}" srcOrd="0" destOrd="0" presId="urn:microsoft.com/office/officeart/2008/layout/HorizontalMultiLevelHierarchy"/>
    <dgm:cxn modelId="{EC85CBC5-DA46-4ADB-82B1-D6954048B32D}" type="presParOf" srcId="{541841ED-E1CD-401D-911D-765527F26DC1}" destId="{0CDE5236-C7CC-4161-BB75-8142C07CE30F}" srcOrd="0" destOrd="0" presId="urn:microsoft.com/office/officeart/2008/layout/HorizontalMultiLevelHierarchy"/>
    <dgm:cxn modelId="{683CB060-823B-4C4E-80DF-DC29CE6E4801}" type="presParOf" srcId="{1EE54698-89D8-4746-B326-4D3482107D6C}" destId="{CDD19DE3-6E92-4518-B51F-53DEF81DE32E}" srcOrd="1" destOrd="0" presId="urn:microsoft.com/office/officeart/2008/layout/HorizontalMultiLevelHierarchy"/>
    <dgm:cxn modelId="{6332CABA-95B3-4209-8988-6F635E7BA7A1}" type="presParOf" srcId="{CDD19DE3-6E92-4518-B51F-53DEF81DE32E}" destId="{6D049E6D-9B3C-4B5E-8341-5A4D505B879A}" srcOrd="0" destOrd="0" presId="urn:microsoft.com/office/officeart/2008/layout/HorizontalMultiLevelHierarchy"/>
    <dgm:cxn modelId="{690E2DFC-4353-4B77-A11F-10A4BC9C8A06}" type="presParOf" srcId="{CDD19DE3-6E92-4518-B51F-53DEF81DE32E}" destId="{4002DD28-1C0B-4771-A5AA-0D4DF2BB09A0}" srcOrd="1" destOrd="0" presId="urn:microsoft.com/office/officeart/2008/layout/HorizontalMultiLevelHierarchy"/>
    <dgm:cxn modelId="{7A89CE8D-B040-48B8-9DA1-B73DA3804C8E}" type="presParOf" srcId="{1EE54698-89D8-4746-B326-4D3482107D6C}" destId="{1EA324A7-1613-44AB-B291-6E1B8C4D2560}" srcOrd="2" destOrd="0" presId="urn:microsoft.com/office/officeart/2008/layout/HorizontalMultiLevelHierarchy"/>
    <dgm:cxn modelId="{841AB921-9687-4213-8C0D-150DFA047CBE}" type="presParOf" srcId="{1EA324A7-1613-44AB-B291-6E1B8C4D2560}" destId="{0952843A-7AB1-4244-9E39-5ED3AC78D9EC}" srcOrd="0" destOrd="0" presId="urn:microsoft.com/office/officeart/2008/layout/HorizontalMultiLevelHierarchy"/>
    <dgm:cxn modelId="{1306A751-67BD-4D3E-829C-FFFDFB08CB83}" type="presParOf" srcId="{1EE54698-89D8-4746-B326-4D3482107D6C}" destId="{CDAB73AE-9D6E-4CBA-8C24-773E6DF69A31}" srcOrd="3" destOrd="0" presId="urn:microsoft.com/office/officeart/2008/layout/HorizontalMultiLevelHierarchy"/>
    <dgm:cxn modelId="{69F98D2C-5B7E-4DD9-BFFC-D8D928CB4695}" type="presParOf" srcId="{CDAB73AE-9D6E-4CBA-8C24-773E6DF69A31}" destId="{775F5CF2-C03C-4597-B395-B53CA4E93198}" srcOrd="0" destOrd="0" presId="urn:microsoft.com/office/officeart/2008/layout/HorizontalMultiLevelHierarchy"/>
    <dgm:cxn modelId="{009F6D85-1212-44E5-A3D3-7C78D89778DC}" type="presParOf" srcId="{CDAB73AE-9D6E-4CBA-8C24-773E6DF69A31}" destId="{A6D542FA-F60A-43CB-BCAB-3D7EF5210C20}" srcOrd="1" destOrd="0" presId="urn:microsoft.com/office/officeart/2008/layout/HorizontalMultiLevelHierarchy"/>
    <dgm:cxn modelId="{D2509B39-2CAA-47E3-AAD0-84191FA5DB49}" type="presParOf" srcId="{C3D6FEE3-2A5B-48EB-B8AC-DB032493CF19}" destId="{1D2273F4-BB64-47E3-B09D-82FF137F5FF8}" srcOrd="4" destOrd="0" presId="urn:microsoft.com/office/officeart/2008/layout/HorizontalMultiLevelHierarchy"/>
    <dgm:cxn modelId="{913B31A4-A773-49AC-8B7E-5CDF6AF50BCB}" type="presParOf" srcId="{1D2273F4-BB64-47E3-B09D-82FF137F5FF8}" destId="{4A0733B5-2CD8-413A-8AA5-ADC4F7F7F64B}" srcOrd="0" destOrd="0" presId="urn:microsoft.com/office/officeart/2008/layout/HorizontalMultiLevelHierarchy"/>
    <dgm:cxn modelId="{CCDA251F-C5F9-40E8-90F6-3074758E8790}" type="presParOf" srcId="{C3D6FEE3-2A5B-48EB-B8AC-DB032493CF19}" destId="{AEB23CA6-385E-46DB-88EA-5FB4EAAADE4F}" srcOrd="5" destOrd="0" presId="urn:microsoft.com/office/officeart/2008/layout/HorizontalMultiLevelHierarchy"/>
    <dgm:cxn modelId="{AE09A61E-A701-4A5D-AA52-5538719EFC71}" type="presParOf" srcId="{AEB23CA6-385E-46DB-88EA-5FB4EAAADE4F}" destId="{52B287C9-9CC9-4A97-BBB2-BA522F36DB41}" srcOrd="0" destOrd="0" presId="urn:microsoft.com/office/officeart/2008/layout/HorizontalMultiLevelHierarchy"/>
    <dgm:cxn modelId="{8EF0F1BE-DF69-4F0C-B8C3-A5B7BE244D91}" type="presParOf" srcId="{AEB23CA6-385E-46DB-88EA-5FB4EAAADE4F}" destId="{B5419674-E4C5-4088-9D75-E26298F9E289}" srcOrd="1" destOrd="0" presId="urn:microsoft.com/office/officeart/2008/layout/HorizontalMultiLevelHierarchy"/>
    <dgm:cxn modelId="{1D927FA1-4341-4863-BEFC-D2E12300C7CB}" type="presParOf" srcId="{B5419674-E4C5-4088-9D75-E26298F9E289}" destId="{7B65FBDE-9D75-4EA7-BFE2-991B17800A95}" srcOrd="0" destOrd="0" presId="urn:microsoft.com/office/officeart/2008/layout/HorizontalMultiLevelHierarchy"/>
    <dgm:cxn modelId="{1B90CAD3-2840-4A08-9DA5-3CC9B349F769}" type="presParOf" srcId="{7B65FBDE-9D75-4EA7-BFE2-991B17800A95}" destId="{FF2233D3-FE9E-4B47-BCF4-FCA9C2C25B0A}" srcOrd="0" destOrd="0" presId="urn:microsoft.com/office/officeart/2008/layout/HorizontalMultiLevelHierarchy"/>
    <dgm:cxn modelId="{3BAD22FD-5A87-4BF5-8B11-E3172F4ED02D}" type="presParOf" srcId="{B5419674-E4C5-4088-9D75-E26298F9E289}" destId="{DDF881F9-F691-4B3D-8EC8-D00C3DF51B8F}" srcOrd="1" destOrd="0" presId="urn:microsoft.com/office/officeart/2008/layout/HorizontalMultiLevelHierarchy"/>
    <dgm:cxn modelId="{9A16E004-0BAF-49FE-BA01-2330A13F3E02}" type="presParOf" srcId="{DDF881F9-F691-4B3D-8EC8-D00C3DF51B8F}" destId="{67A20BC8-BB1C-4C68-86E1-8AA40E620BDC}" srcOrd="0" destOrd="0" presId="urn:microsoft.com/office/officeart/2008/layout/HorizontalMultiLevelHierarchy"/>
    <dgm:cxn modelId="{44E384A1-E5C6-4A9C-82D7-1B692D3659E2}" type="presParOf" srcId="{DDF881F9-F691-4B3D-8EC8-D00C3DF51B8F}" destId="{6248FC94-C6BD-41B1-8F16-0429F2B22A7E}" srcOrd="1" destOrd="0" presId="urn:microsoft.com/office/officeart/2008/layout/HorizontalMultiLevelHierarchy"/>
    <dgm:cxn modelId="{088DCBC1-2411-45E0-8694-B1EC5B949618}" type="presParOf" srcId="{B5419674-E4C5-4088-9D75-E26298F9E289}" destId="{C5F6DED9-8DD2-470C-BFB8-B75A0E97E60D}" srcOrd="2" destOrd="0" presId="urn:microsoft.com/office/officeart/2008/layout/HorizontalMultiLevelHierarchy"/>
    <dgm:cxn modelId="{EFF0C439-DF6B-41AF-85E6-763B06AD330F}" type="presParOf" srcId="{C5F6DED9-8DD2-470C-BFB8-B75A0E97E60D}" destId="{FE116245-F230-4F42-89FD-FB94ACE7A728}" srcOrd="0" destOrd="0" presId="urn:microsoft.com/office/officeart/2008/layout/HorizontalMultiLevelHierarchy"/>
    <dgm:cxn modelId="{37ED571D-6BEB-4671-9D78-CDC153D70D35}" type="presParOf" srcId="{B5419674-E4C5-4088-9D75-E26298F9E289}" destId="{081170D0-3FA4-4F90-A85F-09207BB84E4E}" srcOrd="3" destOrd="0" presId="urn:microsoft.com/office/officeart/2008/layout/HorizontalMultiLevelHierarchy"/>
    <dgm:cxn modelId="{706A2D2E-6D81-4760-93E7-6BADB138A760}" type="presParOf" srcId="{081170D0-3FA4-4F90-A85F-09207BB84E4E}" destId="{EB646A4B-86AC-40D1-8212-B764645DB8FB}" srcOrd="0" destOrd="0" presId="urn:microsoft.com/office/officeart/2008/layout/HorizontalMultiLevelHierarchy"/>
    <dgm:cxn modelId="{CAEBC878-CA67-45AF-95C9-232B40014E08}" type="presParOf" srcId="{081170D0-3FA4-4F90-A85F-09207BB84E4E}" destId="{5FCF0AA6-62E1-4D4A-A8E0-BE6C55AD735C}" srcOrd="1" destOrd="0" presId="urn:microsoft.com/office/officeart/2008/layout/HorizontalMultiLevelHierarchy"/>
    <dgm:cxn modelId="{34E752E1-4AC4-4AB1-A5A2-5B2A7928BEE3}" type="presParOf" srcId="{5FCF0AA6-62E1-4D4A-A8E0-BE6C55AD735C}" destId="{00A99799-F92B-4383-A5DD-6729E0BF6B85}" srcOrd="0" destOrd="0" presId="urn:microsoft.com/office/officeart/2008/layout/HorizontalMultiLevelHierarchy"/>
    <dgm:cxn modelId="{CD1D9ED4-BFE0-4994-AA5A-D08111B04B1E}" type="presParOf" srcId="{00A99799-F92B-4383-A5DD-6729E0BF6B85}" destId="{BB4D4ED6-6A4D-4D8C-9E4E-DC26230CBF21}" srcOrd="0" destOrd="0" presId="urn:microsoft.com/office/officeart/2008/layout/HorizontalMultiLevelHierarchy"/>
    <dgm:cxn modelId="{36A514A8-51E6-476C-98E4-7179C021309B}" type="presParOf" srcId="{5FCF0AA6-62E1-4D4A-A8E0-BE6C55AD735C}" destId="{C31DCA7F-1362-4440-869F-9EA224947333}" srcOrd="1" destOrd="0" presId="urn:microsoft.com/office/officeart/2008/layout/HorizontalMultiLevelHierarchy"/>
    <dgm:cxn modelId="{6CC212FF-E2CA-4CBC-A92C-50F68E08C2D5}" type="presParOf" srcId="{C31DCA7F-1362-4440-869F-9EA224947333}" destId="{FD8CF2B9-9968-41BD-A0BF-5CD12A29F75B}" srcOrd="0" destOrd="0" presId="urn:microsoft.com/office/officeart/2008/layout/HorizontalMultiLevelHierarchy"/>
    <dgm:cxn modelId="{657B228A-8A7D-415A-AF10-93E88E4C2C9E}" type="presParOf" srcId="{C31DCA7F-1362-4440-869F-9EA224947333}" destId="{49E86E6A-B0C6-4E20-8BC0-E5E1AF86F9EE}" srcOrd="1" destOrd="0" presId="urn:microsoft.com/office/officeart/2008/layout/HorizontalMultiLevelHierarchy"/>
    <dgm:cxn modelId="{CC4D61B9-BFE1-4234-BC98-D83C6248B8CB}" type="presParOf" srcId="{5FCF0AA6-62E1-4D4A-A8E0-BE6C55AD735C}" destId="{3C12FC86-4711-4877-AD3A-5789D09E78EA}" srcOrd="2" destOrd="0" presId="urn:microsoft.com/office/officeart/2008/layout/HorizontalMultiLevelHierarchy"/>
    <dgm:cxn modelId="{9E445AC1-7719-4BF2-801C-0DCF747BB79E}" type="presParOf" srcId="{3C12FC86-4711-4877-AD3A-5789D09E78EA}" destId="{C14D2988-2435-4902-963D-DA6B39675D40}" srcOrd="0" destOrd="0" presId="urn:microsoft.com/office/officeart/2008/layout/HorizontalMultiLevelHierarchy"/>
    <dgm:cxn modelId="{53911385-459D-48FE-8987-C1990D8F5741}" type="presParOf" srcId="{5FCF0AA6-62E1-4D4A-A8E0-BE6C55AD735C}" destId="{5370E706-3D7B-4B21-9184-152DD51EDA7D}" srcOrd="3" destOrd="0" presId="urn:microsoft.com/office/officeart/2008/layout/HorizontalMultiLevelHierarchy"/>
    <dgm:cxn modelId="{80DE2B43-CFEE-4E63-8D8B-6A7582271D31}" type="presParOf" srcId="{5370E706-3D7B-4B21-9184-152DD51EDA7D}" destId="{B8460538-D648-4737-AA84-215B075DF3AE}" srcOrd="0" destOrd="0" presId="urn:microsoft.com/office/officeart/2008/layout/HorizontalMultiLevelHierarchy"/>
    <dgm:cxn modelId="{EFDDFD84-2A57-4ED8-9D3E-579DF12C8723}" type="presParOf" srcId="{5370E706-3D7B-4B21-9184-152DD51EDA7D}" destId="{7F355691-F8AD-4B8E-AC19-1F93AB7A7FFE}" srcOrd="1" destOrd="0" presId="urn:microsoft.com/office/officeart/2008/layout/HorizontalMultiLevelHierarchy"/>
    <dgm:cxn modelId="{F1774F7D-A8AC-4233-9A8E-8346CA2B88A3}" type="presParOf" srcId="{B5419674-E4C5-4088-9D75-E26298F9E289}" destId="{2143B2B4-418B-44CC-8283-EA798513A893}" srcOrd="4" destOrd="0" presId="urn:microsoft.com/office/officeart/2008/layout/HorizontalMultiLevelHierarchy"/>
    <dgm:cxn modelId="{FEB4F07B-42F2-4BDF-88D0-40BF2BBF669D}" type="presParOf" srcId="{2143B2B4-418B-44CC-8283-EA798513A893}" destId="{B6F2BA92-F837-4847-B65C-8C77A3950601}" srcOrd="0" destOrd="0" presId="urn:microsoft.com/office/officeart/2008/layout/HorizontalMultiLevelHierarchy"/>
    <dgm:cxn modelId="{265473B4-959C-4E8B-9F8B-3528027B7BAA}" type="presParOf" srcId="{B5419674-E4C5-4088-9D75-E26298F9E289}" destId="{A6C7CBB1-904E-4EBC-ABCF-8A0393EA28DF}" srcOrd="5" destOrd="0" presId="urn:microsoft.com/office/officeart/2008/layout/HorizontalMultiLevelHierarchy"/>
    <dgm:cxn modelId="{BEDF9313-F692-468F-916E-6B7EF1B4646F}" type="presParOf" srcId="{A6C7CBB1-904E-4EBC-ABCF-8A0393EA28DF}" destId="{D638008F-FE40-4698-B346-D58863914013}" srcOrd="0" destOrd="0" presId="urn:microsoft.com/office/officeart/2008/layout/HorizontalMultiLevelHierarchy"/>
    <dgm:cxn modelId="{8F728DD2-A20C-444D-B30F-774036B193F5}" type="presParOf" srcId="{A6C7CBB1-904E-4EBC-ABCF-8A0393EA28DF}" destId="{4D69B652-7DB8-41BA-BE8D-507D32292342}" srcOrd="1" destOrd="0" presId="urn:microsoft.com/office/officeart/2008/layout/HorizontalMultiLevelHierarchy"/>
    <dgm:cxn modelId="{BC090DB0-3C30-4959-BA0D-E6D26FBF8B96}" type="presParOf" srcId="{4D69B652-7DB8-41BA-BE8D-507D32292342}" destId="{404886B4-78D9-4CCB-8D6D-620DCC1465E1}" srcOrd="0" destOrd="0" presId="urn:microsoft.com/office/officeart/2008/layout/HorizontalMultiLevelHierarchy"/>
    <dgm:cxn modelId="{3698B3FC-A8F1-4652-BE89-BDC3D05B7F5B}" type="presParOf" srcId="{404886B4-78D9-4CCB-8D6D-620DCC1465E1}" destId="{02C6C409-B176-43BA-B5CC-5B7B0B5CC07E}" srcOrd="0" destOrd="0" presId="urn:microsoft.com/office/officeart/2008/layout/HorizontalMultiLevelHierarchy"/>
    <dgm:cxn modelId="{CEBD92D7-EA99-45AF-A807-6E7832AC9829}" type="presParOf" srcId="{4D69B652-7DB8-41BA-BE8D-507D32292342}" destId="{D426AF8E-A933-4811-A451-9B8FE020E49C}" srcOrd="1" destOrd="0" presId="urn:microsoft.com/office/officeart/2008/layout/HorizontalMultiLevelHierarchy"/>
    <dgm:cxn modelId="{9506F6A6-EED7-46DE-ABF8-093DF1E68C60}" type="presParOf" srcId="{D426AF8E-A933-4811-A451-9B8FE020E49C}" destId="{208D1F2D-1467-44AB-B9F2-A3650FC954AD}" srcOrd="0" destOrd="0" presId="urn:microsoft.com/office/officeart/2008/layout/HorizontalMultiLevelHierarchy"/>
    <dgm:cxn modelId="{F3988E5F-0785-4E36-ABB0-8CBFB352A7B3}" type="presParOf" srcId="{D426AF8E-A933-4811-A451-9B8FE020E49C}" destId="{D89BC84A-6B3F-477B-89ED-CE34C7796482}" srcOrd="1" destOrd="0" presId="urn:microsoft.com/office/officeart/2008/layout/HorizontalMultiLevelHierarchy"/>
    <dgm:cxn modelId="{720527A2-593B-4A03-ADCA-C114C367E941}" type="presParOf" srcId="{4D69B652-7DB8-41BA-BE8D-507D32292342}" destId="{A73AE0E5-C2FC-4000-AD59-D4116AA6C3B8}" srcOrd="2" destOrd="0" presId="urn:microsoft.com/office/officeart/2008/layout/HorizontalMultiLevelHierarchy"/>
    <dgm:cxn modelId="{648C11CF-C0A8-4950-8936-F0C3A1F3205B}" type="presParOf" srcId="{A73AE0E5-C2FC-4000-AD59-D4116AA6C3B8}" destId="{1827C626-19A2-4D02-9D7E-F49EB37F8684}" srcOrd="0" destOrd="0" presId="urn:microsoft.com/office/officeart/2008/layout/HorizontalMultiLevelHierarchy"/>
    <dgm:cxn modelId="{B54770AA-23D4-45F0-A934-EC344C86081A}" type="presParOf" srcId="{4D69B652-7DB8-41BA-BE8D-507D32292342}" destId="{6F74DD00-0FB6-453A-A7F8-ED7958BB4452}" srcOrd="3" destOrd="0" presId="urn:microsoft.com/office/officeart/2008/layout/HorizontalMultiLevelHierarchy"/>
    <dgm:cxn modelId="{4CCB20DE-D08E-4CAA-9C19-E758B9FF1625}" type="presParOf" srcId="{6F74DD00-0FB6-453A-A7F8-ED7958BB4452}" destId="{C33F3BA3-C653-4A73-BCBE-CAA2693DBA40}" srcOrd="0" destOrd="0" presId="urn:microsoft.com/office/officeart/2008/layout/HorizontalMultiLevelHierarchy"/>
    <dgm:cxn modelId="{F1D51160-641B-4E6B-AF57-BA9CF5FE7833}" type="presParOf" srcId="{6F74DD00-0FB6-453A-A7F8-ED7958BB4452}" destId="{F4A91E12-A121-40B3-B03D-FC5122595B7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765B63-B3D1-4A24-A8FC-8AA51AA1051B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1D6DA35-3FF0-4A08-A501-872AC33B96F6}">
      <dgm:prSet phldrT="[Текст]" custT="1"/>
      <dgm:spPr/>
      <dgm:t>
        <a:bodyPr/>
        <a:lstStyle/>
        <a:p>
          <a:r>
            <a:rPr lang="ru-RU" sz="2000" dirty="0"/>
            <a:t>образовательный</a:t>
          </a:r>
          <a:r>
            <a:rPr lang="ru-RU" sz="2400" dirty="0"/>
            <a:t> </a:t>
          </a:r>
          <a:r>
            <a:rPr lang="ru-RU" sz="2000" dirty="0"/>
            <a:t>процесс</a:t>
          </a:r>
        </a:p>
      </dgm:t>
    </dgm:pt>
    <dgm:pt modelId="{1D726EB0-1A23-4C41-8C4C-49EDAA46B364}" type="parTrans" cxnId="{2166E9FC-E776-4100-BFD2-52016864CF0C}">
      <dgm:prSet/>
      <dgm:spPr/>
      <dgm:t>
        <a:bodyPr/>
        <a:lstStyle/>
        <a:p>
          <a:endParaRPr lang="ru-RU"/>
        </a:p>
      </dgm:t>
    </dgm:pt>
    <dgm:pt modelId="{9596F05E-212F-406F-A031-F7EB102812CE}" type="sibTrans" cxnId="{2166E9FC-E776-4100-BFD2-52016864CF0C}">
      <dgm:prSet/>
      <dgm:spPr/>
      <dgm:t>
        <a:bodyPr/>
        <a:lstStyle/>
        <a:p>
          <a:endParaRPr lang="ru-RU"/>
        </a:p>
      </dgm:t>
    </dgm:pt>
    <dgm:pt modelId="{FDA4038E-0938-407B-80C0-ADAA67BFE154}">
      <dgm:prSet phldrT="[Текст]" custT="1"/>
      <dgm:spPr/>
      <dgm:t>
        <a:bodyPr/>
        <a:lstStyle/>
        <a:p>
          <a:r>
            <a:rPr lang="ru-RU" sz="1500" dirty="0" smtClean="0"/>
            <a:t>Урочная </a:t>
          </a:r>
          <a:r>
            <a:rPr lang="ru-RU" sz="1500" dirty="0"/>
            <a:t>деятельность</a:t>
          </a:r>
        </a:p>
      </dgm:t>
    </dgm:pt>
    <dgm:pt modelId="{7AD7794E-058F-4E8B-8B56-90E0ADA6DAF4}" type="parTrans" cxnId="{9AC4EFE8-A5D6-4B34-BE8F-B2ABE3DBDF3A}">
      <dgm:prSet/>
      <dgm:spPr/>
      <dgm:t>
        <a:bodyPr/>
        <a:lstStyle/>
        <a:p>
          <a:endParaRPr lang="ru-RU"/>
        </a:p>
      </dgm:t>
    </dgm:pt>
    <dgm:pt modelId="{9730AD1F-EF64-429B-B661-0453C25F0976}" type="sibTrans" cxnId="{9AC4EFE8-A5D6-4B34-BE8F-B2ABE3DBDF3A}">
      <dgm:prSet/>
      <dgm:spPr/>
      <dgm:t>
        <a:bodyPr/>
        <a:lstStyle/>
        <a:p>
          <a:endParaRPr lang="ru-RU"/>
        </a:p>
      </dgm:t>
    </dgm:pt>
    <dgm:pt modelId="{152588F2-5BDF-48C5-AB10-45A36614F268}">
      <dgm:prSet phldrT="[Текст]" custT="1"/>
      <dgm:spPr/>
      <dgm:t>
        <a:bodyPr/>
        <a:lstStyle/>
        <a:p>
          <a:r>
            <a:rPr lang="ru-RU" sz="1500" dirty="0" smtClean="0"/>
            <a:t>Внеурочная </a:t>
          </a:r>
          <a:r>
            <a:rPr lang="ru-RU" sz="1500" dirty="0"/>
            <a:t>деятельность</a:t>
          </a:r>
        </a:p>
      </dgm:t>
    </dgm:pt>
    <dgm:pt modelId="{F7C4007C-FC2F-4CE6-BB82-27E89FE458D3}" type="parTrans" cxnId="{76B81BB1-F49D-46E6-90D0-258C215B2BF5}">
      <dgm:prSet/>
      <dgm:spPr/>
      <dgm:t>
        <a:bodyPr/>
        <a:lstStyle/>
        <a:p>
          <a:endParaRPr lang="ru-RU"/>
        </a:p>
      </dgm:t>
    </dgm:pt>
    <dgm:pt modelId="{C2794888-9FE2-46D2-866E-016F50F255EC}" type="sibTrans" cxnId="{76B81BB1-F49D-46E6-90D0-258C215B2BF5}">
      <dgm:prSet/>
      <dgm:spPr/>
      <dgm:t>
        <a:bodyPr/>
        <a:lstStyle/>
        <a:p>
          <a:endParaRPr lang="ru-RU"/>
        </a:p>
      </dgm:t>
    </dgm:pt>
    <dgm:pt modelId="{A6F62ECF-CEBF-4B98-92BA-045035B42FE8}">
      <dgm:prSet phldrT="[Текст]" custT="1"/>
      <dgm:spPr/>
      <dgm:t>
        <a:bodyPr/>
        <a:lstStyle/>
        <a:p>
          <a:r>
            <a:rPr lang="ru-RU" sz="1500" dirty="0" smtClean="0"/>
            <a:t>Воспитательная деятельность </a:t>
          </a:r>
          <a:endParaRPr lang="ru-RU" sz="1500" dirty="0"/>
        </a:p>
      </dgm:t>
    </dgm:pt>
    <dgm:pt modelId="{D2A3A43B-EC99-44CD-BC44-1FC18E97CE46}" type="parTrans" cxnId="{63D0D4B5-A7E2-4E40-8D6D-6CF216BF89C8}">
      <dgm:prSet/>
      <dgm:spPr/>
      <dgm:t>
        <a:bodyPr/>
        <a:lstStyle/>
        <a:p>
          <a:endParaRPr lang="ru-RU"/>
        </a:p>
      </dgm:t>
    </dgm:pt>
    <dgm:pt modelId="{A5AD6976-0D13-4F13-A9A7-B891B07E146E}" type="sibTrans" cxnId="{63D0D4B5-A7E2-4E40-8D6D-6CF216BF89C8}">
      <dgm:prSet/>
      <dgm:spPr/>
      <dgm:t>
        <a:bodyPr/>
        <a:lstStyle/>
        <a:p>
          <a:endParaRPr lang="ru-RU"/>
        </a:p>
      </dgm:t>
    </dgm:pt>
    <dgm:pt modelId="{9067EAB5-F1A6-4398-B9EB-E866085D191D}">
      <dgm:prSet custT="1"/>
      <dgm:spPr/>
      <dgm:t>
        <a:bodyPr/>
        <a:lstStyle/>
        <a:p>
          <a:r>
            <a:rPr lang="ru-RU" sz="1500" dirty="0" smtClean="0"/>
            <a:t>Система мероприятий, проводимых музеем-усадьбой Н. А. Некрасова «</a:t>
          </a:r>
          <a:r>
            <a:rPr lang="ru-RU" sz="1500" dirty="0" err="1" smtClean="0"/>
            <a:t>Карабиха</a:t>
          </a:r>
          <a:r>
            <a:rPr lang="ru-RU" sz="1500" dirty="0" smtClean="0"/>
            <a:t>»</a:t>
          </a:r>
        </a:p>
        <a:p>
          <a:r>
            <a:rPr lang="ru-RU" sz="1500" dirty="0" smtClean="0"/>
            <a:t>-Мероприятия в рамках проекта «</a:t>
          </a:r>
          <a:r>
            <a:rPr lang="ru-RU" sz="1500" dirty="0" err="1" smtClean="0"/>
            <a:t>Красноткацкий</a:t>
          </a:r>
          <a:r>
            <a:rPr lang="ru-RU" sz="1500" dirty="0" smtClean="0"/>
            <a:t> </a:t>
          </a:r>
          <a:r>
            <a:rPr lang="ru-RU" sz="1500" dirty="0" err="1" smtClean="0"/>
            <a:t>поцелуйчик</a:t>
          </a:r>
          <a:r>
            <a:rPr lang="ru-RU" sz="1500" dirty="0" smtClean="0"/>
            <a:t>, или ребусы старой фабрики»</a:t>
          </a:r>
          <a:endParaRPr lang="ru-RU" sz="1500" dirty="0"/>
        </a:p>
      </dgm:t>
    </dgm:pt>
    <dgm:pt modelId="{593AF57A-B389-40D6-BAE2-C7E0BFB8748E}" type="parTrans" cxnId="{17006627-3D06-4EA6-9972-99FC585EDDCE}">
      <dgm:prSet/>
      <dgm:spPr/>
      <dgm:t>
        <a:bodyPr/>
        <a:lstStyle/>
        <a:p>
          <a:endParaRPr lang="ru-RU"/>
        </a:p>
      </dgm:t>
    </dgm:pt>
    <dgm:pt modelId="{8FC68270-C548-4D18-B67E-FD082584BBA7}" type="sibTrans" cxnId="{17006627-3D06-4EA6-9972-99FC585EDDCE}">
      <dgm:prSet/>
      <dgm:spPr/>
      <dgm:t>
        <a:bodyPr/>
        <a:lstStyle/>
        <a:p>
          <a:endParaRPr lang="ru-RU"/>
        </a:p>
      </dgm:t>
    </dgm:pt>
    <dgm:pt modelId="{867ED59C-0BDE-4A32-831D-193CF79552F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dirty="0" smtClean="0"/>
            <a:t>Курсы </a:t>
          </a:r>
          <a:r>
            <a:rPr lang="ru-RU" sz="1500" dirty="0"/>
            <a:t>внеурочной деятельности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500" dirty="0" smtClean="0"/>
            <a:t>«Проба пера», «Юные краеведы», «Топонимика Ярославского края»</a:t>
          </a:r>
          <a:endParaRPr lang="ru-RU" sz="1500" dirty="0"/>
        </a:p>
      </dgm:t>
    </dgm:pt>
    <dgm:pt modelId="{71020DC8-D816-452D-8D53-01883D682952}" type="parTrans" cxnId="{DD4EE760-C387-4E4C-9C15-CDF38C4CD938}">
      <dgm:prSet/>
      <dgm:spPr/>
      <dgm:t>
        <a:bodyPr/>
        <a:lstStyle/>
        <a:p>
          <a:endParaRPr lang="ru-RU"/>
        </a:p>
      </dgm:t>
    </dgm:pt>
    <dgm:pt modelId="{F84B990E-ED2D-4645-AC89-06D34A00B2DC}" type="sibTrans" cxnId="{DD4EE760-C387-4E4C-9C15-CDF38C4CD938}">
      <dgm:prSet/>
      <dgm:spPr/>
      <dgm:t>
        <a:bodyPr/>
        <a:lstStyle/>
        <a:p>
          <a:endParaRPr lang="ru-RU"/>
        </a:p>
      </dgm:t>
    </dgm:pt>
    <dgm:pt modelId="{51C9447F-74F5-4105-82E2-849283A1954A}">
      <dgm:prSet custT="1"/>
      <dgm:spPr/>
      <dgm:t>
        <a:bodyPr/>
        <a:lstStyle/>
        <a:p>
          <a:r>
            <a:rPr lang="ru-RU" sz="1500" dirty="0" smtClean="0"/>
            <a:t>Музейное краеведение: школа экскурсоводов</a:t>
          </a:r>
          <a:endParaRPr lang="ru-RU" sz="1500" dirty="0"/>
        </a:p>
      </dgm:t>
    </dgm:pt>
    <dgm:pt modelId="{42D54499-7125-475A-9D09-4D1D37DBA0A0}" type="parTrans" cxnId="{65515BDC-C276-4FD5-9229-AD2E01A90A20}">
      <dgm:prSet/>
      <dgm:spPr/>
      <dgm:t>
        <a:bodyPr/>
        <a:lstStyle/>
        <a:p>
          <a:endParaRPr lang="ru-RU"/>
        </a:p>
      </dgm:t>
    </dgm:pt>
    <dgm:pt modelId="{79D07291-568B-4B07-A07A-E2A1C3E4B2EE}" type="sibTrans" cxnId="{65515BDC-C276-4FD5-9229-AD2E01A90A20}">
      <dgm:prSet/>
      <dgm:spPr/>
      <dgm:t>
        <a:bodyPr/>
        <a:lstStyle/>
        <a:p>
          <a:endParaRPr lang="ru-RU"/>
        </a:p>
      </dgm:t>
    </dgm:pt>
    <dgm:pt modelId="{EA6CA319-B8D0-454E-8A6E-A8B74B067F25}">
      <dgm:prSet custT="1"/>
      <dgm:spPr/>
      <dgm:t>
        <a:bodyPr/>
        <a:lstStyle/>
        <a:p>
          <a:r>
            <a:rPr lang="ru-RU" sz="1500" dirty="0" smtClean="0"/>
            <a:t>Единые классные часы гражданско-патриотической или краеведческой направленности (1-11 классы)</a:t>
          </a:r>
          <a:endParaRPr lang="ru-RU" sz="1500" dirty="0"/>
        </a:p>
      </dgm:t>
    </dgm:pt>
    <dgm:pt modelId="{501FCED7-4DF5-458F-B6D0-763A1FB05823}" type="parTrans" cxnId="{CDD76C16-C811-4B98-9B0E-DEB2AC5C0247}">
      <dgm:prSet/>
      <dgm:spPr/>
      <dgm:t>
        <a:bodyPr/>
        <a:lstStyle/>
        <a:p>
          <a:endParaRPr lang="ru-RU"/>
        </a:p>
      </dgm:t>
    </dgm:pt>
    <dgm:pt modelId="{7C16D7FF-F573-41DA-BE95-440C0585C834}" type="sibTrans" cxnId="{CDD76C16-C811-4B98-9B0E-DEB2AC5C0247}">
      <dgm:prSet/>
      <dgm:spPr/>
      <dgm:t>
        <a:bodyPr/>
        <a:lstStyle/>
        <a:p>
          <a:endParaRPr lang="ru-RU"/>
        </a:p>
      </dgm:t>
    </dgm:pt>
    <dgm:pt modelId="{17471086-3946-498B-9623-9A0F1CF86823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/>
          <a:endParaRPr lang="ru-RU" sz="1500" dirty="0"/>
        </a:p>
      </dgm:t>
    </dgm:pt>
    <dgm:pt modelId="{0C932803-1FB0-4FC4-A4E7-806E34448BB2}" type="sibTrans" cxnId="{20FD968C-B29A-407F-948E-3EBBCCB6DC4D}">
      <dgm:prSet/>
      <dgm:spPr/>
      <dgm:t>
        <a:bodyPr/>
        <a:lstStyle/>
        <a:p>
          <a:endParaRPr lang="ru-RU"/>
        </a:p>
      </dgm:t>
    </dgm:pt>
    <dgm:pt modelId="{241F3285-19D0-43CC-9830-EF7BD836EF0B}" type="parTrans" cxnId="{20FD968C-B29A-407F-948E-3EBBCCB6DC4D}">
      <dgm:prSet/>
      <dgm:spPr/>
      <dgm:t>
        <a:bodyPr/>
        <a:lstStyle/>
        <a:p>
          <a:endParaRPr lang="ru-RU"/>
        </a:p>
      </dgm:t>
    </dgm:pt>
    <dgm:pt modelId="{1095DF9F-974D-4A40-BB7B-D1FBBB7EF53A}" type="pres">
      <dgm:prSet presAssocID="{64765B63-B3D1-4A24-A8FC-8AA51AA1051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8B2C37-5832-4421-899B-E689CB8EC43B}" type="pres">
      <dgm:prSet presAssocID="{A1D6DA35-3FF0-4A08-A501-872AC33B96F6}" presName="root1" presStyleCnt="0"/>
      <dgm:spPr/>
    </dgm:pt>
    <dgm:pt modelId="{207C8444-BD31-47E0-81AA-5940277ABEBE}" type="pres">
      <dgm:prSet presAssocID="{A1D6DA35-3FF0-4A08-A501-872AC33B96F6}" presName="LevelOneTextNode" presStyleLbl="node0" presStyleIdx="0" presStyleCnt="1" custScaleX="135433" custScaleY="149786" custLinFactNeighborX="-37323" custLinFactNeighborY="-37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D6FEE3-2A5B-48EB-B8AC-DB032493CF19}" type="pres">
      <dgm:prSet presAssocID="{A1D6DA35-3FF0-4A08-A501-872AC33B96F6}" presName="level2hierChild" presStyleCnt="0"/>
      <dgm:spPr/>
    </dgm:pt>
    <dgm:pt modelId="{CB8A0276-0579-4A22-B7BD-03BA442DFF01}" type="pres">
      <dgm:prSet presAssocID="{7AD7794E-058F-4E8B-8B56-90E0ADA6DAF4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18041C45-44C4-4B46-B182-18EDBE6776FB}" type="pres">
      <dgm:prSet presAssocID="{7AD7794E-058F-4E8B-8B56-90E0ADA6DAF4}" presName="connTx" presStyleLbl="parChTrans1D2" presStyleIdx="0" presStyleCnt="3"/>
      <dgm:spPr/>
      <dgm:t>
        <a:bodyPr/>
        <a:lstStyle/>
        <a:p>
          <a:endParaRPr lang="ru-RU"/>
        </a:p>
      </dgm:t>
    </dgm:pt>
    <dgm:pt modelId="{C17FF32E-1DB3-4A29-90B2-473C9E6C83E0}" type="pres">
      <dgm:prSet presAssocID="{FDA4038E-0938-407B-80C0-ADAA67BFE154}" presName="root2" presStyleCnt="0"/>
      <dgm:spPr/>
    </dgm:pt>
    <dgm:pt modelId="{D8E3B77B-CC7D-420F-8574-C569CC606974}" type="pres">
      <dgm:prSet presAssocID="{FDA4038E-0938-407B-80C0-ADAA67BFE15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36CBA4-712D-4CDA-B9F3-A12B8C6ACDF7}" type="pres">
      <dgm:prSet presAssocID="{FDA4038E-0938-407B-80C0-ADAA67BFE154}" presName="level3hierChild" presStyleCnt="0"/>
      <dgm:spPr/>
    </dgm:pt>
    <dgm:pt modelId="{3B0D41D2-6A7A-4902-B3A0-ED8335A4DD1B}" type="pres">
      <dgm:prSet presAssocID="{241F3285-19D0-43CC-9830-EF7BD836EF0B}" presName="conn2-1" presStyleLbl="parChTrans1D3" presStyleIdx="0" presStyleCnt="5"/>
      <dgm:spPr/>
      <dgm:t>
        <a:bodyPr/>
        <a:lstStyle/>
        <a:p>
          <a:endParaRPr lang="ru-RU"/>
        </a:p>
      </dgm:t>
    </dgm:pt>
    <dgm:pt modelId="{597EF5AD-F318-465B-9ACA-376DD6EEAD49}" type="pres">
      <dgm:prSet presAssocID="{241F3285-19D0-43CC-9830-EF7BD836EF0B}" presName="connTx" presStyleLbl="parChTrans1D3" presStyleIdx="0" presStyleCnt="5"/>
      <dgm:spPr/>
      <dgm:t>
        <a:bodyPr/>
        <a:lstStyle/>
        <a:p>
          <a:endParaRPr lang="ru-RU"/>
        </a:p>
      </dgm:t>
    </dgm:pt>
    <dgm:pt modelId="{A4173054-5A1D-4DDC-A9AE-A988F098E26B}" type="pres">
      <dgm:prSet presAssocID="{17471086-3946-498B-9623-9A0F1CF86823}" presName="root2" presStyleCnt="0"/>
      <dgm:spPr/>
    </dgm:pt>
    <dgm:pt modelId="{93BCA00E-04D3-4F67-AD91-F63D7C0F237E}" type="pres">
      <dgm:prSet presAssocID="{17471086-3946-498B-9623-9A0F1CF86823}" presName="LevelTwoTextNode" presStyleLbl="node3" presStyleIdx="0" presStyleCnt="5" custScaleX="319680" custScaleY="242513" custLinFactNeighborX="-1276" custLinFactNeighborY="-112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1119C4-6001-4C47-AF76-C4FBA38704EF}" type="pres">
      <dgm:prSet presAssocID="{17471086-3946-498B-9623-9A0F1CF86823}" presName="level3hierChild" presStyleCnt="0"/>
      <dgm:spPr/>
    </dgm:pt>
    <dgm:pt modelId="{8FF567CF-E300-4D1F-8E28-4FFB279C7EFA}" type="pres">
      <dgm:prSet presAssocID="{F7C4007C-FC2F-4CE6-BB82-27E89FE458D3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3F08F08-5AE8-4592-ACDE-A26ED6451D93}" type="pres">
      <dgm:prSet presAssocID="{F7C4007C-FC2F-4CE6-BB82-27E89FE458D3}" presName="connTx" presStyleLbl="parChTrans1D2" presStyleIdx="1" presStyleCnt="3"/>
      <dgm:spPr/>
      <dgm:t>
        <a:bodyPr/>
        <a:lstStyle/>
        <a:p>
          <a:endParaRPr lang="ru-RU"/>
        </a:p>
      </dgm:t>
    </dgm:pt>
    <dgm:pt modelId="{402A31AE-14C2-459E-89A2-FDB2FD39546E}" type="pres">
      <dgm:prSet presAssocID="{152588F2-5BDF-48C5-AB10-45A36614F268}" presName="root2" presStyleCnt="0"/>
      <dgm:spPr/>
    </dgm:pt>
    <dgm:pt modelId="{267A174A-7FA2-44B2-BE5E-E5AEB791DDCD}" type="pres">
      <dgm:prSet presAssocID="{152588F2-5BDF-48C5-AB10-45A36614F268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E54698-89D8-4746-B326-4D3482107D6C}" type="pres">
      <dgm:prSet presAssocID="{152588F2-5BDF-48C5-AB10-45A36614F268}" presName="level3hierChild" presStyleCnt="0"/>
      <dgm:spPr/>
    </dgm:pt>
    <dgm:pt modelId="{BBD8FFF3-E92C-4012-9754-2324BA84DF60}" type="pres">
      <dgm:prSet presAssocID="{71020DC8-D816-452D-8D53-01883D682952}" presName="conn2-1" presStyleLbl="parChTrans1D3" presStyleIdx="1" presStyleCnt="5"/>
      <dgm:spPr/>
      <dgm:t>
        <a:bodyPr/>
        <a:lstStyle/>
        <a:p>
          <a:endParaRPr lang="ru-RU"/>
        </a:p>
      </dgm:t>
    </dgm:pt>
    <dgm:pt modelId="{45160C6D-1A31-49C4-92D3-ED11EB4F64B6}" type="pres">
      <dgm:prSet presAssocID="{71020DC8-D816-452D-8D53-01883D682952}" presName="connTx" presStyleLbl="parChTrans1D3" presStyleIdx="1" presStyleCnt="5"/>
      <dgm:spPr/>
      <dgm:t>
        <a:bodyPr/>
        <a:lstStyle/>
        <a:p>
          <a:endParaRPr lang="ru-RU"/>
        </a:p>
      </dgm:t>
    </dgm:pt>
    <dgm:pt modelId="{EF4E96D0-ECCF-49AD-A99A-31CB256CEEB9}" type="pres">
      <dgm:prSet presAssocID="{867ED59C-0BDE-4A32-831D-193CF79552FD}" presName="root2" presStyleCnt="0"/>
      <dgm:spPr/>
    </dgm:pt>
    <dgm:pt modelId="{746A451B-32BE-46A1-B1AB-0384C52EC1FF}" type="pres">
      <dgm:prSet presAssocID="{867ED59C-0BDE-4A32-831D-193CF79552FD}" presName="LevelTwoTextNode" presStyleLbl="node3" presStyleIdx="1" presStyleCnt="5" custScaleX="319107" custScaleY="175980" custLinFactNeighborX="-1502" custLinFactNeighborY="-305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69E924-77E2-4D81-BF41-63B8F716D65F}" type="pres">
      <dgm:prSet presAssocID="{867ED59C-0BDE-4A32-831D-193CF79552FD}" presName="level3hierChild" presStyleCnt="0"/>
      <dgm:spPr/>
    </dgm:pt>
    <dgm:pt modelId="{1D2273F4-BB64-47E3-B09D-82FF137F5FF8}" type="pres">
      <dgm:prSet presAssocID="{D2A3A43B-EC99-44CD-BC44-1FC18E97CE46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4A0733B5-2CD8-413A-8AA5-ADC4F7F7F64B}" type="pres">
      <dgm:prSet presAssocID="{D2A3A43B-EC99-44CD-BC44-1FC18E97CE46}" presName="connTx" presStyleLbl="parChTrans1D2" presStyleIdx="2" presStyleCnt="3"/>
      <dgm:spPr/>
      <dgm:t>
        <a:bodyPr/>
        <a:lstStyle/>
        <a:p>
          <a:endParaRPr lang="ru-RU"/>
        </a:p>
      </dgm:t>
    </dgm:pt>
    <dgm:pt modelId="{AEB23CA6-385E-46DB-88EA-5FB4EAAADE4F}" type="pres">
      <dgm:prSet presAssocID="{A6F62ECF-CEBF-4B98-92BA-045035B42FE8}" presName="root2" presStyleCnt="0"/>
      <dgm:spPr/>
    </dgm:pt>
    <dgm:pt modelId="{52B287C9-9CC9-4A97-BBB2-BA522F36DB41}" type="pres">
      <dgm:prSet presAssocID="{A6F62ECF-CEBF-4B98-92BA-045035B42FE8}" presName="LevelTwoTextNode" presStyleLbl="node2" presStyleIdx="2" presStyleCnt="3" custLinFactY="-3128" custLinFactNeighborX="179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419674-E4C5-4088-9D75-E26298F9E289}" type="pres">
      <dgm:prSet presAssocID="{A6F62ECF-CEBF-4B98-92BA-045035B42FE8}" presName="level3hierChild" presStyleCnt="0"/>
      <dgm:spPr/>
    </dgm:pt>
    <dgm:pt modelId="{19EBEE0C-E0C6-4A68-B1F7-E972CC9FBE8B}" type="pres">
      <dgm:prSet presAssocID="{42D54499-7125-475A-9D09-4D1D37DBA0A0}" presName="conn2-1" presStyleLbl="parChTrans1D3" presStyleIdx="2" presStyleCnt="5"/>
      <dgm:spPr/>
      <dgm:t>
        <a:bodyPr/>
        <a:lstStyle/>
        <a:p>
          <a:endParaRPr lang="ru-RU"/>
        </a:p>
      </dgm:t>
    </dgm:pt>
    <dgm:pt modelId="{6A964165-3302-463B-B085-360276AF9D8F}" type="pres">
      <dgm:prSet presAssocID="{42D54499-7125-475A-9D09-4D1D37DBA0A0}" presName="connTx" presStyleLbl="parChTrans1D3" presStyleIdx="2" presStyleCnt="5"/>
      <dgm:spPr/>
      <dgm:t>
        <a:bodyPr/>
        <a:lstStyle/>
        <a:p>
          <a:endParaRPr lang="ru-RU"/>
        </a:p>
      </dgm:t>
    </dgm:pt>
    <dgm:pt modelId="{E46151C7-ADE4-467D-80FB-6F7AA57F8942}" type="pres">
      <dgm:prSet presAssocID="{51C9447F-74F5-4105-82E2-849283A1954A}" presName="root2" presStyleCnt="0"/>
      <dgm:spPr/>
    </dgm:pt>
    <dgm:pt modelId="{8CC680EA-2871-4059-A76C-FBA1DCF11C43}" type="pres">
      <dgm:prSet presAssocID="{51C9447F-74F5-4105-82E2-849283A1954A}" presName="LevelTwoTextNode" presStyleLbl="node3" presStyleIdx="2" presStyleCnt="5" custScaleX="311873" custScaleY="76921" custLinFactNeighborX="1984" custLinFactNeighborY="-519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6F97D4-28BF-4E27-97BA-B7478E32F6D0}" type="pres">
      <dgm:prSet presAssocID="{51C9447F-74F5-4105-82E2-849283A1954A}" presName="level3hierChild" presStyleCnt="0"/>
      <dgm:spPr/>
    </dgm:pt>
    <dgm:pt modelId="{4FB4472C-F6CC-4440-B121-4027678EE325}" type="pres">
      <dgm:prSet presAssocID="{501FCED7-4DF5-458F-B6D0-763A1FB05823}" presName="conn2-1" presStyleLbl="parChTrans1D3" presStyleIdx="3" presStyleCnt="5"/>
      <dgm:spPr/>
      <dgm:t>
        <a:bodyPr/>
        <a:lstStyle/>
        <a:p>
          <a:endParaRPr lang="ru-RU"/>
        </a:p>
      </dgm:t>
    </dgm:pt>
    <dgm:pt modelId="{60165243-3A04-4796-9B9F-659F7F632D61}" type="pres">
      <dgm:prSet presAssocID="{501FCED7-4DF5-458F-B6D0-763A1FB05823}" presName="connTx" presStyleLbl="parChTrans1D3" presStyleIdx="3" presStyleCnt="5"/>
      <dgm:spPr/>
      <dgm:t>
        <a:bodyPr/>
        <a:lstStyle/>
        <a:p>
          <a:endParaRPr lang="ru-RU"/>
        </a:p>
      </dgm:t>
    </dgm:pt>
    <dgm:pt modelId="{B62C3ABC-608E-4ECE-9CA9-992FE67F918C}" type="pres">
      <dgm:prSet presAssocID="{EA6CA319-B8D0-454E-8A6E-A8B74B067F25}" presName="root2" presStyleCnt="0"/>
      <dgm:spPr/>
    </dgm:pt>
    <dgm:pt modelId="{1D9379C0-D074-4D3B-B976-844A4DFA4CF6}" type="pres">
      <dgm:prSet presAssocID="{EA6CA319-B8D0-454E-8A6E-A8B74B067F25}" presName="LevelTwoTextNode" presStyleLbl="node3" presStyleIdx="3" presStyleCnt="5" custScaleX="318476" custLinFactNeighborX="209" custLinFactNeighborY="-439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01AEF0-BB55-4DBB-98CC-ED74FCEF049C}" type="pres">
      <dgm:prSet presAssocID="{EA6CA319-B8D0-454E-8A6E-A8B74B067F25}" presName="level3hierChild" presStyleCnt="0"/>
      <dgm:spPr/>
    </dgm:pt>
    <dgm:pt modelId="{95EAA39C-8699-4AE7-9506-CF6AF06F9C33}" type="pres">
      <dgm:prSet presAssocID="{593AF57A-B389-40D6-BAE2-C7E0BFB8748E}" presName="conn2-1" presStyleLbl="parChTrans1D3" presStyleIdx="4" presStyleCnt="5"/>
      <dgm:spPr/>
      <dgm:t>
        <a:bodyPr/>
        <a:lstStyle/>
        <a:p>
          <a:endParaRPr lang="ru-RU"/>
        </a:p>
      </dgm:t>
    </dgm:pt>
    <dgm:pt modelId="{30966FB4-1E09-4608-AB18-8A62D9F1AE44}" type="pres">
      <dgm:prSet presAssocID="{593AF57A-B389-40D6-BAE2-C7E0BFB8748E}" presName="connTx" presStyleLbl="parChTrans1D3" presStyleIdx="4" presStyleCnt="5"/>
      <dgm:spPr/>
      <dgm:t>
        <a:bodyPr/>
        <a:lstStyle/>
        <a:p>
          <a:endParaRPr lang="ru-RU"/>
        </a:p>
      </dgm:t>
    </dgm:pt>
    <dgm:pt modelId="{C0B6C620-7F30-4242-8B46-8B6922C03636}" type="pres">
      <dgm:prSet presAssocID="{9067EAB5-F1A6-4398-B9EB-E866085D191D}" presName="root2" presStyleCnt="0"/>
      <dgm:spPr/>
    </dgm:pt>
    <dgm:pt modelId="{08618417-9833-465B-A9E3-F6EACA80E062}" type="pres">
      <dgm:prSet presAssocID="{9067EAB5-F1A6-4398-B9EB-E866085D191D}" presName="LevelTwoTextNode" presStyleLbl="node3" presStyleIdx="4" presStyleCnt="5" custScaleX="316752" custScaleY="257772" custLinFactNeighborX="-1497" custLinFactNeighborY="-461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587C26-C000-4CD0-8208-BF2815731AE1}" type="pres">
      <dgm:prSet presAssocID="{9067EAB5-F1A6-4398-B9EB-E866085D191D}" presName="level3hierChild" presStyleCnt="0"/>
      <dgm:spPr/>
    </dgm:pt>
  </dgm:ptLst>
  <dgm:cxnLst>
    <dgm:cxn modelId="{17006627-3D06-4EA6-9972-99FC585EDDCE}" srcId="{A6F62ECF-CEBF-4B98-92BA-045035B42FE8}" destId="{9067EAB5-F1A6-4398-B9EB-E866085D191D}" srcOrd="2" destOrd="0" parTransId="{593AF57A-B389-40D6-BAE2-C7E0BFB8748E}" sibTransId="{8FC68270-C548-4D18-B67E-FD082584BBA7}"/>
    <dgm:cxn modelId="{1AAE2EB1-9444-4594-8B4E-B70C523E5FF2}" type="presOf" srcId="{867ED59C-0BDE-4A32-831D-193CF79552FD}" destId="{746A451B-32BE-46A1-B1AB-0384C52EC1FF}" srcOrd="0" destOrd="0" presId="urn:microsoft.com/office/officeart/2008/layout/HorizontalMultiLevelHierarchy"/>
    <dgm:cxn modelId="{9AC4EFE8-A5D6-4B34-BE8F-B2ABE3DBDF3A}" srcId="{A1D6DA35-3FF0-4A08-A501-872AC33B96F6}" destId="{FDA4038E-0938-407B-80C0-ADAA67BFE154}" srcOrd="0" destOrd="0" parTransId="{7AD7794E-058F-4E8B-8B56-90E0ADA6DAF4}" sibTransId="{9730AD1F-EF64-429B-B661-0453C25F0976}"/>
    <dgm:cxn modelId="{23476B24-B8E9-401B-BB3B-B6E8438DB05B}" type="presOf" srcId="{241F3285-19D0-43CC-9830-EF7BD836EF0B}" destId="{3B0D41D2-6A7A-4902-B3A0-ED8335A4DD1B}" srcOrd="0" destOrd="0" presId="urn:microsoft.com/office/officeart/2008/layout/HorizontalMultiLevelHierarchy"/>
    <dgm:cxn modelId="{C3233676-4872-4083-AAA5-AAA15F7B7C02}" type="presOf" srcId="{71020DC8-D816-452D-8D53-01883D682952}" destId="{45160C6D-1A31-49C4-92D3-ED11EB4F64B6}" srcOrd="1" destOrd="0" presId="urn:microsoft.com/office/officeart/2008/layout/HorizontalMultiLevelHierarchy"/>
    <dgm:cxn modelId="{C09BCC23-BE8C-4AFA-B392-D12827EC8465}" type="presOf" srcId="{152588F2-5BDF-48C5-AB10-45A36614F268}" destId="{267A174A-7FA2-44B2-BE5E-E5AEB791DDCD}" srcOrd="0" destOrd="0" presId="urn:microsoft.com/office/officeart/2008/layout/HorizontalMultiLevelHierarchy"/>
    <dgm:cxn modelId="{45E98047-3CBF-417C-B7BC-B3AE879D0083}" type="presOf" srcId="{EA6CA319-B8D0-454E-8A6E-A8B74B067F25}" destId="{1D9379C0-D074-4D3B-B976-844A4DFA4CF6}" srcOrd="0" destOrd="0" presId="urn:microsoft.com/office/officeart/2008/layout/HorizontalMultiLevelHierarchy"/>
    <dgm:cxn modelId="{20FD968C-B29A-407F-948E-3EBBCCB6DC4D}" srcId="{FDA4038E-0938-407B-80C0-ADAA67BFE154}" destId="{17471086-3946-498B-9623-9A0F1CF86823}" srcOrd="0" destOrd="0" parTransId="{241F3285-19D0-43CC-9830-EF7BD836EF0B}" sibTransId="{0C932803-1FB0-4FC4-A4E7-806E34448BB2}"/>
    <dgm:cxn modelId="{D65C3B75-B65E-472E-9658-D1EEA9D953DB}" type="presOf" srcId="{241F3285-19D0-43CC-9830-EF7BD836EF0B}" destId="{597EF5AD-F318-465B-9ACA-376DD6EEAD49}" srcOrd="1" destOrd="0" presId="urn:microsoft.com/office/officeart/2008/layout/HorizontalMultiLevelHierarchy"/>
    <dgm:cxn modelId="{23818386-0E80-48AD-A71D-3A98FBFAAD3E}" type="presOf" srcId="{D2A3A43B-EC99-44CD-BC44-1FC18E97CE46}" destId="{1D2273F4-BB64-47E3-B09D-82FF137F5FF8}" srcOrd="0" destOrd="0" presId="urn:microsoft.com/office/officeart/2008/layout/HorizontalMultiLevelHierarchy"/>
    <dgm:cxn modelId="{23715E36-63DA-43D8-99EA-8FF819A876CD}" type="presOf" srcId="{F7C4007C-FC2F-4CE6-BB82-27E89FE458D3}" destId="{E3F08F08-5AE8-4592-ACDE-A26ED6451D93}" srcOrd="1" destOrd="0" presId="urn:microsoft.com/office/officeart/2008/layout/HorizontalMultiLevelHierarchy"/>
    <dgm:cxn modelId="{EC5F2139-050E-4F65-A078-1A4EA93594C3}" type="presOf" srcId="{42D54499-7125-475A-9D09-4D1D37DBA0A0}" destId="{19EBEE0C-E0C6-4A68-B1F7-E972CC9FBE8B}" srcOrd="0" destOrd="0" presId="urn:microsoft.com/office/officeart/2008/layout/HorizontalMultiLevelHierarchy"/>
    <dgm:cxn modelId="{4842D226-0A1C-42AC-B7FC-95CA3AF11CAC}" type="presOf" srcId="{7AD7794E-058F-4E8B-8B56-90E0ADA6DAF4}" destId="{CB8A0276-0579-4A22-B7BD-03BA442DFF01}" srcOrd="0" destOrd="0" presId="urn:microsoft.com/office/officeart/2008/layout/HorizontalMultiLevelHierarchy"/>
    <dgm:cxn modelId="{3BD87B70-22F2-46FC-A359-C82CAE4ED196}" type="presOf" srcId="{501FCED7-4DF5-458F-B6D0-763A1FB05823}" destId="{4FB4472C-F6CC-4440-B121-4027678EE325}" srcOrd="0" destOrd="0" presId="urn:microsoft.com/office/officeart/2008/layout/HorizontalMultiLevelHierarchy"/>
    <dgm:cxn modelId="{9208EB20-0038-4677-A3AB-BB1D34F5FE60}" type="presOf" srcId="{FDA4038E-0938-407B-80C0-ADAA67BFE154}" destId="{D8E3B77B-CC7D-420F-8574-C569CC606974}" srcOrd="0" destOrd="0" presId="urn:microsoft.com/office/officeart/2008/layout/HorizontalMultiLevelHierarchy"/>
    <dgm:cxn modelId="{63D0D4B5-A7E2-4E40-8D6D-6CF216BF89C8}" srcId="{A1D6DA35-3FF0-4A08-A501-872AC33B96F6}" destId="{A6F62ECF-CEBF-4B98-92BA-045035B42FE8}" srcOrd="2" destOrd="0" parTransId="{D2A3A43B-EC99-44CD-BC44-1FC18E97CE46}" sibTransId="{A5AD6976-0D13-4F13-A9A7-B891B07E146E}"/>
    <dgm:cxn modelId="{496CC4C3-30A3-4199-878C-40415F1375E6}" type="presOf" srcId="{F7C4007C-FC2F-4CE6-BB82-27E89FE458D3}" destId="{8FF567CF-E300-4D1F-8E28-4FFB279C7EFA}" srcOrd="0" destOrd="0" presId="urn:microsoft.com/office/officeart/2008/layout/HorizontalMultiLevelHierarchy"/>
    <dgm:cxn modelId="{5B4C68F2-233E-4825-8E3C-1925C7DCA866}" type="presOf" srcId="{593AF57A-B389-40D6-BAE2-C7E0BFB8748E}" destId="{30966FB4-1E09-4608-AB18-8A62D9F1AE44}" srcOrd="1" destOrd="0" presId="urn:microsoft.com/office/officeart/2008/layout/HorizontalMultiLevelHierarchy"/>
    <dgm:cxn modelId="{2166E9FC-E776-4100-BFD2-52016864CF0C}" srcId="{64765B63-B3D1-4A24-A8FC-8AA51AA1051B}" destId="{A1D6DA35-3FF0-4A08-A501-872AC33B96F6}" srcOrd="0" destOrd="0" parTransId="{1D726EB0-1A23-4C41-8C4C-49EDAA46B364}" sibTransId="{9596F05E-212F-406F-A031-F7EB102812CE}"/>
    <dgm:cxn modelId="{C8152800-92D5-4D5A-95D3-AC1F1319A77D}" type="presOf" srcId="{A6F62ECF-CEBF-4B98-92BA-045035B42FE8}" destId="{52B287C9-9CC9-4A97-BBB2-BA522F36DB41}" srcOrd="0" destOrd="0" presId="urn:microsoft.com/office/officeart/2008/layout/HorizontalMultiLevelHierarchy"/>
    <dgm:cxn modelId="{CDD76C16-C811-4B98-9B0E-DEB2AC5C0247}" srcId="{A6F62ECF-CEBF-4B98-92BA-045035B42FE8}" destId="{EA6CA319-B8D0-454E-8A6E-A8B74B067F25}" srcOrd="1" destOrd="0" parTransId="{501FCED7-4DF5-458F-B6D0-763A1FB05823}" sibTransId="{7C16D7FF-F573-41DA-BE95-440C0585C834}"/>
    <dgm:cxn modelId="{C0A81BFF-F694-4736-AD96-CCE0739CD7ED}" type="presOf" srcId="{42D54499-7125-475A-9D09-4D1D37DBA0A0}" destId="{6A964165-3302-463B-B085-360276AF9D8F}" srcOrd="1" destOrd="0" presId="urn:microsoft.com/office/officeart/2008/layout/HorizontalMultiLevelHierarchy"/>
    <dgm:cxn modelId="{956A24E5-C542-4EE0-AB74-24CCDBC125F5}" type="presOf" srcId="{64765B63-B3D1-4A24-A8FC-8AA51AA1051B}" destId="{1095DF9F-974D-4A40-BB7B-D1FBBB7EF53A}" srcOrd="0" destOrd="0" presId="urn:microsoft.com/office/officeart/2008/layout/HorizontalMultiLevelHierarchy"/>
    <dgm:cxn modelId="{20FCC830-C166-4AEA-BCA8-5FEC41FD06E1}" type="presOf" srcId="{A1D6DA35-3FF0-4A08-A501-872AC33B96F6}" destId="{207C8444-BD31-47E0-81AA-5940277ABEBE}" srcOrd="0" destOrd="0" presId="urn:microsoft.com/office/officeart/2008/layout/HorizontalMultiLevelHierarchy"/>
    <dgm:cxn modelId="{8AF14F56-9053-462B-82AC-A13FDB0A50E8}" type="presOf" srcId="{17471086-3946-498B-9623-9A0F1CF86823}" destId="{93BCA00E-04D3-4F67-AD91-F63D7C0F237E}" srcOrd="0" destOrd="0" presId="urn:microsoft.com/office/officeart/2008/layout/HorizontalMultiLevelHierarchy"/>
    <dgm:cxn modelId="{DD4EE760-C387-4E4C-9C15-CDF38C4CD938}" srcId="{152588F2-5BDF-48C5-AB10-45A36614F268}" destId="{867ED59C-0BDE-4A32-831D-193CF79552FD}" srcOrd="0" destOrd="0" parTransId="{71020DC8-D816-452D-8D53-01883D682952}" sibTransId="{F84B990E-ED2D-4645-AC89-06D34A00B2DC}"/>
    <dgm:cxn modelId="{57752767-C6FC-4541-8E3A-55778A056E0E}" type="presOf" srcId="{501FCED7-4DF5-458F-B6D0-763A1FB05823}" destId="{60165243-3A04-4796-9B9F-659F7F632D61}" srcOrd="1" destOrd="0" presId="urn:microsoft.com/office/officeart/2008/layout/HorizontalMultiLevelHierarchy"/>
    <dgm:cxn modelId="{FA08A949-69A2-4DD6-B135-FE70981B08BC}" type="presOf" srcId="{51C9447F-74F5-4105-82E2-849283A1954A}" destId="{8CC680EA-2871-4059-A76C-FBA1DCF11C43}" srcOrd="0" destOrd="0" presId="urn:microsoft.com/office/officeart/2008/layout/HorizontalMultiLevelHierarchy"/>
    <dgm:cxn modelId="{9C8B963E-0DC4-4D91-87CD-8B60D4512E32}" type="presOf" srcId="{593AF57A-B389-40D6-BAE2-C7E0BFB8748E}" destId="{95EAA39C-8699-4AE7-9506-CF6AF06F9C33}" srcOrd="0" destOrd="0" presId="urn:microsoft.com/office/officeart/2008/layout/HorizontalMultiLevelHierarchy"/>
    <dgm:cxn modelId="{D159CA90-CD30-4278-83A5-A89B8E8887FB}" type="presOf" srcId="{9067EAB5-F1A6-4398-B9EB-E866085D191D}" destId="{08618417-9833-465B-A9E3-F6EACA80E062}" srcOrd="0" destOrd="0" presId="urn:microsoft.com/office/officeart/2008/layout/HorizontalMultiLevelHierarchy"/>
    <dgm:cxn modelId="{B192CA2C-A182-4896-A530-16E6FCC8A836}" type="presOf" srcId="{7AD7794E-058F-4E8B-8B56-90E0ADA6DAF4}" destId="{18041C45-44C4-4B46-B182-18EDBE6776FB}" srcOrd="1" destOrd="0" presId="urn:microsoft.com/office/officeart/2008/layout/HorizontalMultiLevelHierarchy"/>
    <dgm:cxn modelId="{F62E2964-B522-44A4-961B-8F5A4DF474DE}" type="presOf" srcId="{71020DC8-D816-452D-8D53-01883D682952}" destId="{BBD8FFF3-E92C-4012-9754-2324BA84DF60}" srcOrd="0" destOrd="0" presId="urn:microsoft.com/office/officeart/2008/layout/HorizontalMultiLevelHierarchy"/>
    <dgm:cxn modelId="{76B81BB1-F49D-46E6-90D0-258C215B2BF5}" srcId="{A1D6DA35-3FF0-4A08-A501-872AC33B96F6}" destId="{152588F2-5BDF-48C5-AB10-45A36614F268}" srcOrd="1" destOrd="0" parTransId="{F7C4007C-FC2F-4CE6-BB82-27E89FE458D3}" sibTransId="{C2794888-9FE2-46D2-866E-016F50F255EC}"/>
    <dgm:cxn modelId="{29A9516B-AA94-46D6-9A15-1D568CE06AFA}" type="presOf" srcId="{D2A3A43B-EC99-44CD-BC44-1FC18E97CE46}" destId="{4A0733B5-2CD8-413A-8AA5-ADC4F7F7F64B}" srcOrd="1" destOrd="0" presId="urn:microsoft.com/office/officeart/2008/layout/HorizontalMultiLevelHierarchy"/>
    <dgm:cxn modelId="{65515BDC-C276-4FD5-9229-AD2E01A90A20}" srcId="{A6F62ECF-CEBF-4B98-92BA-045035B42FE8}" destId="{51C9447F-74F5-4105-82E2-849283A1954A}" srcOrd="0" destOrd="0" parTransId="{42D54499-7125-475A-9D09-4D1D37DBA0A0}" sibTransId="{79D07291-568B-4B07-A07A-E2A1C3E4B2EE}"/>
    <dgm:cxn modelId="{4CF9CC07-B7DF-41BF-98E0-EA062EF9F523}" type="presParOf" srcId="{1095DF9F-974D-4A40-BB7B-D1FBBB7EF53A}" destId="{D88B2C37-5832-4421-899B-E689CB8EC43B}" srcOrd="0" destOrd="0" presId="urn:microsoft.com/office/officeart/2008/layout/HorizontalMultiLevelHierarchy"/>
    <dgm:cxn modelId="{4C30515B-251C-4CA3-ADCD-DC4440C09C74}" type="presParOf" srcId="{D88B2C37-5832-4421-899B-E689CB8EC43B}" destId="{207C8444-BD31-47E0-81AA-5940277ABEBE}" srcOrd="0" destOrd="0" presId="urn:microsoft.com/office/officeart/2008/layout/HorizontalMultiLevelHierarchy"/>
    <dgm:cxn modelId="{B2FE9632-EB54-4933-8D6F-6F0E16C5D046}" type="presParOf" srcId="{D88B2C37-5832-4421-899B-E689CB8EC43B}" destId="{C3D6FEE3-2A5B-48EB-B8AC-DB032493CF19}" srcOrd="1" destOrd="0" presId="urn:microsoft.com/office/officeart/2008/layout/HorizontalMultiLevelHierarchy"/>
    <dgm:cxn modelId="{6E11B2C9-F41E-412F-B0B2-638F29ED6090}" type="presParOf" srcId="{C3D6FEE3-2A5B-48EB-B8AC-DB032493CF19}" destId="{CB8A0276-0579-4A22-B7BD-03BA442DFF01}" srcOrd="0" destOrd="0" presId="urn:microsoft.com/office/officeart/2008/layout/HorizontalMultiLevelHierarchy"/>
    <dgm:cxn modelId="{1A8C2CAD-5488-44F0-9B60-291AF6FA90F1}" type="presParOf" srcId="{CB8A0276-0579-4A22-B7BD-03BA442DFF01}" destId="{18041C45-44C4-4B46-B182-18EDBE6776FB}" srcOrd="0" destOrd="0" presId="urn:microsoft.com/office/officeart/2008/layout/HorizontalMultiLevelHierarchy"/>
    <dgm:cxn modelId="{32BEF352-8E46-494D-9C2C-4DD9CF5E19F0}" type="presParOf" srcId="{C3D6FEE3-2A5B-48EB-B8AC-DB032493CF19}" destId="{C17FF32E-1DB3-4A29-90B2-473C9E6C83E0}" srcOrd="1" destOrd="0" presId="urn:microsoft.com/office/officeart/2008/layout/HorizontalMultiLevelHierarchy"/>
    <dgm:cxn modelId="{A79804E5-80DC-46DD-819C-8805F5FA12F6}" type="presParOf" srcId="{C17FF32E-1DB3-4A29-90B2-473C9E6C83E0}" destId="{D8E3B77B-CC7D-420F-8574-C569CC606974}" srcOrd="0" destOrd="0" presId="urn:microsoft.com/office/officeart/2008/layout/HorizontalMultiLevelHierarchy"/>
    <dgm:cxn modelId="{70DC810A-5786-4EAA-AB2A-79ECE2E07C1F}" type="presParOf" srcId="{C17FF32E-1DB3-4A29-90B2-473C9E6C83E0}" destId="{EC36CBA4-712D-4CDA-B9F3-A12B8C6ACDF7}" srcOrd="1" destOrd="0" presId="urn:microsoft.com/office/officeart/2008/layout/HorizontalMultiLevelHierarchy"/>
    <dgm:cxn modelId="{664C6045-3463-47D7-B856-4CEC0FA41F2E}" type="presParOf" srcId="{EC36CBA4-712D-4CDA-B9F3-A12B8C6ACDF7}" destId="{3B0D41D2-6A7A-4902-B3A0-ED8335A4DD1B}" srcOrd="0" destOrd="0" presId="urn:microsoft.com/office/officeart/2008/layout/HorizontalMultiLevelHierarchy"/>
    <dgm:cxn modelId="{C2D0E439-E4C3-4D36-A981-97BEFE410AB8}" type="presParOf" srcId="{3B0D41D2-6A7A-4902-B3A0-ED8335A4DD1B}" destId="{597EF5AD-F318-465B-9ACA-376DD6EEAD49}" srcOrd="0" destOrd="0" presId="urn:microsoft.com/office/officeart/2008/layout/HorizontalMultiLevelHierarchy"/>
    <dgm:cxn modelId="{2B6F8536-348E-4FBF-905C-435F85E00AF0}" type="presParOf" srcId="{EC36CBA4-712D-4CDA-B9F3-A12B8C6ACDF7}" destId="{A4173054-5A1D-4DDC-A9AE-A988F098E26B}" srcOrd="1" destOrd="0" presId="urn:microsoft.com/office/officeart/2008/layout/HorizontalMultiLevelHierarchy"/>
    <dgm:cxn modelId="{343DBA0E-F4B5-448C-9092-4FE28721AD0A}" type="presParOf" srcId="{A4173054-5A1D-4DDC-A9AE-A988F098E26B}" destId="{93BCA00E-04D3-4F67-AD91-F63D7C0F237E}" srcOrd="0" destOrd="0" presId="urn:microsoft.com/office/officeart/2008/layout/HorizontalMultiLevelHierarchy"/>
    <dgm:cxn modelId="{4F4AA1C0-23A7-4902-82A9-FBD960253368}" type="presParOf" srcId="{A4173054-5A1D-4DDC-A9AE-A988F098E26B}" destId="{1A1119C4-6001-4C47-AF76-C4FBA38704EF}" srcOrd="1" destOrd="0" presId="urn:microsoft.com/office/officeart/2008/layout/HorizontalMultiLevelHierarchy"/>
    <dgm:cxn modelId="{DD32B0F8-C5E4-482B-BC2E-41D7897B595E}" type="presParOf" srcId="{C3D6FEE3-2A5B-48EB-B8AC-DB032493CF19}" destId="{8FF567CF-E300-4D1F-8E28-4FFB279C7EFA}" srcOrd="2" destOrd="0" presId="urn:microsoft.com/office/officeart/2008/layout/HorizontalMultiLevelHierarchy"/>
    <dgm:cxn modelId="{C212E5D5-6032-4B2F-A4D3-532F28708C5F}" type="presParOf" srcId="{8FF567CF-E300-4D1F-8E28-4FFB279C7EFA}" destId="{E3F08F08-5AE8-4592-ACDE-A26ED6451D93}" srcOrd="0" destOrd="0" presId="urn:microsoft.com/office/officeart/2008/layout/HorizontalMultiLevelHierarchy"/>
    <dgm:cxn modelId="{50040FE5-E72C-4DCB-B00C-CCDF0A4DFE39}" type="presParOf" srcId="{C3D6FEE3-2A5B-48EB-B8AC-DB032493CF19}" destId="{402A31AE-14C2-459E-89A2-FDB2FD39546E}" srcOrd="3" destOrd="0" presId="urn:microsoft.com/office/officeart/2008/layout/HorizontalMultiLevelHierarchy"/>
    <dgm:cxn modelId="{9A03701C-6794-4F3B-887B-DAFBEC9D8DA0}" type="presParOf" srcId="{402A31AE-14C2-459E-89A2-FDB2FD39546E}" destId="{267A174A-7FA2-44B2-BE5E-E5AEB791DDCD}" srcOrd="0" destOrd="0" presId="urn:microsoft.com/office/officeart/2008/layout/HorizontalMultiLevelHierarchy"/>
    <dgm:cxn modelId="{B5B85166-84C9-4006-9605-CF87857F5469}" type="presParOf" srcId="{402A31AE-14C2-459E-89A2-FDB2FD39546E}" destId="{1EE54698-89D8-4746-B326-4D3482107D6C}" srcOrd="1" destOrd="0" presId="urn:microsoft.com/office/officeart/2008/layout/HorizontalMultiLevelHierarchy"/>
    <dgm:cxn modelId="{25C6F4B7-6000-488B-8973-6384E2C37D8E}" type="presParOf" srcId="{1EE54698-89D8-4746-B326-4D3482107D6C}" destId="{BBD8FFF3-E92C-4012-9754-2324BA84DF60}" srcOrd="0" destOrd="0" presId="urn:microsoft.com/office/officeart/2008/layout/HorizontalMultiLevelHierarchy"/>
    <dgm:cxn modelId="{C4036B92-30DD-4869-AA63-2BDF56C46949}" type="presParOf" srcId="{BBD8FFF3-E92C-4012-9754-2324BA84DF60}" destId="{45160C6D-1A31-49C4-92D3-ED11EB4F64B6}" srcOrd="0" destOrd="0" presId="urn:microsoft.com/office/officeart/2008/layout/HorizontalMultiLevelHierarchy"/>
    <dgm:cxn modelId="{A6C2FE11-2B8B-494E-B8F0-1513E9C9A50D}" type="presParOf" srcId="{1EE54698-89D8-4746-B326-4D3482107D6C}" destId="{EF4E96D0-ECCF-49AD-A99A-31CB256CEEB9}" srcOrd="1" destOrd="0" presId="urn:microsoft.com/office/officeart/2008/layout/HorizontalMultiLevelHierarchy"/>
    <dgm:cxn modelId="{0F9FC5DC-ED9C-4541-AEE7-DDDD8435ABFA}" type="presParOf" srcId="{EF4E96D0-ECCF-49AD-A99A-31CB256CEEB9}" destId="{746A451B-32BE-46A1-B1AB-0384C52EC1FF}" srcOrd="0" destOrd="0" presId="urn:microsoft.com/office/officeart/2008/layout/HorizontalMultiLevelHierarchy"/>
    <dgm:cxn modelId="{DEBE88E4-B8F1-4FFD-9250-5A1D1577A49F}" type="presParOf" srcId="{EF4E96D0-ECCF-49AD-A99A-31CB256CEEB9}" destId="{E269E924-77E2-4D81-BF41-63B8F716D65F}" srcOrd="1" destOrd="0" presId="urn:microsoft.com/office/officeart/2008/layout/HorizontalMultiLevelHierarchy"/>
    <dgm:cxn modelId="{ECC225C9-A54A-4073-90C7-A7D690F59F25}" type="presParOf" srcId="{C3D6FEE3-2A5B-48EB-B8AC-DB032493CF19}" destId="{1D2273F4-BB64-47E3-B09D-82FF137F5FF8}" srcOrd="4" destOrd="0" presId="urn:microsoft.com/office/officeart/2008/layout/HorizontalMultiLevelHierarchy"/>
    <dgm:cxn modelId="{8EC1A0ED-45F1-4C88-A2FC-D8EC36F18ABF}" type="presParOf" srcId="{1D2273F4-BB64-47E3-B09D-82FF137F5FF8}" destId="{4A0733B5-2CD8-413A-8AA5-ADC4F7F7F64B}" srcOrd="0" destOrd="0" presId="urn:microsoft.com/office/officeart/2008/layout/HorizontalMultiLevelHierarchy"/>
    <dgm:cxn modelId="{5F5A0CD5-1641-480E-B886-E8F913176F2C}" type="presParOf" srcId="{C3D6FEE3-2A5B-48EB-B8AC-DB032493CF19}" destId="{AEB23CA6-385E-46DB-88EA-5FB4EAAADE4F}" srcOrd="5" destOrd="0" presId="urn:microsoft.com/office/officeart/2008/layout/HorizontalMultiLevelHierarchy"/>
    <dgm:cxn modelId="{B3E5871F-7FB4-48AF-8361-5465159980F0}" type="presParOf" srcId="{AEB23CA6-385E-46DB-88EA-5FB4EAAADE4F}" destId="{52B287C9-9CC9-4A97-BBB2-BA522F36DB41}" srcOrd="0" destOrd="0" presId="urn:microsoft.com/office/officeart/2008/layout/HorizontalMultiLevelHierarchy"/>
    <dgm:cxn modelId="{9F4D7259-982E-4973-BBCA-BA9A1673F376}" type="presParOf" srcId="{AEB23CA6-385E-46DB-88EA-5FB4EAAADE4F}" destId="{B5419674-E4C5-4088-9D75-E26298F9E289}" srcOrd="1" destOrd="0" presId="urn:microsoft.com/office/officeart/2008/layout/HorizontalMultiLevelHierarchy"/>
    <dgm:cxn modelId="{06647AF0-D5AA-4508-ABCA-AA90CC102C01}" type="presParOf" srcId="{B5419674-E4C5-4088-9D75-E26298F9E289}" destId="{19EBEE0C-E0C6-4A68-B1F7-E972CC9FBE8B}" srcOrd="0" destOrd="0" presId="urn:microsoft.com/office/officeart/2008/layout/HorizontalMultiLevelHierarchy"/>
    <dgm:cxn modelId="{01AA8D6C-DFC9-460D-806D-0AAEE1B0E75A}" type="presParOf" srcId="{19EBEE0C-E0C6-4A68-B1F7-E972CC9FBE8B}" destId="{6A964165-3302-463B-B085-360276AF9D8F}" srcOrd="0" destOrd="0" presId="urn:microsoft.com/office/officeart/2008/layout/HorizontalMultiLevelHierarchy"/>
    <dgm:cxn modelId="{B48859EB-C862-4B6C-982C-4724FEC5C2CD}" type="presParOf" srcId="{B5419674-E4C5-4088-9D75-E26298F9E289}" destId="{E46151C7-ADE4-467D-80FB-6F7AA57F8942}" srcOrd="1" destOrd="0" presId="urn:microsoft.com/office/officeart/2008/layout/HorizontalMultiLevelHierarchy"/>
    <dgm:cxn modelId="{A0F0E46B-9671-431B-9A80-E633B37B7BDB}" type="presParOf" srcId="{E46151C7-ADE4-467D-80FB-6F7AA57F8942}" destId="{8CC680EA-2871-4059-A76C-FBA1DCF11C43}" srcOrd="0" destOrd="0" presId="urn:microsoft.com/office/officeart/2008/layout/HorizontalMultiLevelHierarchy"/>
    <dgm:cxn modelId="{48D03FE9-D21E-465C-BEE3-8E8AA1301B2E}" type="presParOf" srcId="{E46151C7-ADE4-467D-80FB-6F7AA57F8942}" destId="{A56F97D4-28BF-4E27-97BA-B7478E32F6D0}" srcOrd="1" destOrd="0" presId="urn:microsoft.com/office/officeart/2008/layout/HorizontalMultiLevelHierarchy"/>
    <dgm:cxn modelId="{A0284240-1F59-49C8-AF25-4AE7CB4BD68F}" type="presParOf" srcId="{B5419674-E4C5-4088-9D75-E26298F9E289}" destId="{4FB4472C-F6CC-4440-B121-4027678EE325}" srcOrd="2" destOrd="0" presId="urn:microsoft.com/office/officeart/2008/layout/HorizontalMultiLevelHierarchy"/>
    <dgm:cxn modelId="{10DB5901-C7F6-4A53-BBD6-A51905E91170}" type="presParOf" srcId="{4FB4472C-F6CC-4440-B121-4027678EE325}" destId="{60165243-3A04-4796-9B9F-659F7F632D61}" srcOrd="0" destOrd="0" presId="urn:microsoft.com/office/officeart/2008/layout/HorizontalMultiLevelHierarchy"/>
    <dgm:cxn modelId="{7C96CC64-D8B3-42D6-A235-873F6542EA93}" type="presParOf" srcId="{B5419674-E4C5-4088-9D75-E26298F9E289}" destId="{B62C3ABC-608E-4ECE-9CA9-992FE67F918C}" srcOrd="3" destOrd="0" presId="urn:microsoft.com/office/officeart/2008/layout/HorizontalMultiLevelHierarchy"/>
    <dgm:cxn modelId="{2A29F6CD-D6CD-439A-A9C4-A5897546F295}" type="presParOf" srcId="{B62C3ABC-608E-4ECE-9CA9-992FE67F918C}" destId="{1D9379C0-D074-4D3B-B976-844A4DFA4CF6}" srcOrd="0" destOrd="0" presId="urn:microsoft.com/office/officeart/2008/layout/HorizontalMultiLevelHierarchy"/>
    <dgm:cxn modelId="{38FB94CE-3457-4E05-BF6F-B21D7CD484E4}" type="presParOf" srcId="{B62C3ABC-608E-4ECE-9CA9-992FE67F918C}" destId="{0501AEF0-BB55-4DBB-98CC-ED74FCEF049C}" srcOrd="1" destOrd="0" presId="urn:microsoft.com/office/officeart/2008/layout/HorizontalMultiLevelHierarchy"/>
    <dgm:cxn modelId="{90C59E67-09A5-43BB-B31A-773F9D150543}" type="presParOf" srcId="{B5419674-E4C5-4088-9D75-E26298F9E289}" destId="{95EAA39C-8699-4AE7-9506-CF6AF06F9C33}" srcOrd="4" destOrd="0" presId="urn:microsoft.com/office/officeart/2008/layout/HorizontalMultiLevelHierarchy"/>
    <dgm:cxn modelId="{12D9D3AB-7493-4C34-B59A-36B0206C2AD7}" type="presParOf" srcId="{95EAA39C-8699-4AE7-9506-CF6AF06F9C33}" destId="{30966FB4-1E09-4608-AB18-8A62D9F1AE44}" srcOrd="0" destOrd="0" presId="urn:microsoft.com/office/officeart/2008/layout/HorizontalMultiLevelHierarchy"/>
    <dgm:cxn modelId="{7024521E-5595-4AAF-AE1A-95B43E281453}" type="presParOf" srcId="{B5419674-E4C5-4088-9D75-E26298F9E289}" destId="{C0B6C620-7F30-4242-8B46-8B6922C03636}" srcOrd="5" destOrd="0" presId="urn:microsoft.com/office/officeart/2008/layout/HorizontalMultiLevelHierarchy"/>
    <dgm:cxn modelId="{F8BF9FF7-833B-4724-A706-EDA15ACFCB7F}" type="presParOf" srcId="{C0B6C620-7F30-4242-8B46-8B6922C03636}" destId="{08618417-9833-465B-A9E3-F6EACA80E062}" srcOrd="0" destOrd="0" presId="urn:microsoft.com/office/officeart/2008/layout/HorizontalMultiLevelHierarchy"/>
    <dgm:cxn modelId="{5A6C04EE-155A-4035-B64A-FB3AF5AE6E6C}" type="presParOf" srcId="{C0B6C620-7F30-4242-8B46-8B6922C03636}" destId="{D4587C26-C000-4CD0-8208-BF2815731AE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765B63-B3D1-4A24-A8FC-8AA51AA1051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1D6DA35-3FF0-4A08-A501-872AC33B96F6}">
      <dgm:prSet phldrT="[Текст]" custT="1"/>
      <dgm:spPr/>
      <dgm:t>
        <a:bodyPr/>
        <a:lstStyle/>
        <a:p>
          <a:r>
            <a:rPr lang="ru-RU" sz="2000" dirty="0"/>
            <a:t>образовательный</a:t>
          </a:r>
          <a:r>
            <a:rPr lang="ru-RU" sz="2700" dirty="0"/>
            <a:t> </a:t>
          </a:r>
          <a:r>
            <a:rPr lang="ru-RU" sz="2000" dirty="0"/>
            <a:t>процесс</a:t>
          </a:r>
        </a:p>
      </dgm:t>
    </dgm:pt>
    <dgm:pt modelId="{1D726EB0-1A23-4C41-8C4C-49EDAA46B364}" type="parTrans" cxnId="{2166E9FC-E776-4100-BFD2-52016864CF0C}">
      <dgm:prSet/>
      <dgm:spPr/>
      <dgm:t>
        <a:bodyPr/>
        <a:lstStyle/>
        <a:p>
          <a:endParaRPr lang="ru-RU"/>
        </a:p>
      </dgm:t>
    </dgm:pt>
    <dgm:pt modelId="{9596F05E-212F-406F-A031-F7EB102812CE}" type="sibTrans" cxnId="{2166E9FC-E776-4100-BFD2-52016864CF0C}">
      <dgm:prSet/>
      <dgm:spPr/>
      <dgm:t>
        <a:bodyPr/>
        <a:lstStyle/>
        <a:p>
          <a:endParaRPr lang="ru-RU"/>
        </a:p>
      </dgm:t>
    </dgm:pt>
    <dgm:pt modelId="{FDA4038E-0938-407B-80C0-ADAA67BFE154}">
      <dgm:prSet phldrT="[Текст]" custT="1"/>
      <dgm:spPr/>
      <dgm:t>
        <a:bodyPr/>
        <a:lstStyle/>
        <a:p>
          <a:r>
            <a:rPr lang="ru-RU" sz="1500" dirty="0" smtClean="0"/>
            <a:t>Урочная </a:t>
          </a:r>
        </a:p>
        <a:p>
          <a:r>
            <a:rPr lang="ru-RU" sz="1500" dirty="0" smtClean="0"/>
            <a:t>деятельность</a:t>
          </a:r>
          <a:endParaRPr lang="ru-RU" sz="1500" dirty="0"/>
        </a:p>
      </dgm:t>
    </dgm:pt>
    <dgm:pt modelId="{7AD7794E-058F-4E8B-8B56-90E0ADA6DAF4}" type="parTrans" cxnId="{9AC4EFE8-A5D6-4B34-BE8F-B2ABE3DBDF3A}">
      <dgm:prSet/>
      <dgm:spPr/>
      <dgm:t>
        <a:bodyPr/>
        <a:lstStyle/>
        <a:p>
          <a:endParaRPr lang="ru-RU"/>
        </a:p>
      </dgm:t>
    </dgm:pt>
    <dgm:pt modelId="{9730AD1F-EF64-429B-B661-0453C25F0976}" type="sibTrans" cxnId="{9AC4EFE8-A5D6-4B34-BE8F-B2ABE3DBDF3A}">
      <dgm:prSet/>
      <dgm:spPr/>
      <dgm:t>
        <a:bodyPr/>
        <a:lstStyle/>
        <a:p>
          <a:endParaRPr lang="ru-RU"/>
        </a:p>
      </dgm:t>
    </dgm:pt>
    <dgm:pt modelId="{17471086-3946-498B-9623-9A0F1CF8682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dirty="0" smtClean="0"/>
            <a:t>Региональный компонент </a:t>
          </a:r>
          <a:r>
            <a:rPr lang="ru-RU" sz="1500" dirty="0"/>
            <a:t>на </a:t>
          </a:r>
          <a:r>
            <a:rPr lang="ru-RU" sz="1500" dirty="0" smtClean="0"/>
            <a:t>предметах </a:t>
          </a:r>
          <a:r>
            <a:rPr lang="ru-RU" sz="1500" dirty="0"/>
            <a:t>гуманитарного цикла (ИЗО, география, литература, английский язык</a:t>
          </a:r>
          <a:r>
            <a:rPr lang="ru-RU" sz="1500" dirty="0" smtClean="0"/>
            <a:t>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500" dirty="0" smtClean="0"/>
            <a:t> </a:t>
          </a:r>
          <a:r>
            <a:rPr lang="ru-RU" sz="1500" dirty="0"/>
            <a:t>- 5-6 классы</a:t>
          </a:r>
        </a:p>
      </dgm:t>
    </dgm:pt>
    <dgm:pt modelId="{241F3285-19D0-43CC-9830-EF7BD836EF0B}" type="parTrans" cxnId="{20FD968C-B29A-407F-948E-3EBBCCB6DC4D}">
      <dgm:prSet/>
      <dgm:spPr/>
      <dgm:t>
        <a:bodyPr/>
        <a:lstStyle/>
        <a:p>
          <a:endParaRPr lang="ru-RU"/>
        </a:p>
      </dgm:t>
    </dgm:pt>
    <dgm:pt modelId="{0C932803-1FB0-4FC4-A4E7-806E34448BB2}" type="sibTrans" cxnId="{20FD968C-B29A-407F-948E-3EBBCCB6DC4D}">
      <dgm:prSet/>
      <dgm:spPr/>
      <dgm:t>
        <a:bodyPr/>
        <a:lstStyle/>
        <a:p>
          <a:endParaRPr lang="ru-RU"/>
        </a:p>
      </dgm:t>
    </dgm:pt>
    <dgm:pt modelId="{152588F2-5BDF-48C5-AB10-45A36614F268}">
      <dgm:prSet phldrT="[Текст]" custT="1"/>
      <dgm:spPr/>
      <dgm:t>
        <a:bodyPr/>
        <a:lstStyle/>
        <a:p>
          <a:r>
            <a:rPr lang="ru-RU" sz="1500" dirty="0" smtClean="0"/>
            <a:t>Внеурочная </a:t>
          </a:r>
        </a:p>
        <a:p>
          <a:r>
            <a:rPr lang="ru-RU" sz="1500" dirty="0" smtClean="0"/>
            <a:t>деятельность</a:t>
          </a:r>
          <a:endParaRPr lang="ru-RU" sz="1500" dirty="0"/>
        </a:p>
      </dgm:t>
    </dgm:pt>
    <dgm:pt modelId="{F7C4007C-FC2F-4CE6-BB82-27E89FE458D3}" type="parTrans" cxnId="{76B81BB1-F49D-46E6-90D0-258C215B2BF5}">
      <dgm:prSet/>
      <dgm:spPr/>
      <dgm:t>
        <a:bodyPr/>
        <a:lstStyle/>
        <a:p>
          <a:endParaRPr lang="ru-RU"/>
        </a:p>
      </dgm:t>
    </dgm:pt>
    <dgm:pt modelId="{C2794888-9FE2-46D2-866E-016F50F255EC}" type="sibTrans" cxnId="{76B81BB1-F49D-46E6-90D0-258C215B2BF5}">
      <dgm:prSet/>
      <dgm:spPr/>
      <dgm:t>
        <a:bodyPr/>
        <a:lstStyle/>
        <a:p>
          <a:endParaRPr lang="ru-RU"/>
        </a:p>
      </dgm:t>
    </dgm:pt>
    <dgm:pt modelId="{6055C7C6-A136-46C9-9D52-889BDE0F14A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dirty="0"/>
            <a:t>Программа "Забота"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500" dirty="0"/>
            <a:t>(волонтерская и благотворительная деятельность</a:t>
          </a:r>
          <a:r>
            <a:rPr lang="ru-RU" sz="1200" dirty="0"/>
            <a:t>)</a:t>
          </a:r>
        </a:p>
      </dgm:t>
    </dgm:pt>
    <dgm:pt modelId="{ECFCDE7B-7E55-406E-85D4-F2069A332AA9}" type="parTrans" cxnId="{B02C2AC8-5226-489E-8186-604826A8D1DF}">
      <dgm:prSet/>
      <dgm:spPr/>
      <dgm:t>
        <a:bodyPr/>
        <a:lstStyle/>
        <a:p>
          <a:endParaRPr lang="ru-RU"/>
        </a:p>
      </dgm:t>
    </dgm:pt>
    <dgm:pt modelId="{74549BD8-C1E9-4341-9E0D-8BC34F8A75B8}" type="sibTrans" cxnId="{B02C2AC8-5226-489E-8186-604826A8D1DF}">
      <dgm:prSet/>
      <dgm:spPr/>
      <dgm:t>
        <a:bodyPr/>
        <a:lstStyle/>
        <a:p>
          <a:endParaRPr lang="ru-RU"/>
        </a:p>
      </dgm:t>
    </dgm:pt>
    <dgm:pt modelId="{A6F62ECF-CEBF-4B98-92BA-045035B42FE8}">
      <dgm:prSet phldrT="[Текст]" custT="1"/>
      <dgm:spPr/>
      <dgm:t>
        <a:bodyPr/>
        <a:lstStyle/>
        <a:p>
          <a:r>
            <a:rPr lang="ru-RU" sz="1500" dirty="0" smtClean="0"/>
            <a:t>Воспитательная </a:t>
          </a:r>
        </a:p>
        <a:p>
          <a:r>
            <a:rPr lang="ru-RU" sz="1500" dirty="0" smtClean="0"/>
            <a:t>деятельность</a:t>
          </a:r>
          <a:endParaRPr lang="ru-RU" sz="1500" dirty="0"/>
        </a:p>
      </dgm:t>
    </dgm:pt>
    <dgm:pt modelId="{D2A3A43B-EC99-44CD-BC44-1FC18E97CE46}" type="parTrans" cxnId="{63D0D4B5-A7E2-4E40-8D6D-6CF216BF89C8}">
      <dgm:prSet/>
      <dgm:spPr/>
      <dgm:t>
        <a:bodyPr/>
        <a:lstStyle/>
        <a:p>
          <a:endParaRPr lang="ru-RU"/>
        </a:p>
      </dgm:t>
    </dgm:pt>
    <dgm:pt modelId="{A5AD6976-0D13-4F13-A9A7-B891B07E146E}" type="sibTrans" cxnId="{63D0D4B5-A7E2-4E40-8D6D-6CF216BF89C8}">
      <dgm:prSet/>
      <dgm:spPr/>
      <dgm:t>
        <a:bodyPr/>
        <a:lstStyle/>
        <a:p>
          <a:endParaRPr lang="ru-RU"/>
        </a:p>
      </dgm:t>
    </dgm:pt>
    <dgm:pt modelId="{F8FB4E94-B624-45BC-B651-D2051368F004}">
      <dgm:prSet custT="1"/>
      <dgm:spPr/>
      <dgm:t>
        <a:bodyPr/>
        <a:lstStyle/>
        <a:p>
          <a:r>
            <a:rPr lang="ru-RU" sz="1500" dirty="0"/>
            <a:t>Исторический клуб "Память" </a:t>
          </a:r>
        </a:p>
        <a:p>
          <a:r>
            <a:rPr lang="ru-RU" sz="1500" dirty="0"/>
            <a:t>(5-6 классы)</a:t>
          </a:r>
        </a:p>
      </dgm:t>
    </dgm:pt>
    <dgm:pt modelId="{2C449A5F-538F-44E6-90C3-BDA7C838E840}" type="parTrans" cxnId="{7570160C-19B9-4A13-9243-8FB0BEE614D7}">
      <dgm:prSet/>
      <dgm:spPr/>
      <dgm:t>
        <a:bodyPr/>
        <a:lstStyle/>
        <a:p>
          <a:endParaRPr lang="ru-RU"/>
        </a:p>
      </dgm:t>
    </dgm:pt>
    <dgm:pt modelId="{12B860C5-B498-415D-A5BF-9D3C2D7A1901}" type="sibTrans" cxnId="{7570160C-19B9-4A13-9243-8FB0BEE614D7}">
      <dgm:prSet/>
      <dgm:spPr/>
      <dgm:t>
        <a:bodyPr/>
        <a:lstStyle/>
        <a:p>
          <a:endParaRPr lang="ru-RU"/>
        </a:p>
      </dgm:t>
    </dgm:pt>
    <dgm:pt modelId="{41FCD53B-32D3-4FC8-B9AD-F330E635ABB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dirty="0"/>
            <a:t>Культура родного края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500" dirty="0"/>
            <a:t>- спектакли театров (ТЮЗ, </a:t>
          </a:r>
          <a:r>
            <a:rPr lang="ru-RU" sz="1500" dirty="0" smtClean="0"/>
            <a:t>театр </a:t>
          </a:r>
          <a:r>
            <a:rPr lang="ru-RU" sz="1500" dirty="0" err="1" smtClean="0"/>
            <a:t>им.Ф.Г.Волкова</a:t>
          </a:r>
          <a:r>
            <a:rPr lang="ru-RU" sz="1500" dirty="0"/>
            <a:t>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500" dirty="0"/>
            <a:t>- концертные абонементы филармонии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500" dirty="0"/>
            <a:t>- музеи и выставки Ярославля и Ярославской области</a:t>
          </a:r>
        </a:p>
      </dgm:t>
    </dgm:pt>
    <dgm:pt modelId="{D07D3E78-654C-4E51-8230-B67B1BEB38A4}" type="parTrans" cxnId="{9B4B782C-38D3-4F19-9D7F-F509092AFE5D}">
      <dgm:prSet/>
      <dgm:spPr/>
      <dgm:t>
        <a:bodyPr/>
        <a:lstStyle/>
        <a:p>
          <a:endParaRPr lang="ru-RU"/>
        </a:p>
      </dgm:t>
    </dgm:pt>
    <dgm:pt modelId="{B572F824-0E12-499D-93F9-F194F69E0064}" type="sibTrans" cxnId="{9B4B782C-38D3-4F19-9D7F-F509092AFE5D}">
      <dgm:prSet/>
      <dgm:spPr/>
      <dgm:t>
        <a:bodyPr/>
        <a:lstStyle/>
        <a:p>
          <a:endParaRPr lang="ru-RU"/>
        </a:p>
      </dgm:t>
    </dgm:pt>
    <dgm:pt modelId="{C01BF461-3EF1-47F2-A8B4-36C39D3D182F}">
      <dgm:prSet custT="1"/>
      <dgm:spPr/>
      <dgm:t>
        <a:bodyPr/>
        <a:lstStyle/>
        <a:p>
          <a:r>
            <a:rPr lang="ru-RU" sz="1500" dirty="0"/>
            <a:t>Социальная акция "Даешь добро"</a:t>
          </a:r>
        </a:p>
        <a:p>
          <a:r>
            <a:rPr lang="ru-RU" sz="1500" dirty="0"/>
            <a:t>(5-7 классы)</a:t>
          </a:r>
        </a:p>
      </dgm:t>
    </dgm:pt>
    <dgm:pt modelId="{BBD920F6-7434-48DB-8978-1EAC831C2FAC}" type="parTrans" cxnId="{F838C72D-79D5-4E89-B490-E0196CF711F9}">
      <dgm:prSet/>
      <dgm:spPr/>
      <dgm:t>
        <a:bodyPr/>
        <a:lstStyle/>
        <a:p>
          <a:endParaRPr lang="ru-RU"/>
        </a:p>
      </dgm:t>
    </dgm:pt>
    <dgm:pt modelId="{D08D236D-FB3C-4485-8F58-0D5BAE31716B}" type="sibTrans" cxnId="{F838C72D-79D5-4E89-B490-E0196CF711F9}">
      <dgm:prSet/>
      <dgm:spPr/>
      <dgm:t>
        <a:bodyPr/>
        <a:lstStyle/>
        <a:p>
          <a:endParaRPr lang="ru-RU"/>
        </a:p>
      </dgm:t>
    </dgm:pt>
    <dgm:pt modelId="{1095DF9F-974D-4A40-BB7B-D1FBBB7EF53A}" type="pres">
      <dgm:prSet presAssocID="{64765B63-B3D1-4A24-A8FC-8AA51AA1051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8B2C37-5832-4421-899B-E689CB8EC43B}" type="pres">
      <dgm:prSet presAssocID="{A1D6DA35-3FF0-4A08-A501-872AC33B96F6}" presName="root1" presStyleCnt="0"/>
      <dgm:spPr/>
    </dgm:pt>
    <dgm:pt modelId="{207C8444-BD31-47E0-81AA-5940277ABEBE}" type="pres">
      <dgm:prSet presAssocID="{A1D6DA35-3FF0-4A08-A501-872AC33B96F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D6FEE3-2A5B-48EB-B8AC-DB032493CF19}" type="pres">
      <dgm:prSet presAssocID="{A1D6DA35-3FF0-4A08-A501-872AC33B96F6}" presName="level2hierChild" presStyleCnt="0"/>
      <dgm:spPr/>
    </dgm:pt>
    <dgm:pt modelId="{CB8A0276-0579-4A22-B7BD-03BA442DFF01}" type="pres">
      <dgm:prSet presAssocID="{7AD7794E-058F-4E8B-8B56-90E0ADA6DAF4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18041C45-44C4-4B46-B182-18EDBE6776FB}" type="pres">
      <dgm:prSet presAssocID="{7AD7794E-058F-4E8B-8B56-90E0ADA6DAF4}" presName="connTx" presStyleLbl="parChTrans1D2" presStyleIdx="0" presStyleCnt="3"/>
      <dgm:spPr/>
      <dgm:t>
        <a:bodyPr/>
        <a:lstStyle/>
        <a:p>
          <a:endParaRPr lang="ru-RU"/>
        </a:p>
      </dgm:t>
    </dgm:pt>
    <dgm:pt modelId="{C17FF32E-1DB3-4A29-90B2-473C9E6C83E0}" type="pres">
      <dgm:prSet presAssocID="{FDA4038E-0938-407B-80C0-ADAA67BFE154}" presName="root2" presStyleCnt="0"/>
      <dgm:spPr/>
    </dgm:pt>
    <dgm:pt modelId="{D8E3B77B-CC7D-420F-8574-C569CC606974}" type="pres">
      <dgm:prSet presAssocID="{FDA4038E-0938-407B-80C0-ADAA67BFE154}" presName="LevelTwoTextNode" presStyleLbl="node2" presStyleIdx="0" presStyleCnt="3" custScaleX="577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36CBA4-712D-4CDA-B9F3-A12B8C6ACDF7}" type="pres">
      <dgm:prSet presAssocID="{FDA4038E-0938-407B-80C0-ADAA67BFE154}" presName="level3hierChild" presStyleCnt="0"/>
      <dgm:spPr/>
    </dgm:pt>
    <dgm:pt modelId="{3B0D41D2-6A7A-4902-B3A0-ED8335A4DD1B}" type="pres">
      <dgm:prSet presAssocID="{241F3285-19D0-43CC-9830-EF7BD836EF0B}" presName="conn2-1" presStyleLbl="parChTrans1D3" presStyleIdx="0" presStyleCnt="5"/>
      <dgm:spPr/>
      <dgm:t>
        <a:bodyPr/>
        <a:lstStyle/>
        <a:p>
          <a:endParaRPr lang="ru-RU"/>
        </a:p>
      </dgm:t>
    </dgm:pt>
    <dgm:pt modelId="{597EF5AD-F318-465B-9ACA-376DD6EEAD49}" type="pres">
      <dgm:prSet presAssocID="{241F3285-19D0-43CC-9830-EF7BD836EF0B}" presName="connTx" presStyleLbl="parChTrans1D3" presStyleIdx="0" presStyleCnt="5"/>
      <dgm:spPr/>
      <dgm:t>
        <a:bodyPr/>
        <a:lstStyle/>
        <a:p>
          <a:endParaRPr lang="ru-RU"/>
        </a:p>
      </dgm:t>
    </dgm:pt>
    <dgm:pt modelId="{A4173054-5A1D-4DDC-A9AE-A988F098E26B}" type="pres">
      <dgm:prSet presAssocID="{17471086-3946-498B-9623-9A0F1CF86823}" presName="root2" presStyleCnt="0"/>
      <dgm:spPr/>
    </dgm:pt>
    <dgm:pt modelId="{93BCA00E-04D3-4F67-AD91-F63D7C0F237E}" type="pres">
      <dgm:prSet presAssocID="{17471086-3946-498B-9623-9A0F1CF86823}" presName="LevelTwoTextNode" presStyleLbl="node3" presStyleIdx="0" presStyleCnt="5" custScaleX="184326" custScaleY="1175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1119C4-6001-4C47-AF76-C4FBA38704EF}" type="pres">
      <dgm:prSet presAssocID="{17471086-3946-498B-9623-9A0F1CF86823}" presName="level3hierChild" presStyleCnt="0"/>
      <dgm:spPr/>
    </dgm:pt>
    <dgm:pt modelId="{8FF567CF-E300-4D1F-8E28-4FFB279C7EFA}" type="pres">
      <dgm:prSet presAssocID="{F7C4007C-FC2F-4CE6-BB82-27E89FE458D3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3F08F08-5AE8-4592-ACDE-A26ED6451D93}" type="pres">
      <dgm:prSet presAssocID="{F7C4007C-FC2F-4CE6-BB82-27E89FE458D3}" presName="connTx" presStyleLbl="parChTrans1D2" presStyleIdx="1" presStyleCnt="3"/>
      <dgm:spPr/>
      <dgm:t>
        <a:bodyPr/>
        <a:lstStyle/>
        <a:p>
          <a:endParaRPr lang="ru-RU"/>
        </a:p>
      </dgm:t>
    </dgm:pt>
    <dgm:pt modelId="{402A31AE-14C2-459E-89A2-FDB2FD39546E}" type="pres">
      <dgm:prSet presAssocID="{152588F2-5BDF-48C5-AB10-45A36614F268}" presName="root2" presStyleCnt="0"/>
      <dgm:spPr/>
    </dgm:pt>
    <dgm:pt modelId="{267A174A-7FA2-44B2-BE5E-E5AEB791DDCD}" type="pres">
      <dgm:prSet presAssocID="{152588F2-5BDF-48C5-AB10-45A36614F268}" presName="LevelTwoTextNode" presStyleLbl="node2" presStyleIdx="1" presStyleCnt="3" custScaleX="574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E54698-89D8-4746-B326-4D3482107D6C}" type="pres">
      <dgm:prSet presAssocID="{152588F2-5BDF-48C5-AB10-45A36614F268}" presName="level3hierChild" presStyleCnt="0"/>
      <dgm:spPr/>
    </dgm:pt>
    <dgm:pt modelId="{541841ED-E1CD-401D-911D-765527F26DC1}" type="pres">
      <dgm:prSet presAssocID="{2C449A5F-538F-44E6-90C3-BDA7C838E840}" presName="conn2-1" presStyleLbl="parChTrans1D3" presStyleIdx="1" presStyleCnt="5"/>
      <dgm:spPr/>
      <dgm:t>
        <a:bodyPr/>
        <a:lstStyle/>
        <a:p>
          <a:endParaRPr lang="ru-RU"/>
        </a:p>
      </dgm:t>
    </dgm:pt>
    <dgm:pt modelId="{0CDE5236-C7CC-4161-BB75-8142C07CE30F}" type="pres">
      <dgm:prSet presAssocID="{2C449A5F-538F-44E6-90C3-BDA7C838E840}" presName="connTx" presStyleLbl="parChTrans1D3" presStyleIdx="1" presStyleCnt="5"/>
      <dgm:spPr/>
      <dgm:t>
        <a:bodyPr/>
        <a:lstStyle/>
        <a:p>
          <a:endParaRPr lang="ru-RU"/>
        </a:p>
      </dgm:t>
    </dgm:pt>
    <dgm:pt modelId="{CDD19DE3-6E92-4518-B51F-53DEF81DE32E}" type="pres">
      <dgm:prSet presAssocID="{F8FB4E94-B624-45BC-B651-D2051368F004}" presName="root2" presStyleCnt="0"/>
      <dgm:spPr/>
    </dgm:pt>
    <dgm:pt modelId="{6D049E6D-9B3C-4B5E-8341-5A4D505B879A}" type="pres">
      <dgm:prSet presAssocID="{F8FB4E94-B624-45BC-B651-D2051368F004}" presName="LevelTwoTextNode" presStyleLbl="node3" presStyleIdx="1" presStyleCnt="5" custScaleX="184779" custScaleY="605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02DD28-1C0B-4771-A5AA-0D4DF2BB09A0}" type="pres">
      <dgm:prSet presAssocID="{F8FB4E94-B624-45BC-B651-D2051368F004}" presName="level3hierChild" presStyleCnt="0"/>
      <dgm:spPr/>
    </dgm:pt>
    <dgm:pt modelId="{B05979DF-5C6A-43F3-9CFB-9DCC5C52784A}" type="pres">
      <dgm:prSet presAssocID="{BBD920F6-7434-48DB-8978-1EAC831C2FAC}" presName="conn2-1" presStyleLbl="parChTrans1D3" presStyleIdx="2" presStyleCnt="5"/>
      <dgm:spPr/>
      <dgm:t>
        <a:bodyPr/>
        <a:lstStyle/>
        <a:p>
          <a:endParaRPr lang="ru-RU"/>
        </a:p>
      </dgm:t>
    </dgm:pt>
    <dgm:pt modelId="{9EE84A4C-3C31-4754-BC4C-2C5C072C3E8E}" type="pres">
      <dgm:prSet presAssocID="{BBD920F6-7434-48DB-8978-1EAC831C2FAC}" presName="connTx" presStyleLbl="parChTrans1D3" presStyleIdx="2" presStyleCnt="5"/>
      <dgm:spPr/>
      <dgm:t>
        <a:bodyPr/>
        <a:lstStyle/>
        <a:p>
          <a:endParaRPr lang="ru-RU"/>
        </a:p>
      </dgm:t>
    </dgm:pt>
    <dgm:pt modelId="{E3CDBE13-34DD-4BF5-9E0F-ED3EFAB9BC0B}" type="pres">
      <dgm:prSet presAssocID="{C01BF461-3EF1-47F2-A8B4-36C39D3D182F}" presName="root2" presStyleCnt="0"/>
      <dgm:spPr/>
    </dgm:pt>
    <dgm:pt modelId="{FAC9084E-EB52-4BF0-A6AC-5088CF9F8B81}" type="pres">
      <dgm:prSet presAssocID="{C01BF461-3EF1-47F2-A8B4-36C39D3D182F}" presName="LevelTwoTextNode" presStyleLbl="node3" presStyleIdx="2" presStyleCnt="5" custScaleX="184779" custScaleY="684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67C04A-4300-453B-B3D7-32E1511FBF50}" type="pres">
      <dgm:prSet presAssocID="{C01BF461-3EF1-47F2-A8B4-36C39D3D182F}" presName="level3hierChild" presStyleCnt="0"/>
      <dgm:spPr/>
    </dgm:pt>
    <dgm:pt modelId="{1D2273F4-BB64-47E3-B09D-82FF137F5FF8}" type="pres">
      <dgm:prSet presAssocID="{D2A3A43B-EC99-44CD-BC44-1FC18E97CE46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4A0733B5-2CD8-413A-8AA5-ADC4F7F7F64B}" type="pres">
      <dgm:prSet presAssocID="{D2A3A43B-EC99-44CD-BC44-1FC18E97CE46}" presName="connTx" presStyleLbl="parChTrans1D2" presStyleIdx="2" presStyleCnt="3"/>
      <dgm:spPr/>
      <dgm:t>
        <a:bodyPr/>
        <a:lstStyle/>
        <a:p>
          <a:endParaRPr lang="ru-RU"/>
        </a:p>
      </dgm:t>
    </dgm:pt>
    <dgm:pt modelId="{AEB23CA6-385E-46DB-88EA-5FB4EAAADE4F}" type="pres">
      <dgm:prSet presAssocID="{A6F62ECF-CEBF-4B98-92BA-045035B42FE8}" presName="root2" presStyleCnt="0"/>
      <dgm:spPr/>
    </dgm:pt>
    <dgm:pt modelId="{52B287C9-9CC9-4A97-BBB2-BA522F36DB41}" type="pres">
      <dgm:prSet presAssocID="{A6F62ECF-CEBF-4B98-92BA-045035B42FE8}" presName="LevelTwoTextNode" presStyleLbl="node2" presStyleIdx="2" presStyleCnt="3" custScaleX="614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419674-E4C5-4088-9D75-E26298F9E289}" type="pres">
      <dgm:prSet presAssocID="{A6F62ECF-CEBF-4B98-92BA-045035B42FE8}" presName="level3hierChild" presStyleCnt="0"/>
      <dgm:spPr/>
    </dgm:pt>
    <dgm:pt modelId="{7B65FBDE-9D75-4EA7-BFE2-991B17800A95}" type="pres">
      <dgm:prSet presAssocID="{ECFCDE7B-7E55-406E-85D4-F2069A332AA9}" presName="conn2-1" presStyleLbl="parChTrans1D3" presStyleIdx="3" presStyleCnt="5"/>
      <dgm:spPr/>
      <dgm:t>
        <a:bodyPr/>
        <a:lstStyle/>
        <a:p>
          <a:endParaRPr lang="ru-RU"/>
        </a:p>
      </dgm:t>
    </dgm:pt>
    <dgm:pt modelId="{FF2233D3-FE9E-4B47-BCF4-FCA9C2C25B0A}" type="pres">
      <dgm:prSet presAssocID="{ECFCDE7B-7E55-406E-85D4-F2069A332AA9}" presName="connTx" presStyleLbl="parChTrans1D3" presStyleIdx="3" presStyleCnt="5"/>
      <dgm:spPr/>
      <dgm:t>
        <a:bodyPr/>
        <a:lstStyle/>
        <a:p>
          <a:endParaRPr lang="ru-RU"/>
        </a:p>
      </dgm:t>
    </dgm:pt>
    <dgm:pt modelId="{DDF881F9-F691-4B3D-8EC8-D00C3DF51B8F}" type="pres">
      <dgm:prSet presAssocID="{6055C7C6-A136-46C9-9D52-889BDE0F14A8}" presName="root2" presStyleCnt="0"/>
      <dgm:spPr/>
    </dgm:pt>
    <dgm:pt modelId="{67A20BC8-BB1C-4C68-86E1-8AA40E620BDC}" type="pres">
      <dgm:prSet presAssocID="{6055C7C6-A136-46C9-9D52-889BDE0F14A8}" presName="LevelTwoTextNode" presStyleLbl="node3" presStyleIdx="3" presStyleCnt="5" custScaleX="1782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48FC94-C6BD-41B1-8F16-0429F2B22A7E}" type="pres">
      <dgm:prSet presAssocID="{6055C7C6-A136-46C9-9D52-889BDE0F14A8}" presName="level3hierChild" presStyleCnt="0"/>
      <dgm:spPr/>
    </dgm:pt>
    <dgm:pt modelId="{AE7514E2-DFCC-4F6F-AFAB-CE01406E4810}" type="pres">
      <dgm:prSet presAssocID="{D07D3E78-654C-4E51-8230-B67B1BEB38A4}" presName="conn2-1" presStyleLbl="parChTrans1D3" presStyleIdx="4" presStyleCnt="5"/>
      <dgm:spPr/>
      <dgm:t>
        <a:bodyPr/>
        <a:lstStyle/>
        <a:p>
          <a:endParaRPr lang="ru-RU"/>
        </a:p>
      </dgm:t>
    </dgm:pt>
    <dgm:pt modelId="{4814C2D1-A3E7-4E98-86DE-15F0FA814786}" type="pres">
      <dgm:prSet presAssocID="{D07D3E78-654C-4E51-8230-B67B1BEB38A4}" presName="connTx" presStyleLbl="parChTrans1D3" presStyleIdx="4" presStyleCnt="5"/>
      <dgm:spPr/>
      <dgm:t>
        <a:bodyPr/>
        <a:lstStyle/>
        <a:p>
          <a:endParaRPr lang="ru-RU"/>
        </a:p>
      </dgm:t>
    </dgm:pt>
    <dgm:pt modelId="{104312D4-FD03-4ED5-90C4-8FBC96726838}" type="pres">
      <dgm:prSet presAssocID="{41FCD53B-32D3-4FC8-B9AD-F330E635ABB8}" presName="root2" presStyleCnt="0"/>
      <dgm:spPr/>
    </dgm:pt>
    <dgm:pt modelId="{3D4AF2F1-8548-4EE7-8818-AAB99AB1E35F}" type="pres">
      <dgm:prSet presAssocID="{41FCD53B-32D3-4FC8-B9AD-F330E635ABB8}" presName="LevelTwoTextNode" presStyleLbl="node3" presStyleIdx="4" presStyleCnt="5" custScaleX="178301" custScaleY="1182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865EEB-099B-48C3-BB8B-CB91F4194EA3}" type="pres">
      <dgm:prSet presAssocID="{41FCD53B-32D3-4FC8-B9AD-F330E635ABB8}" presName="level3hierChild" presStyleCnt="0"/>
      <dgm:spPr/>
    </dgm:pt>
  </dgm:ptLst>
  <dgm:cxnLst>
    <dgm:cxn modelId="{342BA3BA-7FCF-41D7-BA07-4463AFE2A5D2}" type="presOf" srcId="{F8FB4E94-B624-45BC-B651-D2051368F004}" destId="{6D049E6D-9B3C-4B5E-8341-5A4D505B879A}" srcOrd="0" destOrd="0" presId="urn:microsoft.com/office/officeart/2008/layout/HorizontalMultiLevelHierarchy"/>
    <dgm:cxn modelId="{02A106B0-870B-45B8-AE54-734854CF3679}" type="presOf" srcId="{D07D3E78-654C-4E51-8230-B67B1BEB38A4}" destId="{4814C2D1-A3E7-4E98-86DE-15F0FA814786}" srcOrd="1" destOrd="0" presId="urn:microsoft.com/office/officeart/2008/layout/HorizontalMultiLevelHierarchy"/>
    <dgm:cxn modelId="{E48D5671-411C-4AAC-B4F9-5F490CA49566}" type="presOf" srcId="{7AD7794E-058F-4E8B-8B56-90E0ADA6DAF4}" destId="{18041C45-44C4-4B46-B182-18EDBE6776FB}" srcOrd="1" destOrd="0" presId="urn:microsoft.com/office/officeart/2008/layout/HorizontalMultiLevelHierarchy"/>
    <dgm:cxn modelId="{B02C2AC8-5226-489E-8186-604826A8D1DF}" srcId="{A6F62ECF-CEBF-4B98-92BA-045035B42FE8}" destId="{6055C7C6-A136-46C9-9D52-889BDE0F14A8}" srcOrd="0" destOrd="0" parTransId="{ECFCDE7B-7E55-406E-85D4-F2069A332AA9}" sibTransId="{74549BD8-C1E9-4341-9E0D-8BC34F8A75B8}"/>
    <dgm:cxn modelId="{DA1BF5EA-8819-468E-9FB7-95FA0D6E4322}" type="presOf" srcId="{7AD7794E-058F-4E8B-8B56-90E0ADA6DAF4}" destId="{CB8A0276-0579-4A22-B7BD-03BA442DFF01}" srcOrd="0" destOrd="0" presId="urn:microsoft.com/office/officeart/2008/layout/HorizontalMultiLevelHierarchy"/>
    <dgm:cxn modelId="{135AA9F0-8B32-4F7F-91F0-56130031614C}" type="presOf" srcId="{A6F62ECF-CEBF-4B98-92BA-045035B42FE8}" destId="{52B287C9-9CC9-4A97-BBB2-BA522F36DB41}" srcOrd="0" destOrd="0" presId="urn:microsoft.com/office/officeart/2008/layout/HorizontalMultiLevelHierarchy"/>
    <dgm:cxn modelId="{B5300FA0-7ABC-4852-AECA-64076D839E39}" type="presOf" srcId="{F7C4007C-FC2F-4CE6-BB82-27E89FE458D3}" destId="{8FF567CF-E300-4D1F-8E28-4FFB279C7EFA}" srcOrd="0" destOrd="0" presId="urn:microsoft.com/office/officeart/2008/layout/HorizontalMultiLevelHierarchy"/>
    <dgm:cxn modelId="{76B81BB1-F49D-46E6-90D0-258C215B2BF5}" srcId="{A1D6DA35-3FF0-4A08-A501-872AC33B96F6}" destId="{152588F2-5BDF-48C5-AB10-45A36614F268}" srcOrd="1" destOrd="0" parTransId="{F7C4007C-FC2F-4CE6-BB82-27E89FE458D3}" sibTransId="{C2794888-9FE2-46D2-866E-016F50F255EC}"/>
    <dgm:cxn modelId="{57F40134-6976-4497-8C6E-3A5D280B0A9F}" type="presOf" srcId="{ECFCDE7B-7E55-406E-85D4-F2069A332AA9}" destId="{FF2233D3-FE9E-4B47-BCF4-FCA9C2C25B0A}" srcOrd="1" destOrd="0" presId="urn:microsoft.com/office/officeart/2008/layout/HorizontalMultiLevelHierarchy"/>
    <dgm:cxn modelId="{11BF7823-B9C3-40F4-B3AD-0CEC0A22139E}" type="presOf" srcId="{F7C4007C-FC2F-4CE6-BB82-27E89FE458D3}" destId="{E3F08F08-5AE8-4592-ACDE-A26ED6451D93}" srcOrd="1" destOrd="0" presId="urn:microsoft.com/office/officeart/2008/layout/HorizontalMultiLevelHierarchy"/>
    <dgm:cxn modelId="{7570160C-19B9-4A13-9243-8FB0BEE614D7}" srcId="{152588F2-5BDF-48C5-AB10-45A36614F268}" destId="{F8FB4E94-B624-45BC-B651-D2051368F004}" srcOrd="0" destOrd="0" parTransId="{2C449A5F-538F-44E6-90C3-BDA7C838E840}" sibTransId="{12B860C5-B498-415D-A5BF-9D3C2D7A1901}"/>
    <dgm:cxn modelId="{20FD968C-B29A-407F-948E-3EBBCCB6DC4D}" srcId="{FDA4038E-0938-407B-80C0-ADAA67BFE154}" destId="{17471086-3946-498B-9623-9A0F1CF86823}" srcOrd="0" destOrd="0" parTransId="{241F3285-19D0-43CC-9830-EF7BD836EF0B}" sibTransId="{0C932803-1FB0-4FC4-A4E7-806E34448BB2}"/>
    <dgm:cxn modelId="{6B5E4F48-6E55-4718-BFFB-24EED0219748}" type="presOf" srcId="{2C449A5F-538F-44E6-90C3-BDA7C838E840}" destId="{0CDE5236-C7CC-4161-BB75-8142C07CE30F}" srcOrd="1" destOrd="0" presId="urn:microsoft.com/office/officeart/2008/layout/HorizontalMultiLevelHierarchy"/>
    <dgm:cxn modelId="{9D0AFDAF-64F3-43F9-A519-89F18D704636}" type="presOf" srcId="{D07D3E78-654C-4E51-8230-B67B1BEB38A4}" destId="{AE7514E2-DFCC-4F6F-AFAB-CE01406E4810}" srcOrd="0" destOrd="0" presId="urn:microsoft.com/office/officeart/2008/layout/HorizontalMultiLevelHierarchy"/>
    <dgm:cxn modelId="{338A1A0E-84CD-4E6F-9DD8-76BC5052ED34}" type="presOf" srcId="{D2A3A43B-EC99-44CD-BC44-1FC18E97CE46}" destId="{1D2273F4-BB64-47E3-B09D-82FF137F5FF8}" srcOrd="0" destOrd="0" presId="urn:microsoft.com/office/officeart/2008/layout/HorizontalMultiLevelHierarchy"/>
    <dgm:cxn modelId="{5F2FC518-8BD0-40FD-AED9-F8FBB64E40EE}" type="presOf" srcId="{C01BF461-3EF1-47F2-A8B4-36C39D3D182F}" destId="{FAC9084E-EB52-4BF0-A6AC-5088CF9F8B81}" srcOrd="0" destOrd="0" presId="urn:microsoft.com/office/officeart/2008/layout/HorizontalMultiLevelHierarchy"/>
    <dgm:cxn modelId="{C99E6452-120C-4E7A-B575-D8811D74A15A}" type="presOf" srcId="{D2A3A43B-EC99-44CD-BC44-1FC18E97CE46}" destId="{4A0733B5-2CD8-413A-8AA5-ADC4F7F7F64B}" srcOrd="1" destOrd="0" presId="urn:microsoft.com/office/officeart/2008/layout/HorizontalMultiLevelHierarchy"/>
    <dgm:cxn modelId="{1ABDA3D0-8E0F-4036-A976-710DFCD2CA86}" type="presOf" srcId="{ECFCDE7B-7E55-406E-85D4-F2069A332AA9}" destId="{7B65FBDE-9D75-4EA7-BFE2-991B17800A95}" srcOrd="0" destOrd="0" presId="urn:microsoft.com/office/officeart/2008/layout/HorizontalMultiLevelHierarchy"/>
    <dgm:cxn modelId="{DBECB187-3515-4FE4-AF0E-7838D5477E82}" type="presOf" srcId="{64765B63-B3D1-4A24-A8FC-8AA51AA1051B}" destId="{1095DF9F-974D-4A40-BB7B-D1FBBB7EF53A}" srcOrd="0" destOrd="0" presId="urn:microsoft.com/office/officeart/2008/layout/HorizontalMultiLevelHierarchy"/>
    <dgm:cxn modelId="{1E0FEBB4-2A4F-4BC0-8377-321B59D8F093}" type="presOf" srcId="{17471086-3946-498B-9623-9A0F1CF86823}" destId="{93BCA00E-04D3-4F67-AD91-F63D7C0F237E}" srcOrd="0" destOrd="0" presId="urn:microsoft.com/office/officeart/2008/layout/HorizontalMultiLevelHierarchy"/>
    <dgm:cxn modelId="{E6ED8BEF-69BA-489A-87D8-9AD4A9080598}" type="presOf" srcId="{41FCD53B-32D3-4FC8-B9AD-F330E635ABB8}" destId="{3D4AF2F1-8548-4EE7-8818-AAB99AB1E35F}" srcOrd="0" destOrd="0" presId="urn:microsoft.com/office/officeart/2008/layout/HorizontalMultiLevelHierarchy"/>
    <dgm:cxn modelId="{26BC37D3-5ACB-46AB-9397-941D880077FC}" type="presOf" srcId="{152588F2-5BDF-48C5-AB10-45A36614F268}" destId="{267A174A-7FA2-44B2-BE5E-E5AEB791DDCD}" srcOrd="0" destOrd="0" presId="urn:microsoft.com/office/officeart/2008/layout/HorizontalMultiLevelHierarchy"/>
    <dgm:cxn modelId="{9AC4EFE8-A5D6-4B34-BE8F-B2ABE3DBDF3A}" srcId="{A1D6DA35-3FF0-4A08-A501-872AC33B96F6}" destId="{FDA4038E-0938-407B-80C0-ADAA67BFE154}" srcOrd="0" destOrd="0" parTransId="{7AD7794E-058F-4E8B-8B56-90E0ADA6DAF4}" sibTransId="{9730AD1F-EF64-429B-B661-0453C25F0976}"/>
    <dgm:cxn modelId="{A5BA94EE-3423-4282-8436-B4DAD88AD714}" type="presOf" srcId="{FDA4038E-0938-407B-80C0-ADAA67BFE154}" destId="{D8E3B77B-CC7D-420F-8574-C569CC606974}" srcOrd="0" destOrd="0" presId="urn:microsoft.com/office/officeart/2008/layout/HorizontalMultiLevelHierarchy"/>
    <dgm:cxn modelId="{A2FC2C18-C5AC-4C0F-ADF5-3D9D21C9C39A}" type="presOf" srcId="{2C449A5F-538F-44E6-90C3-BDA7C838E840}" destId="{541841ED-E1CD-401D-911D-765527F26DC1}" srcOrd="0" destOrd="0" presId="urn:microsoft.com/office/officeart/2008/layout/HorizontalMultiLevelHierarchy"/>
    <dgm:cxn modelId="{7790159F-0880-4B91-B92A-7F72FECEC398}" type="presOf" srcId="{BBD920F6-7434-48DB-8978-1EAC831C2FAC}" destId="{B05979DF-5C6A-43F3-9CFB-9DCC5C52784A}" srcOrd="0" destOrd="0" presId="urn:microsoft.com/office/officeart/2008/layout/HorizontalMultiLevelHierarchy"/>
    <dgm:cxn modelId="{BF0BADC8-1A48-4648-9686-50FB53083785}" type="presOf" srcId="{241F3285-19D0-43CC-9830-EF7BD836EF0B}" destId="{597EF5AD-F318-465B-9ACA-376DD6EEAD49}" srcOrd="1" destOrd="0" presId="urn:microsoft.com/office/officeart/2008/layout/HorizontalMultiLevelHierarchy"/>
    <dgm:cxn modelId="{9B4B782C-38D3-4F19-9D7F-F509092AFE5D}" srcId="{A6F62ECF-CEBF-4B98-92BA-045035B42FE8}" destId="{41FCD53B-32D3-4FC8-B9AD-F330E635ABB8}" srcOrd="1" destOrd="0" parTransId="{D07D3E78-654C-4E51-8230-B67B1BEB38A4}" sibTransId="{B572F824-0E12-499D-93F9-F194F69E0064}"/>
    <dgm:cxn modelId="{63D0D4B5-A7E2-4E40-8D6D-6CF216BF89C8}" srcId="{A1D6DA35-3FF0-4A08-A501-872AC33B96F6}" destId="{A6F62ECF-CEBF-4B98-92BA-045035B42FE8}" srcOrd="2" destOrd="0" parTransId="{D2A3A43B-EC99-44CD-BC44-1FC18E97CE46}" sibTransId="{A5AD6976-0D13-4F13-A9A7-B891B07E146E}"/>
    <dgm:cxn modelId="{F838C72D-79D5-4E89-B490-E0196CF711F9}" srcId="{152588F2-5BDF-48C5-AB10-45A36614F268}" destId="{C01BF461-3EF1-47F2-A8B4-36C39D3D182F}" srcOrd="1" destOrd="0" parTransId="{BBD920F6-7434-48DB-8978-1EAC831C2FAC}" sibTransId="{D08D236D-FB3C-4485-8F58-0D5BAE31716B}"/>
    <dgm:cxn modelId="{D7F48CCC-B5F0-4983-AA59-3A7AF6C2682C}" type="presOf" srcId="{A1D6DA35-3FF0-4A08-A501-872AC33B96F6}" destId="{207C8444-BD31-47E0-81AA-5940277ABEBE}" srcOrd="0" destOrd="0" presId="urn:microsoft.com/office/officeart/2008/layout/HorizontalMultiLevelHierarchy"/>
    <dgm:cxn modelId="{3B9D1DCD-D45B-47DA-B2BD-6E7B0FA501A4}" type="presOf" srcId="{BBD920F6-7434-48DB-8978-1EAC831C2FAC}" destId="{9EE84A4C-3C31-4754-BC4C-2C5C072C3E8E}" srcOrd="1" destOrd="0" presId="urn:microsoft.com/office/officeart/2008/layout/HorizontalMultiLevelHierarchy"/>
    <dgm:cxn modelId="{66CA7770-50A5-4842-82CB-92010469AFE8}" type="presOf" srcId="{241F3285-19D0-43CC-9830-EF7BD836EF0B}" destId="{3B0D41D2-6A7A-4902-B3A0-ED8335A4DD1B}" srcOrd="0" destOrd="0" presId="urn:microsoft.com/office/officeart/2008/layout/HorizontalMultiLevelHierarchy"/>
    <dgm:cxn modelId="{A1D1B284-4810-4EFB-92EB-47450710E7BE}" type="presOf" srcId="{6055C7C6-A136-46C9-9D52-889BDE0F14A8}" destId="{67A20BC8-BB1C-4C68-86E1-8AA40E620BDC}" srcOrd="0" destOrd="0" presId="urn:microsoft.com/office/officeart/2008/layout/HorizontalMultiLevelHierarchy"/>
    <dgm:cxn modelId="{2166E9FC-E776-4100-BFD2-52016864CF0C}" srcId="{64765B63-B3D1-4A24-A8FC-8AA51AA1051B}" destId="{A1D6DA35-3FF0-4A08-A501-872AC33B96F6}" srcOrd="0" destOrd="0" parTransId="{1D726EB0-1A23-4C41-8C4C-49EDAA46B364}" sibTransId="{9596F05E-212F-406F-A031-F7EB102812CE}"/>
    <dgm:cxn modelId="{B27ECC5C-AE73-465A-9D17-D59C14167878}" type="presParOf" srcId="{1095DF9F-974D-4A40-BB7B-D1FBBB7EF53A}" destId="{D88B2C37-5832-4421-899B-E689CB8EC43B}" srcOrd="0" destOrd="0" presId="urn:microsoft.com/office/officeart/2008/layout/HorizontalMultiLevelHierarchy"/>
    <dgm:cxn modelId="{F0CBE0E9-1296-4A30-9467-D7CC17CFA595}" type="presParOf" srcId="{D88B2C37-5832-4421-899B-E689CB8EC43B}" destId="{207C8444-BD31-47E0-81AA-5940277ABEBE}" srcOrd="0" destOrd="0" presId="urn:microsoft.com/office/officeart/2008/layout/HorizontalMultiLevelHierarchy"/>
    <dgm:cxn modelId="{49838A98-91A5-4BEF-92AF-3B05E6474B85}" type="presParOf" srcId="{D88B2C37-5832-4421-899B-E689CB8EC43B}" destId="{C3D6FEE3-2A5B-48EB-B8AC-DB032493CF19}" srcOrd="1" destOrd="0" presId="urn:microsoft.com/office/officeart/2008/layout/HorizontalMultiLevelHierarchy"/>
    <dgm:cxn modelId="{49C75009-4E6F-4676-AF90-775130405E2C}" type="presParOf" srcId="{C3D6FEE3-2A5B-48EB-B8AC-DB032493CF19}" destId="{CB8A0276-0579-4A22-B7BD-03BA442DFF01}" srcOrd="0" destOrd="0" presId="urn:microsoft.com/office/officeart/2008/layout/HorizontalMultiLevelHierarchy"/>
    <dgm:cxn modelId="{4B01977A-FF3B-45BC-A0B0-208FB15CCF8B}" type="presParOf" srcId="{CB8A0276-0579-4A22-B7BD-03BA442DFF01}" destId="{18041C45-44C4-4B46-B182-18EDBE6776FB}" srcOrd="0" destOrd="0" presId="urn:microsoft.com/office/officeart/2008/layout/HorizontalMultiLevelHierarchy"/>
    <dgm:cxn modelId="{922F9DAE-94AE-4878-B3FC-0CDD5DEE0C6F}" type="presParOf" srcId="{C3D6FEE3-2A5B-48EB-B8AC-DB032493CF19}" destId="{C17FF32E-1DB3-4A29-90B2-473C9E6C83E0}" srcOrd="1" destOrd="0" presId="urn:microsoft.com/office/officeart/2008/layout/HorizontalMultiLevelHierarchy"/>
    <dgm:cxn modelId="{F07636F2-7989-4303-A705-86E360DD31FD}" type="presParOf" srcId="{C17FF32E-1DB3-4A29-90B2-473C9E6C83E0}" destId="{D8E3B77B-CC7D-420F-8574-C569CC606974}" srcOrd="0" destOrd="0" presId="urn:microsoft.com/office/officeart/2008/layout/HorizontalMultiLevelHierarchy"/>
    <dgm:cxn modelId="{E69687DF-AAF1-4D97-9878-76D888A63C46}" type="presParOf" srcId="{C17FF32E-1DB3-4A29-90B2-473C9E6C83E0}" destId="{EC36CBA4-712D-4CDA-B9F3-A12B8C6ACDF7}" srcOrd="1" destOrd="0" presId="urn:microsoft.com/office/officeart/2008/layout/HorizontalMultiLevelHierarchy"/>
    <dgm:cxn modelId="{B00C4578-19D1-491C-AA89-E34EF298E525}" type="presParOf" srcId="{EC36CBA4-712D-4CDA-B9F3-A12B8C6ACDF7}" destId="{3B0D41D2-6A7A-4902-B3A0-ED8335A4DD1B}" srcOrd="0" destOrd="0" presId="urn:microsoft.com/office/officeart/2008/layout/HorizontalMultiLevelHierarchy"/>
    <dgm:cxn modelId="{55FE60AD-B73B-4187-B903-E9190E39E138}" type="presParOf" srcId="{3B0D41D2-6A7A-4902-B3A0-ED8335A4DD1B}" destId="{597EF5AD-F318-465B-9ACA-376DD6EEAD49}" srcOrd="0" destOrd="0" presId="urn:microsoft.com/office/officeart/2008/layout/HorizontalMultiLevelHierarchy"/>
    <dgm:cxn modelId="{298E72C5-FABB-49DA-8773-12F0BF7E5CAC}" type="presParOf" srcId="{EC36CBA4-712D-4CDA-B9F3-A12B8C6ACDF7}" destId="{A4173054-5A1D-4DDC-A9AE-A988F098E26B}" srcOrd="1" destOrd="0" presId="urn:microsoft.com/office/officeart/2008/layout/HorizontalMultiLevelHierarchy"/>
    <dgm:cxn modelId="{33042118-9B92-4D8E-B257-2C971219D2C0}" type="presParOf" srcId="{A4173054-5A1D-4DDC-A9AE-A988F098E26B}" destId="{93BCA00E-04D3-4F67-AD91-F63D7C0F237E}" srcOrd="0" destOrd="0" presId="urn:microsoft.com/office/officeart/2008/layout/HorizontalMultiLevelHierarchy"/>
    <dgm:cxn modelId="{247675D5-6EC7-473C-872A-775E0C44CF0D}" type="presParOf" srcId="{A4173054-5A1D-4DDC-A9AE-A988F098E26B}" destId="{1A1119C4-6001-4C47-AF76-C4FBA38704EF}" srcOrd="1" destOrd="0" presId="urn:microsoft.com/office/officeart/2008/layout/HorizontalMultiLevelHierarchy"/>
    <dgm:cxn modelId="{6DDDDC06-8AF1-4AC4-9DE5-D6CDBFFBCC51}" type="presParOf" srcId="{C3D6FEE3-2A5B-48EB-B8AC-DB032493CF19}" destId="{8FF567CF-E300-4D1F-8E28-4FFB279C7EFA}" srcOrd="2" destOrd="0" presId="urn:microsoft.com/office/officeart/2008/layout/HorizontalMultiLevelHierarchy"/>
    <dgm:cxn modelId="{78E5EF95-C91C-412C-850B-6A42760EEE0B}" type="presParOf" srcId="{8FF567CF-E300-4D1F-8E28-4FFB279C7EFA}" destId="{E3F08F08-5AE8-4592-ACDE-A26ED6451D93}" srcOrd="0" destOrd="0" presId="urn:microsoft.com/office/officeart/2008/layout/HorizontalMultiLevelHierarchy"/>
    <dgm:cxn modelId="{73DBA9B1-A945-44A8-B4DA-DEFD53AFFB78}" type="presParOf" srcId="{C3D6FEE3-2A5B-48EB-B8AC-DB032493CF19}" destId="{402A31AE-14C2-459E-89A2-FDB2FD39546E}" srcOrd="3" destOrd="0" presId="urn:microsoft.com/office/officeart/2008/layout/HorizontalMultiLevelHierarchy"/>
    <dgm:cxn modelId="{516E75AE-20EC-406D-96FC-405358496AB0}" type="presParOf" srcId="{402A31AE-14C2-459E-89A2-FDB2FD39546E}" destId="{267A174A-7FA2-44B2-BE5E-E5AEB791DDCD}" srcOrd="0" destOrd="0" presId="urn:microsoft.com/office/officeart/2008/layout/HorizontalMultiLevelHierarchy"/>
    <dgm:cxn modelId="{2119A898-F8ED-4A12-8D2D-FD039EB99788}" type="presParOf" srcId="{402A31AE-14C2-459E-89A2-FDB2FD39546E}" destId="{1EE54698-89D8-4746-B326-4D3482107D6C}" srcOrd="1" destOrd="0" presId="urn:microsoft.com/office/officeart/2008/layout/HorizontalMultiLevelHierarchy"/>
    <dgm:cxn modelId="{2E710A34-6634-4875-832C-0E9F1D80DC91}" type="presParOf" srcId="{1EE54698-89D8-4746-B326-4D3482107D6C}" destId="{541841ED-E1CD-401D-911D-765527F26DC1}" srcOrd="0" destOrd="0" presId="urn:microsoft.com/office/officeart/2008/layout/HorizontalMultiLevelHierarchy"/>
    <dgm:cxn modelId="{11E48BFC-7B8F-4D85-99E3-47F9819C7986}" type="presParOf" srcId="{541841ED-E1CD-401D-911D-765527F26DC1}" destId="{0CDE5236-C7CC-4161-BB75-8142C07CE30F}" srcOrd="0" destOrd="0" presId="urn:microsoft.com/office/officeart/2008/layout/HorizontalMultiLevelHierarchy"/>
    <dgm:cxn modelId="{241D7486-6796-40F9-A9DC-7F4B4668246A}" type="presParOf" srcId="{1EE54698-89D8-4746-B326-4D3482107D6C}" destId="{CDD19DE3-6E92-4518-B51F-53DEF81DE32E}" srcOrd="1" destOrd="0" presId="urn:microsoft.com/office/officeart/2008/layout/HorizontalMultiLevelHierarchy"/>
    <dgm:cxn modelId="{7E0D48E4-CD20-4828-AC74-38269CF17FF9}" type="presParOf" srcId="{CDD19DE3-6E92-4518-B51F-53DEF81DE32E}" destId="{6D049E6D-9B3C-4B5E-8341-5A4D505B879A}" srcOrd="0" destOrd="0" presId="urn:microsoft.com/office/officeart/2008/layout/HorizontalMultiLevelHierarchy"/>
    <dgm:cxn modelId="{F690E368-BFED-4344-85A2-7D162C875FE4}" type="presParOf" srcId="{CDD19DE3-6E92-4518-B51F-53DEF81DE32E}" destId="{4002DD28-1C0B-4771-A5AA-0D4DF2BB09A0}" srcOrd="1" destOrd="0" presId="urn:microsoft.com/office/officeart/2008/layout/HorizontalMultiLevelHierarchy"/>
    <dgm:cxn modelId="{5B84FCD0-26B9-4758-9BAC-C456D9BC8C91}" type="presParOf" srcId="{1EE54698-89D8-4746-B326-4D3482107D6C}" destId="{B05979DF-5C6A-43F3-9CFB-9DCC5C52784A}" srcOrd="2" destOrd="0" presId="urn:microsoft.com/office/officeart/2008/layout/HorizontalMultiLevelHierarchy"/>
    <dgm:cxn modelId="{7015D4E0-97CE-4867-865B-0BF2FB79AF57}" type="presParOf" srcId="{B05979DF-5C6A-43F3-9CFB-9DCC5C52784A}" destId="{9EE84A4C-3C31-4754-BC4C-2C5C072C3E8E}" srcOrd="0" destOrd="0" presId="urn:microsoft.com/office/officeart/2008/layout/HorizontalMultiLevelHierarchy"/>
    <dgm:cxn modelId="{67741D6F-1B40-4BDE-A08D-D0F186E63EF6}" type="presParOf" srcId="{1EE54698-89D8-4746-B326-4D3482107D6C}" destId="{E3CDBE13-34DD-4BF5-9E0F-ED3EFAB9BC0B}" srcOrd="3" destOrd="0" presId="urn:microsoft.com/office/officeart/2008/layout/HorizontalMultiLevelHierarchy"/>
    <dgm:cxn modelId="{70AD51AC-F92B-479E-B98E-92A0CA1F5322}" type="presParOf" srcId="{E3CDBE13-34DD-4BF5-9E0F-ED3EFAB9BC0B}" destId="{FAC9084E-EB52-4BF0-A6AC-5088CF9F8B81}" srcOrd="0" destOrd="0" presId="urn:microsoft.com/office/officeart/2008/layout/HorizontalMultiLevelHierarchy"/>
    <dgm:cxn modelId="{D6FC2E78-F50F-45C1-B119-4AB3DB77F276}" type="presParOf" srcId="{E3CDBE13-34DD-4BF5-9E0F-ED3EFAB9BC0B}" destId="{4967C04A-4300-453B-B3D7-32E1511FBF50}" srcOrd="1" destOrd="0" presId="urn:microsoft.com/office/officeart/2008/layout/HorizontalMultiLevelHierarchy"/>
    <dgm:cxn modelId="{23FDF86D-7544-49E7-861E-D0705B2ED320}" type="presParOf" srcId="{C3D6FEE3-2A5B-48EB-B8AC-DB032493CF19}" destId="{1D2273F4-BB64-47E3-B09D-82FF137F5FF8}" srcOrd="4" destOrd="0" presId="urn:microsoft.com/office/officeart/2008/layout/HorizontalMultiLevelHierarchy"/>
    <dgm:cxn modelId="{AACB766D-2E17-4023-9AAB-B933EC6EA3A0}" type="presParOf" srcId="{1D2273F4-BB64-47E3-B09D-82FF137F5FF8}" destId="{4A0733B5-2CD8-413A-8AA5-ADC4F7F7F64B}" srcOrd="0" destOrd="0" presId="urn:microsoft.com/office/officeart/2008/layout/HorizontalMultiLevelHierarchy"/>
    <dgm:cxn modelId="{C95D71A1-6C9C-4DE3-BE5C-79E63194AAE6}" type="presParOf" srcId="{C3D6FEE3-2A5B-48EB-B8AC-DB032493CF19}" destId="{AEB23CA6-385E-46DB-88EA-5FB4EAAADE4F}" srcOrd="5" destOrd="0" presId="urn:microsoft.com/office/officeart/2008/layout/HorizontalMultiLevelHierarchy"/>
    <dgm:cxn modelId="{04F128C8-1E27-42E6-971F-0C6C00359AEA}" type="presParOf" srcId="{AEB23CA6-385E-46DB-88EA-5FB4EAAADE4F}" destId="{52B287C9-9CC9-4A97-BBB2-BA522F36DB41}" srcOrd="0" destOrd="0" presId="urn:microsoft.com/office/officeart/2008/layout/HorizontalMultiLevelHierarchy"/>
    <dgm:cxn modelId="{4E0B7AEA-ED5F-4988-AC12-1DF1D1AE3061}" type="presParOf" srcId="{AEB23CA6-385E-46DB-88EA-5FB4EAAADE4F}" destId="{B5419674-E4C5-4088-9D75-E26298F9E289}" srcOrd="1" destOrd="0" presId="urn:microsoft.com/office/officeart/2008/layout/HorizontalMultiLevelHierarchy"/>
    <dgm:cxn modelId="{2BF8D25F-B9C7-4B42-823F-EAE384BB15B6}" type="presParOf" srcId="{B5419674-E4C5-4088-9D75-E26298F9E289}" destId="{7B65FBDE-9D75-4EA7-BFE2-991B17800A95}" srcOrd="0" destOrd="0" presId="urn:microsoft.com/office/officeart/2008/layout/HorizontalMultiLevelHierarchy"/>
    <dgm:cxn modelId="{922C0DED-6BE2-4207-8918-9CD14D284425}" type="presParOf" srcId="{7B65FBDE-9D75-4EA7-BFE2-991B17800A95}" destId="{FF2233D3-FE9E-4B47-BCF4-FCA9C2C25B0A}" srcOrd="0" destOrd="0" presId="urn:microsoft.com/office/officeart/2008/layout/HorizontalMultiLevelHierarchy"/>
    <dgm:cxn modelId="{8DB90D7D-A558-4846-9918-625998E08279}" type="presParOf" srcId="{B5419674-E4C5-4088-9D75-E26298F9E289}" destId="{DDF881F9-F691-4B3D-8EC8-D00C3DF51B8F}" srcOrd="1" destOrd="0" presId="urn:microsoft.com/office/officeart/2008/layout/HorizontalMultiLevelHierarchy"/>
    <dgm:cxn modelId="{9BA2FED6-260C-44BC-9CFF-E0E722B7AC6D}" type="presParOf" srcId="{DDF881F9-F691-4B3D-8EC8-D00C3DF51B8F}" destId="{67A20BC8-BB1C-4C68-86E1-8AA40E620BDC}" srcOrd="0" destOrd="0" presId="urn:microsoft.com/office/officeart/2008/layout/HorizontalMultiLevelHierarchy"/>
    <dgm:cxn modelId="{3374EE51-1020-4FF0-ADB5-CCC2084C5454}" type="presParOf" srcId="{DDF881F9-F691-4B3D-8EC8-D00C3DF51B8F}" destId="{6248FC94-C6BD-41B1-8F16-0429F2B22A7E}" srcOrd="1" destOrd="0" presId="urn:microsoft.com/office/officeart/2008/layout/HorizontalMultiLevelHierarchy"/>
    <dgm:cxn modelId="{558ABD03-26BD-4297-A8E3-8199E62F7DE2}" type="presParOf" srcId="{B5419674-E4C5-4088-9D75-E26298F9E289}" destId="{AE7514E2-DFCC-4F6F-AFAB-CE01406E4810}" srcOrd="2" destOrd="0" presId="urn:microsoft.com/office/officeart/2008/layout/HorizontalMultiLevelHierarchy"/>
    <dgm:cxn modelId="{F9F63BFF-23EF-4814-826C-ECB0BE39A91E}" type="presParOf" srcId="{AE7514E2-DFCC-4F6F-AFAB-CE01406E4810}" destId="{4814C2D1-A3E7-4E98-86DE-15F0FA814786}" srcOrd="0" destOrd="0" presId="urn:microsoft.com/office/officeart/2008/layout/HorizontalMultiLevelHierarchy"/>
    <dgm:cxn modelId="{24FF06E8-B1C9-46F1-AB2F-898A873FEA7D}" type="presParOf" srcId="{B5419674-E4C5-4088-9D75-E26298F9E289}" destId="{104312D4-FD03-4ED5-90C4-8FBC96726838}" srcOrd="3" destOrd="0" presId="urn:microsoft.com/office/officeart/2008/layout/HorizontalMultiLevelHierarchy"/>
    <dgm:cxn modelId="{E75DAEDC-196E-49C7-8C55-5F6B2807785F}" type="presParOf" srcId="{104312D4-FD03-4ED5-90C4-8FBC96726838}" destId="{3D4AF2F1-8548-4EE7-8818-AAB99AB1E35F}" srcOrd="0" destOrd="0" presId="urn:microsoft.com/office/officeart/2008/layout/HorizontalMultiLevelHierarchy"/>
    <dgm:cxn modelId="{01C18940-7F67-4FAB-9F5B-0EA02F9356C1}" type="presParOf" srcId="{104312D4-FD03-4ED5-90C4-8FBC96726838}" destId="{7D865EEB-099B-48C3-BB8B-CB91F4194EA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09A62-33DF-4A31-BA47-E236F635452F}">
      <dsp:nvSpPr>
        <dsp:cNvPr id="0" name=""/>
        <dsp:cNvSpPr/>
      </dsp:nvSpPr>
      <dsp:spPr>
        <a:xfrm>
          <a:off x="3245498" y="3059706"/>
          <a:ext cx="445239" cy="848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619" y="0"/>
              </a:lnTo>
              <a:lnTo>
                <a:pt x="222619" y="848397"/>
              </a:lnTo>
              <a:lnTo>
                <a:pt x="445239" y="848397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44165" y="3459951"/>
        <a:ext cx="47906" cy="47906"/>
      </dsp:txXfrm>
    </dsp:sp>
    <dsp:sp modelId="{94EFAEAD-67B2-41DF-94BE-AEA5F3183E29}">
      <dsp:nvSpPr>
        <dsp:cNvPr id="0" name=""/>
        <dsp:cNvSpPr/>
      </dsp:nvSpPr>
      <dsp:spPr>
        <a:xfrm>
          <a:off x="3245498" y="3013986"/>
          <a:ext cx="4452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5239" y="45720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56987" y="3048575"/>
        <a:ext cx="22261" cy="22261"/>
      </dsp:txXfrm>
    </dsp:sp>
    <dsp:sp modelId="{EAE5A1C2-333E-451F-9352-689C87D1D865}">
      <dsp:nvSpPr>
        <dsp:cNvPr id="0" name=""/>
        <dsp:cNvSpPr/>
      </dsp:nvSpPr>
      <dsp:spPr>
        <a:xfrm>
          <a:off x="3245498" y="2211308"/>
          <a:ext cx="445239" cy="848397"/>
        </a:xfrm>
        <a:custGeom>
          <a:avLst/>
          <a:gdLst/>
          <a:ahLst/>
          <a:cxnLst/>
          <a:rect l="0" t="0" r="0" b="0"/>
          <a:pathLst>
            <a:path>
              <a:moveTo>
                <a:pt x="0" y="848397"/>
              </a:moveTo>
              <a:lnTo>
                <a:pt x="222619" y="848397"/>
              </a:lnTo>
              <a:lnTo>
                <a:pt x="222619" y="0"/>
              </a:lnTo>
              <a:lnTo>
                <a:pt x="445239" y="0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44165" y="2611554"/>
        <a:ext cx="47906" cy="47906"/>
      </dsp:txXfrm>
    </dsp:sp>
    <dsp:sp modelId="{9CB3349F-6351-40EF-87E3-FCFFD501FC4B}">
      <dsp:nvSpPr>
        <dsp:cNvPr id="0" name=""/>
        <dsp:cNvSpPr/>
      </dsp:nvSpPr>
      <dsp:spPr>
        <a:xfrm>
          <a:off x="1036974" y="1786109"/>
          <a:ext cx="483111" cy="1273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1555" y="0"/>
              </a:lnTo>
              <a:lnTo>
                <a:pt x="241555" y="1273597"/>
              </a:lnTo>
              <a:lnTo>
                <a:pt x="483111" y="1273597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44476" y="2388854"/>
        <a:ext cx="68107" cy="68107"/>
      </dsp:txXfrm>
    </dsp:sp>
    <dsp:sp modelId="{76EEA1DE-4BA4-4B88-97F7-601647032BED}">
      <dsp:nvSpPr>
        <dsp:cNvPr id="0" name=""/>
        <dsp:cNvSpPr/>
      </dsp:nvSpPr>
      <dsp:spPr>
        <a:xfrm>
          <a:off x="3281273" y="1317190"/>
          <a:ext cx="4452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5239" y="45720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92762" y="1351779"/>
        <a:ext cx="22261" cy="22261"/>
      </dsp:txXfrm>
    </dsp:sp>
    <dsp:sp modelId="{5D1E87EB-062E-4908-BBE8-3AA0426A3CEF}">
      <dsp:nvSpPr>
        <dsp:cNvPr id="0" name=""/>
        <dsp:cNvSpPr/>
      </dsp:nvSpPr>
      <dsp:spPr>
        <a:xfrm>
          <a:off x="1036974" y="1362910"/>
          <a:ext cx="483111" cy="423198"/>
        </a:xfrm>
        <a:custGeom>
          <a:avLst/>
          <a:gdLst/>
          <a:ahLst/>
          <a:cxnLst/>
          <a:rect l="0" t="0" r="0" b="0"/>
          <a:pathLst>
            <a:path>
              <a:moveTo>
                <a:pt x="0" y="423198"/>
              </a:moveTo>
              <a:lnTo>
                <a:pt x="241555" y="423198"/>
              </a:lnTo>
              <a:lnTo>
                <a:pt x="241555" y="0"/>
              </a:lnTo>
              <a:lnTo>
                <a:pt x="483111" y="0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62473" y="1558453"/>
        <a:ext cx="32112" cy="32112"/>
      </dsp:txXfrm>
    </dsp:sp>
    <dsp:sp modelId="{7B7F7542-551A-4D90-B03C-912744B5E3FB}">
      <dsp:nvSpPr>
        <dsp:cNvPr id="0" name=""/>
        <dsp:cNvSpPr/>
      </dsp:nvSpPr>
      <dsp:spPr>
        <a:xfrm>
          <a:off x="3245498" y="468792"/>
          <a:ext cx="4452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5239" y="45720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56987" y="503381"/>
        <a:ext cx="22261" cy="22261"/>
      </dsp:txXfrm>
    </dsp:sp>
    <dsp:sp modelId="{E5DFDDC9-5EFE-4395-B3FC-7DDA0A75FFAC}">
      <dsp:nvSpPr>
        <dsp:cNvPr id="0" name=""/>
        <dsp:cNvSpPr/>
      </dsp:nvSpPr>
      <dsp:spPr>
        <a:xfrm>
          <a:off x="1036974" y="514512"/>
          <a:ext cx="483111" cy="1271596"/>
        </a:xfrm>
        <a:custGeom>
          <a:avLst/>
          <a:gdLst/>
          <a:ahLst/>
          <a:cxnLst/>
          <a:rect l="0" t="0" r="0" b="0"/>
          <a:pathLst>
            <a:path>
              <a:moveTo>
                <a:pt x="0" y="1271596"/>
              </a:moveTo>
              <a:lnTo>
                <a:pt x="241555" y="1271596"/>
              </a:lnTo>
              <a:lnTo>
                <a:pt x="241555" y="0"/>
              </a:lnTo>
              <a:lnTo>
                <a:pt x="483111" y="0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44522" y="1116304"/>
        <a:ext cx="68013" cy="68013"/>
      </dsp:txXfrm>
    </dsp:sp>
    <dsp:sp modelId="{37E14EB3-1C57-4503-AE80-49356CEA8FEF}">
      <dsp:nvSpPr>
        <dsp:cNvPr id="0" name=""/>
        <dsp:cNvSpPr/>
      </dsp:nvSpPr>
      <dsp:spPr>
        <a:xfrm rot="16200000">
          <a:off x="-1057648" y="1477587"/>
          <a:ext cx="3572201" cy="6170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Образовательный процесс</a:t>
          </a:r>
        </a:p>
      </dsp:txBody>
      <dsp:txXfrm>
        <a:off x="-1057648" y="1477587"/>
        <a:ext cx="3572201" cy="617043"/>
      </dsp:txXfrm>
    </dsp:sp>
    <dsp:sp modelId="{EC594102-7512-4525-A733-0353F1FA0F44}">
      <dsp:nvSpPr>
        <dsp:cNvPr id="0" name=""/>
        <dsp:cNvSpPr/>
      </dsp:nvSpPr>
      <dsp:spPr>
        <a:xfrm>
          <a:off x="1520085" y="175153"/>
          <a:ext cx="1725413" cy="678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Урочная </a:t>
          </a:r>
          <a:endParaRPr lang="ru-RU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деятельность</a:t>
          </a:r>
          <a:endParaRPr lang="ru-RU" sz="1300" kern="1200" dirty="0"/>
        </a:p>
      </dsp:txBody>
      <dsp:txXfrm>
        <a:off x="1520085" y="175153"/>
        <a:ext cx="1725413" cy="678718"/>
      </dsp:txXfrm>
    </dsp:sp>
    <dsp:sp modelId="{642D248D-9A0A-4924-8BB7-49F88172ED79}">
      <dsp:nvSpPr>
        <dsp:cNvPr id="0" name=""/>
        <dsp:cNvSpPr/>
      </dsp:nvSpPr>
      <dsp:spPr>
        <a:xfrm>
          <a:off x="3690738" y="175153"/>
          <a:ext cx="2615468" cy="678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Интегрированный курс "Краеведение"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(5-8 классы)</a:t>
          </a:r>
        </a:p>
      </dsp:txBody>
      <dsp:txXfrm>
        <a:off x="3690738" y="175153"/>
        <a:ext cx="2615468" cy="678718"/>
      </dsp:txXfrm>
    </dsp:sp>
    <dsp:sp modelId="{4664CB56-9473-4066-83E5-35D29C23E4E3}">
      <dsp:nvSpPr>
        <dsp:cNvPr id="0" name=""/>
        <dsp:cNvSpPr/>
      </dsp:nvSpPr>
      <dsp:spPr>
        <a:xfrm>
          <a:off x="1520085" y="1023551"/>
          <a:ext cx="1761188" cy="678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/>
            <a:t>Внеурочная деятельность</a:t>
          </a:r>
        </a:p>
      </dsp:txBody>
      <dsp:txXfrm>
        <a:off x="1520085" y="1023551"/>
        <a:ext cx="1761188" cy="678718"/>
      </dsp:txXfrm>
    </dsp:sp>
    <dsp:sp modelId="{EE308086-94AA-49DA-9F7D-7DED16552A14}">
      <dsp:nvSpPr>
        <dsp:cNvPr id="0" name=""/>
        <dsp:cNvSpPr/>
      </dsp:nvSpPr>
      <dsp:spPr>
        <a:xfrm>
          <a:off x="3726513" y="1023551"/>
          <a:ext cx="2543918" cy="678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Курс "Ярославль и ярославцы. Традиции и обычаи ярославской семьи" (5 класс)</a:t>
          </a:r>
        </a:p>
      </dsp:txBody>
      <dsp:txXfrm>
        <a:off x="3726513" y="1023551"/>
        <a:ext cx="2543918" cy="678718"/>
      </dsp:txXfrm>
    </dsp:sp>
    <dsp:sp modelId="{5214263B-618D-4E71-8D47-BD84A79F53A2}">
      <dsp:nvSpPr>
        <dsp:cNvPr id="0" name=""/>
        <dsp:cNvSpPr/>
      </dsp:nvSpPr>
      <dsp:spPr>
        <a:xfrm>
          <a:off x="1520085" y="2720347"/>
          <a:ext cx="1725413" cy="678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Воспитательная </a:t>
          </a:r>
          <a:r>
            <a:rPr lang="ru-RU" sz="1300" kern="1200" dirty="0" smtClean="0"/>
            <a:t>деятельность</a:t>
          </a:r>
          <a:endParaRPr lang="ru-RU" sz="1300" kern="1200" dirty="0"/>
        </a:p>
      </dsp:txBody>
      <dsp:txXfrm>
        <a:off x="1520085" y="2720347"/>
        <a:ext cx="1725413" cy="678718"/>
      </dsp:txXfrm>
    </dsp:sp>
    <dsp:sp modelId="{11E70026-B0BD-4ADC-8106-DE4A106A4BA3}">
      <dsp:nvSpPr>
        <dsp:cNvPr id="0" name=""/>
        <dsp:cNvSpPr/>
      </dsp:nvSpPr>
      <dsp:spPr>
        <a:xfrm>
          <a:off x="3690738" y="1871949"/>
          <a:ext cx="2620210" cy="678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Интерактивная игровая программа "</a:t>
          </a:r>
          <a:r>
            <a:rPr lang="ru-RU" sz="1300" kern="1200" dirty="0" err="1"/>
            <a:t>Ярославград</a:t>
          </a:r>
          <a:r>
            <a:rPr lang="ru-RU" sz="1300" kern="1200" dirty="0"/>
            <a:t>" </a:t>
          </a:r>
        </a:p>
      </dsp:txBody>
      <dsp:txXfrm>
        <a:off x="3690738" y="1871949"/>
        <a:ext cx="2620210" cy="678718"/>
      </dsp:txXfrm>
    </dsp:sp>
    <dsp:sp modelId="{15BEE3A6-C0DC-4AB9-A456-81856C36DFBE}">
      <dsp:nvSpPr>
        <dsp:cNvPr id="0" name=""/>
        <dsp:cNvSpPr/>
      </dsp:nvSpPr>
      <dsp:spPr>
        <a:xfrm>
          <a:off x="3690738" y="2720347"/>
          <a:ext cx="2579693" cy="678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Единые классные часы (последний четверг месяца)</a:t>
          </a:r>
        </a:p>
      </dsp:txBody>
      <dsp:txXfrm>
        <a:off x="3690738" y="2720347"/>
        <a:ext cx="2579693" cy="678718"/>
      </dsp:txXfrm>
    </dsp:sp>
    <dsp:sp modelId="{44B79434-C8EE-4965-AA5E-190AF673CE8B}">
      <dsp:nvSpPr>
        <dsp:cNvPr id="0" name=""/>
        <dsp:cNvSpPr/>
      </dsp:nvSpPr>
      <dsp:spPr>
        <a:xfrm>
          <a:off x="3690738" y="3568745"/>
          <a:ext cx="2574951" cy="678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Спортивно-краеведческий фестиваль </a:t>
          </a:r>
          <a:r>
            <a:rPr lang="ru-RU" sz="1300" kern="1200" dirty="0" smtClean="0"/>
            <a:t>«Фестиваль валенок»</a:t>
          </a:r>
          <a:endParaRPr lang="ru-RU" sz="1300" kern="1200" dirty="0"/>
        </a:p>
      </dsp:txBody>
      <dsp:txXfrm>
        <a:off x="3690738" y="3568745"/>
        <a:ext cx="2574951" cy="678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AA39C-8699-4AE7-9506-CF6AF06F9C33}">
      <dsp:nvSpPr>
        <dsp:cNvPr id="0" name=""/>
        <dsp:cNvSpPr/>
      </dsp:nvSpPr>
      <dsp:spPr>
        <a:xfrm>
          <a:off x="3409579" y="3231114"/>
          <a:ext cx="296181" cy="983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8090" y="0"/>
              </a:lnTo>
              <a:lnTo>
                <a:pt x="148090" y="983562"/>
              </a:lnTo>
              <a:lnTo>
                <a:pt x="296181" y="983562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531990" y="3697216"/>
        <a:ext cx="51359" cy="51359"/>
      </dsp:txXfrm>
    </dsp:sp>
    <dsp:sp modelId="{4FB4472C-F6CC-4440-B121-4027678EE325}">
      <dsp:nvSpPr>
        <dsp:cNvPr id="0" name=""/>
        <dsp:cNvSpPr/>
      </dsp:nvSpPr>
      <dsp:spPr>
        <a:xfrm>
          <a:off x="3409579" y="3231114"/>
          <a:ext cx="326427" cy="123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3213" y="0"/>
              </a:lnTo>
              <a:lnTo>
                <a:pt x="163213" y="123627"/>
              </a:lnTo>
              <a:lnTo>
                <a:pt x="326427" y="123627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564066" y="3284202"/>
        <a:ext cx="17452" cy="17452"/>
      </dsp:txXfrm>
    </dsp:sp>
    <dsp:sp modelId="{19EBEE0C-E0C6-4A68-B1F7-E972CC9FBE8B}">
      <dsp:nvSpPr>
        <dsp:cNvPr id="0" name=""/>
        <dsp:cNvSpPr/>
      </dsp:nvSpPr>
      <dsp:spPr>
        <a:xfrm>
          <a:off x="3409579" y="2626003"/>
          <a:ext cx="315807" cy="605111"/>
        </a:xfrm>
        <a:custGeom>
          <a:avLst/>
          <a:gdLst/>
          <a:ahLst/>
          <a:cxnLst/>
          <a:rect l="0" t="0" r="0" b="0"/>
          <a:pathLst>
            <a:path>
              <a:moveTo>
                <a:pt x="0" y="605111"/>
              </a:moveTo>
              <a:lnTo>
                <a:pt x="157903" y="605111"/>
              </a:lnTo>
              <a:lnTo>
                <a:pt x="157903" y="0"/>
              </a:lnTo>
              <a:lnTo>
                <a:pt x="315807" y="0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550419" y="2911494"/>
        <a:ext cx="34128" cy="34128"/>
      </dsp:txXfrm>
    </dsp:sp>
    <dsp:sp modelId="{1D2273F4-BB64-47E3-B09D-82FF137F5FF8}">
      <dsp:nvSpPr>
        <dsp:cNvPr id="0" name=""/>
        <dsp:cNvSpPr/>
      </dsp:nvSpPr>
      <dsp:spPr>
        <a:xfrm>
          <a:off x="1048496" y="2130586"/>
          <a:ext cx="588178" cy="1100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089" y="0"/>
              </a:lnTo>
              <a:lnTo>
                <a:pt x="294089" y="1100528"/>
              </a:lnTo>
              <a:lnTo>
                <a:pt x="588178" y="1100528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11389" y="2649654"/>
        <a:ext cx="62392" cy="62392"/>
      </dsp:txXfrm>
    </dsp:sp>
    <dsp:sp modelId="{BBD8FFF3-E92C-4012-9754-2324BA84DF60}">
      <dsp:nvSpPr>
        <dsp:cNvPr id="0" name=""/>
        <dsp:cNvSpPr/>
      </dsp:nvSpPr>
      <dsp:spPr>
        <a:xfrm>
          <a:off x="3377720" y="1697703"/>
          <a:ext cx="327951" cy="172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3975" y="0"/>
              </a:lnTo>
              <a:lnTo>
                <a:pt x="163975" y="172701"/>
              </a:lnTo>
              <a:lnTo>
                <a:pt x="327951" y="172701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532430" y="1774788"/>
        <a:ext cx="18532" cy="18532"/>
      </dsp:txXfrm>
    </dsp:sp>
    <dsp:sp modelId="{541841ED-E1CD-401D-911D-765527F26DC1}">
      <dsp:nvSpPr>
        <dsp:cNvPr id="0" name=""/>
        <dsp:cNvSpPr/>
      </dsp:nvSpPr>
      <dsp:spPr>
        <a:xfrm>
          <a:off x="3377720" y="1069592"/>
          <a:ext cx="354580" cy="628110"/>
        </a:xfrm>
        <a:custGeom>
          <a:avLst/>
          <a:gdLst/>
          <a:ahLst/>
          <a:cxnLst/>
          <a:rect l="0" t="0" r="0" b="0"/>
          <a:pathLst>
            <a:path>
              <a:moveTo>
                <a:pt x="0" y="628110"/>
              </a:moveTo>
              <a:lnTo>
                <a:pt x="177290" y="628110"/>
              </a:lnTo>
              <a:lnTo>
                <a:pt x="177290" y="0"/>
              </a:lnTo>
              <a:lnTo>
                <a:pt x="354580" y="0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536978" y="1365616"/>
        <a:ext cx="36064" cy="36064"/>
      </dsp:txXfrm>
    </dsp:sp>
    <dsp:sp modelId="{8FF567CF-E300-4D1F-8E28-4FFB279C7EFA}">
      <dsp:nvSpPr>
        <dsp:cNvPr id="0" name=""/>
        <dsp:cNvSpPr/>
      </dsp:nvSpPr>
      <dsp:spPr>
        <a:xfrm>
          <a:off x="1048496" y="1697703"/>
          <a:ext cx="556319" cy="432882"/>
        </a:xfrm>
        <a:custGeom>
          <a:avLst/>
          <a:gdLst/>
          <a:ahLst/>
          <a:cxnLst/>
          <a:rect l="0" t="0" r="0" b="0"/>
          <a:pathLst>
            <a:path>
              <a:moveTo>
                <a:pt x="0" y="432882"/>
              </a:moveTo>
              <a:lnTo>
                <a:pt x="278159" y="432882"/>
              </a:lnTo>
              <a:lnTo>
                <a:pt x="278159" y="0"/>
              </a:lnTo>
              <a:lnTo>
                <a:pt x="556319" y="0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09033" y="1896522"/>
        <a:ext cx="35244" cy="35244"/>
      </dsp:txXfrm>
    </dsp:sp>
    <dsp:sp modelId="{A692A56C-9E78-46C8-A580-4645D58CE621}">
      <dsp:nvSpPr>
        <dsp:cNvPr id="0" name=""/>
        <dsp:cNvSpPr/>
      </dsp:nvSpPr>
      <dsp:spPr>
        <a:xfrm>
          <a:off x="3377720" y="433165"/>
          <a:ext cx="3545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4580" y="45720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546146" y="470021"/>
        <a:ext cx="17729" cy="17729"/>
      </dsp:txXfrm>
    </dsp:sp>
    <dsp:sp modelId="{CB8A0276-0579-4A22-B7BD-03BA442DFF01}">
      <dsp:nvSpPr>
        <dsp:cNvPr id="0" name=""/>
        <dsp:cNvSpPr/>
      </dsp:nvSpPr>
      <dsp:spPr>
        <a:xfrm>
          <a:off x="1048496" y="478885"/>
          <a:ext cx="556319" cy="1651700"/>
        </a:xfrm>
        <a:custGeom>
          <a:avLst/>
          <a:gdLst/>
          <a:ahLst/>
          <a:cxnLst/>
          <a:rect l="0" t="0" r="0" b="0"/>
          <a:pathLst>
            <a:path>
              <a:moveTo>
                <a:pt x="0" y="1651700"/>
              </a:moveTo>
              <a:lnTo>
                <a:pt x="278159" y="1651700"/>
              </a:lnTo>
              <a:lnTo>
                <a:pt x="278159" y="0"/>
              </a:lnTo>
              <a:lnTo>
                <a:pt x="556319" y="0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283084" y="1261164"/>
        <a:ext cx="87143" cy="87143"/>
      </dsp:txXfrm>
    </dsp:sp>
    <dsp:sp modelId="{207C8444-BD31-47E0-81AA-5940277ABEBE}">
      <dsp:nvSpPr>
        <dsp:cNvPr id="0" name=""/>
        <dsp:cNvSpPr/>
      </dsp:nvSpPr>
      <dsp:spPr>
        <a:xfrm rot="16200000">
          <a:off x="-1448110" y="1764565"/>
          <a:ext cx="4261173" cy="732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образовательный</a:t>
          </a:r>
          <a:r>
            <a:rPr lang="ru-RU" sz="2400" kern="1200" dirty="0"/>
            <a:t> </a:t>
          </a:r>
          <a:r>
            <a:rPr lang="ru-RU" sz="2000" kern="1200" dirty="0"/>
            <a:t>процесс</a:t>
          </a:r>
        </a:p>
      </dsp:txBody>
      <dsp:txXfrm>
        <a:off x="-1448110" y="1764565"/>
        <a:ext cx="4261173" cy="732042"/>
      </dsp:txXfrm>
    </dsp:sp>
    <dsp:sp modelId="{D8E3B77B-CC7D-420F-8574-C569CC606974}">
      <dsp:nvSpPr>
        <dsp:cNvPr id="0" name=""/>
        <dsp:cNvSpPr/>
      </dsp:nvSpPr>
      <dsp:spPr>
        <a:xfrm>
          <a:off x="1604815" y="208625"/>
          <a:ext cx="1772904" cy="5405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Урочная </a:t>
          </a:r>
          <a:r>
            <a:rPr lang="ru-RU" sz="1500" kern="1200" dirty="0"/>
            <a:t>деятельность</a:t>
          </a:r>
        </a:p>
      </dsp:txBody>
      <dsp:txXfrm>
        <a:off x="1604815" y="208625"/>
        <a:ext cx="1772904" cy="540519"/>
      </dsp:txXfrm>
    </dsp:sp>
    <dsp:sp modelId="{680D4F16-BE23-4806-A5E2-6293649FD5B7}">
      <dsp:nvSpPr>
        <dsp:cNvPr id="0" name=""/>
        <dsp:cNvSpPr/>
      </dsp:nvSpPr>
      <dsp:spPr>
        <a:xfrm>
          <a:off x="3732301" y="208625"/>
          <a:ext cx="3871243" cy="5405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Курс «Мой ярославский край» (5 класс)</a:t>
          </a:r>
          <a:endParaRPr lang="ru-RU" sz="1500" kern="1200" dirty="0"/>
        </a:p>
      </dsp:txBody>
      <dsp:txXfrm>
        <a:off x="3732301" y="208625"/>
        <a:ext cx="3871243" cy="540519"/>
      </dsp:txXfrm>
    </dsp:sp>
    <dsp:sp modelId="{267A174A-7FA2-44B2-BE5E-E5AEB791DDCD}">
      <dsp:nvSpPr>
        <dsp:cNvPr id="0" name=""/>
        <dsp:cNvSpPr/>
      </dsp:nvSpPr>
      <dsp:spPr>
        <a:xfrm>
          <a:off x="1604815" y="1427443"/>
          <a:ext cx="1772904" cy="5405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Внеурочная </a:t>
          </a:r>
          <a:r>
            <a:rPr lang="ru-RU" sz="1500" kern="1200" dirty="0"/>
            <a:t>деятельность</a:t>
          </a:r>
        </a:p>
      </dsp:txBody>
      <dsp:txXfrm>
        <a:off x="1604815" y="1427443"/>
        <a:ext cx="1772904" cy="540519"/>
      </dsp:txXfrm>
    </dsp:sp>
    <dsp:sp modelId="{6D049E6D-9B3C-4B5E-8341-5A4D505B879A}">
      <dsp:nvSpPr>
        <dsp:cNvPr id="0" name=""/>
        <dsp:cNvSpPr/>
      </dsp:nvSpPr>
      <dsp:spPr>
        <a:xfrm>
          <a:off x="3732301" y="799332"/>
          <a:ext cx="3920441" cy="5405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Олимпиада </a:t>
          </a:r>
          <a:r>
            <a:rPr lang="ru-RU" sz="1500" kern="1200" dirty="0"/>
            <a:t>по краеведению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(5,6,7 класс)</a:t>
          </a:r>
        </a:p>
      </dsp:txBody>
      <dsp:txXfrm>
        <a:off x="3732301" y="799332"/>
        <a:ext cx="3920441" cy="540519"/>
      </dsp:txXfrm>
    </dsp:sp>
    <dsp:sp modelId="{746A451B-32BE-46A1-B1AB-0384C52EC1FF}">
      <dsp:nvSpPr>
        <dsp:cNvPr id="0" name=""/>
        <dsp:cNvSpPr/>
      </dsp:nvSpPr>
      <dsp:spPr>
        <a:xfrm>
          <a:off x="3705672" y="1394801"/>
          <a:ext cx="3895940" cy="9512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Курс </a:t>
          </a:r>
          <a:r>
            <a:rPr lang="ru-RU" sz="1500" kern="1200" dirty="0"/>
            <a:t>внеурочной деятельности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"Мой Ярославский край"</a:t>
          </a:r>
          <a:endParaRPr lang="en-US" sz="1500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(</a:t>
          </a:r>
          <a:r>
            <a:rPr lang="ru-RU" sz="1500" kern="1200" dirty="0"/>
            <a:t> 1-4класс, </a:t>
          </a:r>
          <a:r>
            <a:rPr lang="ru-RU" sz="1500" kern="1200" dirty="0" smtClean="0"/>
            <a:t>6-7 </a:t>
          </a:r>
          <a:r>
            <a:rPr lang="ru-RU" sz="1500" kern="1200" dirty="0"/>
            <a:t>классы)</a:t>
          </a:r>
        </a:p>
      </dsp:txBody>
      <dsp:txXfrm>
        <a:off x="3705672" y="1394801"/>
        <a:ext cx="3895940" cy="951206"/>
      </dsp:txXfrm>
    </dsp:sp>
    <dsp:sp modelId="{52B287C9-9CC9-4A97-BBB2-BA522F36DB41}">
      <dsp:nvSpPr>
        <dsp:cNvPr id="0" name=""/>
        <dsp:cNvSpPr/>
      </dsp:nvSpPr>
      <dsp:spPr>
        <a:xfrm>
          <a:off x="1636675" y="2960855"/>
          <a:ext cx="1772904" cy="5405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Воспитательная деятельность </a:t>
          </a:r>
          <a:endParaRPr lang="ru-RU" sz="1500" kern="1200" dirty="0"/>
        </a:p>
      </dsp:txBody>
      <dsp:txXfrm>
        <a:off x="1636675" y="2960855"/>
        <a:ext cx="1772904" cy="540519"/>
      </dsp:txXfrm>
    </dsp:sp>
    <dsp:sp modelId="{8CC680EA-2871-4059-A76C-FBA1DCF11C43}">
      <dsp:nvSpPr>
        <dsp:cNvPr id="0" name=""/>
        <dsp:cNvSpPr/>
      </dsp:nvSpPr>
      <dsp:spPr>
        <a:xfrm>
          <a:off x="3725387" y="2355743"/>
          <a:ext cx="3856510" cy="5405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Ежегодная школьная исследовательская конференция</a:t>
          </a:r>
        </a:p>
      </dsp:txBody>
      <dsp:txXfrm>
        <a:off x="3725387" y="2355743"/>
        <a:ext cx="3856510" cy="540519"/>
      </dsp:txXfrm>
    </dsp:sp>
    <dsp:sp modelId="{1D9379C0-D074-4D3B-B976-844A4DFA4CF6}">
      <dsp:nvSpPr>
        <dsp:cNvPr id="0" name=""/>
        <dsp:cNvSpPr/>
      </dsp:nvSpPr>
      <dsp:spPr>
        <a:xfrm>
          <a:off x="3736006" y="3084482"/>
          <a:ext cx="3933898" cy="5405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Областная научно-исследовательская конференция </a:t>
          </a:r>
          <a:r>
            <a:rPr lang="ru-RU" sz="1500" kern="1200" dirty="0" smtClean="0"/>
            <a:t>«Открытие»</a:t>
          </a:r>
          <a:endParaRPr lang="ru-RU" sz="1500" kern="1200" dirty="0"/>
        </a:p>
      </dsp:txBody>
      <dsp:txXfrm>
        <a:off x="3736006" y="3084482"/>
        <a:ext cx="3933898" cy="540519"/>
      </dsp:txXfrm>
    </dsp:sp>
    <dsp:sp modelId="{08618417-9833-465B-A9E3-F6EACA80E062}">
      <dsp:nvSpPr>
        <dsp:cNvPr id="0" name=""/>
        <dsp:cNvSpPr/>
      </dsp:nvSpPr>
      <dsp:spPr>
        <a:xfrm>
          <a:off x="3705761" y="3748046"/>
          <a:ext cx="3958417" cy="9332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Школьные </a:t>
          </a:r>
          <a:r>
            <a:rPr lang="ru-RU" sz="1600" kern="1200" dirty="0"/>
            <a:t>конкурсы </a:t>
          </a:r>
          <a:r>
            <a:rPr lang="ru-RU" sz="1600" kern="1200" dirty="0" smtClean="0"/>
            <a:t>«Моя родословная», «Мир</a:t>
          </a:r>
          <a:r>
            <a:rPr lang="ru-RU" sz="1600" kern="1200" dirty="0"/>
            <a:t>, в котором я </a:t>
          </a:r>
          <a:r>
            <a:rPr lang="ru-RU" sz="1600" kern="1200" dirty="0" smtClean="0"/>
            <a:t>живу» «Земля-наш </a:t>
          </a:r>
          <a:r>
            <a:rPr lang="ru-RU" sz="1600" kern="1200" dirty="0"/>
            <a:t>общий </a:t>
          </a:r>
          <a:r>
            <a:rPr lang="ru-RU" sz="1600" kern="1200" dirty="0" smtClean="0"/>
            <a:t>дом» </a:t>
          </a:r>
          <a:r>
            <a:rPr lang="ru-RU" sz="1600" kern="1200" dirty="0"/>
            <a:t>и т.п.</a:t>
          </a:r>
        </a:p>
      </dsp:txBody>
      <dsp:txXfrm>
        <a:off x="3705761" y="3748046"/>
        <a:ext cx="3958417" cy="9332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EF9F8-80D6-44E3-8D68-238C8DD4BEBC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E5AEA-436A-4466-9763-7A1DC9230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530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4AA1E-9D41-4B96-B480-0C1E0436801B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CD63F-C52A-4CDD-A44B-FB040D07F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56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CD63F-C52A-4CDD-A44B-FB040D07F20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452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FE23-041C-4970-9ED9-35A38C15058A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D16F-25B0-4B08-9741-8AD4D1BC6B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FE23-041C-4970-9ED9-35A38C15058A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D16F-25B0-4B08-9741-8AD4D1BC6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FE23-041C-4970-9ED9-35A38C15058A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D16F-25B0-4B08-9741-8AD4D1BC6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FE23-041C-4970-9ED9-35A38C15058A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D16F-25B0-4B08-9741-8AD4D1BC6B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FE23-041C-4970-9ED9-35A38C15058A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D16F-25B0-4B08-9741-8AD4D1BC6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FE23-041C-4970-9ED9-35A38C15058A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D16F-25B0-4B08-9741-8AD4D1BC6B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FE23-041C-4970-9ED9-35A38C15058A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D16F-25B0-4B08-9741-8AD4D1BC6B6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FE23-041C-4970-9ED9-35A38C15058A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D16F-25B0-4B08-9741-8AD4D1BC6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FE23-041C-4970-9ED9-35A38C15058A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D16F-25B0-4B08-9741-8AD4D1BC6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FE23-041C-4970-9ED9-35A38C15058A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D16F-25B0-4B08-9741-8AD4D1BC6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FE23-041C-4970-9ED9-35A38C15058A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D16F-25B0-4B08-9741-8AD4D1BC6B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87FE23-041C-4970-9ED9-35A38C15058A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41D16F-25B0-4B08-9741-8AD4D1BC6B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human@iro.yar.r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54" y="195401"/>
            <a:ext cx="8655546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9144000" cy="14180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4617" y="1916832"/>
            <a:ext cx="8145815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гражданской идентичности </a:t>
            </a:r>
            <a:b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ярославских школьников </a:t>
            </a:r>
            <a:b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социально-образовательной среде</a:t>
            </a:r>
            <a:b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средствами гуманитарных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дисциплин: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деятельности РИП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0" y="6236985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201</a:t>
            </a:r>
            <a:r>
              <a:rPr lang="ru-RU" sz="2000" b="1" dirty="0" smtClean="0"/>
              <a:t>8</a:t>
            </a:r>
            <a:endParaRPr lang="ru-RU" sz="2000" b="1" dirty="0"/>
          </a:p>
        </p:txBody>
      </p:sp>
      <p:pic>
        <p:nvPicPr>
          <p:cNvPr id="7" name="Picture 4" descr="http://www.playing-field.ru/img/2015/052210/111576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021" y="3903582"/>
            <a:ext cx="2146945" cy="189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14617" y="3789166"/>
            <a:ext cx="51125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Руководство РИП - КГД ГАУ ДПО ЯО ИРО,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руководитель РИП –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Томчук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С.А., зав. КГД, канд. псих. наук, доцент.</a:t>
            </a:r>
          </a:p>
          <a:p>
            <a:r>
              <a:rPr lang="ru-RU" sz="14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Образовательные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организации – соисполнители проекта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МОУ «Средняя школа 48»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г. Ярославля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МОУ «Средняя школа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69»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г. Ярославля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МОУ «Средняя школа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70»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г. Ярославля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МОУ «Средняя школа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88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 Ярославля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Красноткацкая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средняя школа» Ярославского МР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МОУ «Средняя школа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имени А.А.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Суркова»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г. Рыбинска </a:t>
            </a:r>
          </a:p>
        </p:txBody>
      </p:sp>
    </p:spTree>
    <p:extLst>
      <p:ext uri="{BB962C8B-B14F-4D97-AF65-F5344CB8AC3E}">
        <p14:creationId xmlns:p14="http://schemas.microsoft.com/office/powerpoint/2010/main" val="420827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Модель МОУ «Средняя школа № 28 им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 А.А. Суркова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г.Рыбинска</a:t>
            </a:r>
            <a:endParaRPr lang="ru-RU" sz="24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07588943"/>
              </p:ext>
            </p:extLst>
          </p:nvPr>
        </p:nvGraphicFramePr>
        <p:xfrm>
          <a:off x="251520" y="1412776"/>
          <a:ext cx="85689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970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52928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МОУ «Красноткацкая средняя школа» Ярославского МР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76356517"/>
              </p:ext>
            </p:extLst>
          </p:nvPr>
        </p:nvGraphicFramePr>
        <p:xfrm>
          <a:off x="539552" y="1593666"/>
          <a:ext cx="8208912" cy="493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25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52928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«Средняя школа №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70»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г.Ярославля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548562697"/>
              </p:ext>
            </p:extLst>
          </p:nvPr>
        </p:nvGraphicFramePr>
        <p:xfrm>
          <a:off x="323528" y="1124744"/>
          <a:ext cx="849694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468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821654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Сформированы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группы по предметным направлениям («Литература», «История», «Обществознание», «География», «Музыка) по корректировке рабочих программ учителей, разработке и корректировке программ модулей краеведческой направленности, разработке и корректировке программ внеурочной деятельности. 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Результат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разработаны программы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учебных предметов «Краеведение», «Мой Ярославский край»,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получили высокую экспертную оценку и призовые места  в региональном конкурсе «Моя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Ярославия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учебных предметов «Литературное краеведение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«Географическое краеведение»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курсов внеурочной деятельности «Ярославль и ярославцы», «Традиции и обычаи ярославской семьи», «Мы - Ярославичи», «Мир глазами художника»,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Экос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», «Топонимика Ярославского края»;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9602" y="359989"/>
            <a:ext cx="4558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Результаты деятельности РИП </a:t>
            </a:r>
          </a:p>
        </p:txBody>
      </p:sp>
    </p:spTree>
    <p:extLst>
      <p:ext uri="{BB962C8B-B14F-4D97-AF65-F5344CB8AC3E}">
        <p14:creationId xmlns:p14="http://schemas.microsoft.com/office/powerpoint/2010/main" val="3790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6396" y="980728"/>
            <a:ext cx="828092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номинации «Программы учебных курсов с включением краеведческого содержания, реализуемые в рамках части, формируемой участниками образовательных отношений»: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диплом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степени за 1-е место - Каратаева Ирину Евгеньевну, учитель МОУ «Средняя школа № 69» г. Ярославля - за программу 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Краеведение»;</a:t>
            </a: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диплом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степени за 2-е место – Туманова Мария Сергеевна, педагог МОУ «Средняя школа № 48» г. Ярославля - за программу 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Мой Ярославский край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 номинации «Программы учебных предметов с включением краеведческого содержания, реализуемые в рамках обязательной части учебного плана»: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диплом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степени за 2-е место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Ситникова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Юлия Владимировна, учитель МОУ «Средняя школа № 28» г. Рыбинска - за программу 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Литературное краеведение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 номинации «Программы учебных курсов с включением краеведческого содержания, реализуемые во внеурочной деятельности»: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дипломами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степени за 1-е место – Бутусова Алексея Владимировича, учителя МОУ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Красноткацкой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СШ Ярославского МР - за программу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«Топонимика Ярославского края».</a:t>
            </a:r>
          </a:p>
          <a:p>
            <a:pPr algn="just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 номинации «Учебные экскурсии краеведческой направленности»</a:t>
            </a: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диплом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степени за 1-е место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Грандобоева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Ирина Федоровна, учитель истории и обществознания МОУ «Средняя школа № 70» г. Ярославля - за разработку экскурсии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«С любовью к городу».</a:t>
            </a:r>
          </a:p>
          <a:p>
            <a:pPr lvl="0" algn="just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35" y="443439"/>
            <a:ext cx="84905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Участие в региональных конкурсах «Моя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Ярославия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350228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268760"/>
            <a:ext cx="77048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корректировки рабочих программ учителей по учебным предметам «Литература», «История», «Обществознание», «География», «Музыка» обобщены сотрудниками КГД ГАУ ДПО ЯО и ЯГПУ им. К.Д. Ушинского и представлены в серии пособий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Комплект методических пособий: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Школьное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краеведение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средство формирования гражданской идентичности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учащихся: школьные модели формирования гражданской идентичности; программы по школьному краеведению и внеурочной деятельности, получившие экспертную оценку в конкурсах.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Региональный компонент  школьного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литературного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средство формирования гражданской идентичности обучающихся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Региональный компонент  школьного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географического образования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средство формирования гражданской идентичности обучающихся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Региональный компонент  школьного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музыкального образования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средство формирования гражданской идентичности обучающихся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гражданской идентичности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уроках истории и обществознания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8066" y="620688"/>
            <a:ext cx="4481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Результаты деятельности РИП</a:t>
            </a:r>
          </a:p>
        </p:txBody>
      </p:sp>
    </p:spTree>
    <p:extLst>
      <p:ext uri="{BB962C8B-B14F-4D97-AF65-F5344CB8AC3E}">
        <p14:creationId xmlns:p14="http://schemas.microsoft.com/office/powerpoint/2010/main" val="20449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0174" y="620688"/>
            <a:ext cx="843431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Опыт РИП представлен на региональном и федеральном уровнях: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Всероссийские съезды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филологов-краеведов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(в выступлениях: Соловьева М.А. «Учебная экскурсия «Путешествие во времени: изменение топонимики» как аудиторная форма освоения культурного наследия»;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Томчук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С.А. «Традиции ярославских колокольных звонов»; Страхова Н.В. «Я пошел не по своей охоте. Меня заставили»: 18 отдельный ярославский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легколыжный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батальон на советско-финляндской войне»; Харитонова Л.А. «Информационно-образовательная среда школьного музея как ресурс модернизации общего образования») -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более 500 человек из всех МР ЯО; более 100 человек из 34 региона РФ из 7 ФО РФ;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региональная видеоконференция «Формирование гражданской идентичности ярославских школьников на основе содержания краеведческой направленности (РИП): первые результаты проекта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53 участника, 5 МР;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семинар для учителей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г.Ярославля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«Формирование гражданской идентичности школьников в урочной и внеурочной деятельности»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- 78 участников;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региональная научно-практическая конференция «Частица великой Отчизны моей…»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учителей истории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58 человек из 6 МР;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дискуссионная площадка «Формирование гражданской идентичности школьников в социально-образовательной среде средствами гуманитарных дисциплин»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рамках межрегиональной конференции ««Актуальные вопросы развития образования в Ярославской области: итоги 2018 года» -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45 участников из 6 МР.</a:t>
            </a:r>
          </a:p>
        </p:txBody>
      </p:sp>
    </p:spTree>
    <p:extLst>
      <p:ext uri="{BB962C8B-B14F-4D97-AF65-F5344CB8AC3E}">
        <p14:creationId xmlns:p14="http://schemas.microsoft.com/office/powerpoint/2010/main" val="289718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2088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когнитивного компонента гражданской идентичности: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М.Куна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Т.Мак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Партланда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«10 высказываний»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772816"/>
            <a:ext cx="8208912" cy="4896544"/>
          </a:xfrm>
        </p:spPr>
        <p:txBody>
          <a:bodyPr>
            <a:normAutofit fontScale="85000" lnSpcReduction="20000"/>
          </a:bodyPr>
          <a:lstStyle/>
          <a:p>
            <a:pPr marL="502920" lvl="0" indent="-4572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Приведите несколько событий из истории страны и родного края.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Кто является президентом нашей страны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97,5 %        99%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2920" indent="-4572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Как называется праздник, отмечаемый в Российской Федерации 4 ноября? С чем он связан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49,5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     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75%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292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праздник отмечают только в России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черты характера, которые традиционно связывают с русским человеком.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Приведите пословицы и поговорки, в которых отражен характер русского народа.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Что изображено на гербе Ярославской области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80,4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     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96%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292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Объясните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 чем связаны изображенные на гербе символы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" indent="0">
              <a:buNone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50%         86%</a:t>
            </a:r>
          </a:p>
          <a:p>
            <a:pPr marL="502920" lvl="0" indent="-457200">
              <a:buFont typeface="+mj-lt"/>
              <a:buAutoNum type="arabicPeriod" startAt="9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выдающихся общественных деятелей и представителей культуры родного народа Вы знаете?</a:t>
            </a:r>
          </a:p>
          <a:p>
            <a:pPr marL="502920" lvl="0" indent="-457200">
              <a:buFont typeface="+mj-lt"/>
              <a:buAutoNum type="arabicPeriod" startAt="9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Приведите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примеры памятников общероссийского культурного наследия.</a:t>
            </a:r>
          </a:p>
          <a:p>
            <a:pPr marL="45720" indent="0"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228184" y="227687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572000" y="2781078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804248" y="4581128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691680" y="5229200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3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20880" cy="165618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эмоционально-оценочного и ценностно-ориентировочного  компонента гражданской идентичности: «Незаконченный тезис»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988840"/>
            <a:ext cx="8208912" cy="46805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«Незаконченный тезис» - отношение к семье </a:t>
            </a:r>
          </a:p>
          <a:p>
            <a:pPr marL="4572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Для меня семья - это… </a:t>
            </a:r>
          </a:p>
          <a:p>
            <a:pPr marL="4572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Я люблю своих родителей  за… </a:t>
            </a:r>
          </a:p>
          <a:p>
            <a:pPr marL="4572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Мы всей семьёй … </a:t>
            </a:r>
          </a:p>
          <a:p>
            <a:pPr marL="4572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Для семьи я могу … </a:t>
            </a:r>
          </a:p>
          <a:p>
            <a:pPr marL="4572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Традициями нашей семьи являются … </a:t>
            </a:r>
          </a:p>
          <a:p>
            <a:pPr marL="4572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Незаконченный тезис» - отношение к людям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Незаконченный тезис» - отношение к малой родине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Я люблю свой город (село), потому что… </a:t>
            </a:r>
          </a:p>
          <a:p>
            <a:pPr marL="4572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Если был бы я волшебником, то я для своего города (села) …</a:t>
            </a:r>
          </a:p>
          <a:p>
            <a:pPr marL="4572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Для своего города (села) я делаю … </a:t>
            </a:r>
          </a:p>
          <a:p>
            <a:pPr marL="4572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 жизни нашего города (села) мне не нравится… </a:t>
            </a:r>
          </a:p>
          <a:p>
            <a:pPr marL="4572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Если бы мне предложили переехать в другой город, то я…. </a:t>
            </a:r>
          </a:p>
          <a:p>
            <a:pPr marL="4572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Незаконченный тезис» - отношение к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труду</a:t>
            </a:r>
          </a:p>
          <a:p>
            <a:pPr marL="45720" indent="0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02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404664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Диагностика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сформированности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эмоционально-оценочного и ценностно-ориентировочного  компонента гражданской идентичности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226430"/>
              </p:ext>
            </p:extLst>
          </p:nvPr>
        </p:nvGraphicFramePr>
        <p:xfrm>
          <a:off x="1043608" y="2057400"/>
          <a:ext cx="7272808" cy="432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44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827583" cy="836711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960121" y="423948"/>
            <a:ext cx="818387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907704" y="239282"/>
            <a:ext cx="3786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39972"/>
            <a:ext cx="9144000" cy="1418028"/>
          </a:xfrm>
          <a:prstGeom prst="rect">
            <a:avLst/>
          </a:prstGeom>
        </p:spPr>
      </p:pic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47625" y="-136525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276709.selcdn.ru/projectoria/84ddfb34/f53d06f4/43ce471e628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1" t="23749" r="8018" b="15253"/>
          <a:stretch/>
        </p:blipFill>
        <p:spPr bwMode="auto">
          <a:xfrm>
            <a:off x="413792" y="1916832"/>
            <a:ext cx="3536109" cy="261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72113" y="1591349"/>
            <a:ext cx="425199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«…Мы из каждого ученика должны 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на основе 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культурных ценностей 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настоящих граждан,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должны гордиться 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страной….»</a:t>
            </a:r>
          </a:p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(форум «ПроеКТОториЯ-2018»,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панельной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"Педагог будущего",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Министром просвещения РФ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О.Ю.Васильевой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60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2088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компонента гражданской идентичности: </a:t>
            </a:r>
            <a:b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тест «Размышляем о жизненном опыте»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772816"/>
            <a:ext cx="8208912" cy="4896544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 слышите, как кто-то плохо высказывается о вашем родном народе. Ваша реакция:</a:t>
            </a:r>
          </a:p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а) станет неприятно, но промолчу;</a:t>
            </a:r>
          </a:p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б) сделаю замечание;</a:t>
            </a:r>
          </a:p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в) не придам значения.</a:t>
            </a:r>
          </a:p>
          <a:p>
            <a:pPr marL="4572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пришли на субботник/генеральную уборку и видите, что все орудия разобраны. Ваши действия:</a:t>
            </a:r>
          </a:p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поболтаюсь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немного, потом видно будет;</a:t>
            </a:r>
          </a:p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б) ухожу немедленно домой, если не будут отмечать присутствующих;</a:t>
            </a:r>
          </a:p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в) присоединюсь к кому-нибудь, стану работать с ним.</a:t>
            </a:r>
          </a:p>
          <a:p>
            <a:pPr marL="4572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Соблюдение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обычаев и традиций родного народа для меня:</a:t>
            </a:r>
          </a:p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а) не свойственно или только под принуждением со стороны;</a:t>
            </a:r>
          </a:p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б) является необходимым и постоянным;</a:t>
            </a:r>
          </a:p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в) как правило, продолжается недолго.</a:t>
            </a:r>
          </a:p>
          <a:p>
            <a:pPr marL="4572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Некий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волшебник предлагает Вам сделать вашу жизнь беззаботной, устроить так, что вам не надо ничего учить в школе, а вы будете все знать. </a:t>
            </a:r>
          </a:p>
          <a:p>
            <a:pPr marL="4572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Ваши действия: </a:t>
            </a:r>
          </a:p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а) соглашусь с благодарностью; </a:t>
            </a:r>
          </a:p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б) сначала узнаю, кому он обеспечил такое беззаботное существование; </a:t>
            </a:r>
          </a:p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в) отказываюсь решительно.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71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692696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Деятельностный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(поведенческий) компонент гражданской идентичности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100660"/>
              </p:ext>
            </p:extLst>
          </p:nvPr>
        </p:nvGraphicFramePr>
        <p:xfrm>
          <a:off x="539552" y="1844824"/>
          <a:ext cx="7920880" cy="439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57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69269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Эффекты деятельности РИП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1065593"/>
            <a:ext cx="87849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Комплект методических пособий </a:t>
            </a: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с материалами деятельности РИП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Разработанные ППК </a:t>
            </a: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( ППК «Преподавание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компонента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изучении истории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обществознания» реализуется с 2017) и обновление содержания в ППК за счет введения тем региональной направленности по литературе, географии, музыке.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Наработаны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к реализации межведомственных проектов,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заключены договоры 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сотрудничестве и совместной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Государственным центральным музеем современной истории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г.Москва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с государственным архивом ЯО и Музеем истории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г.Ярославля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готовится в 2019 году договор с Художественным музеем (выставки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«16 дней, которые потрясли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Ярославль»,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«Товарищ, береги архивы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!», разработка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карта «Ярославль в дни июльских событий», «Ярославль в великой революции: от октября к февралю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«Обкатанные» базовые площадки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курсовой подготовки: </a:t>
            </a: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«Средняя школа 88»,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«Средняя школа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г.Ярославля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МОУ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школа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г.Ярославля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проинициировала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идею о продолжении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в 8-9 классах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статусе РИП,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выбрав направление разработки и реализации социально-ориентированных проектов, волонтерской деятельности, в настоящий момент подбирает группу соисполнителей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48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43607" cy="1007647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960121" y="423948"/>
            <a:ext cx="818387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349129" y="270749"/>
            <a:ext cx="3786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096" y="1871202"/>
            <a:ext cx="8481809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A52D36"/>
                </a:solidFill>
              </a:rPr>
              <a:t>Благодарим за внимание!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Томчук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С.А., канд. псих. наук, заведующий </a:t>
            </a:r>
          </a:p>
          <a:p>
            <a:pPr algn="just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кафедрой гуманитарных дисциплин ГАУ ДПО ЯО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ИРО</a:t>
            </a:r>
          </a:p>
          <a:p>
            <a:pPr algn="just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human@iro.yar.ru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39972"/>
            <a:ext cx="9144000" cy="14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7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627667"/>
            <a:ext cx="3456384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48370" y="1268760"/>
            <a:ext cx="6120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Разработка и апробация системы </a:t>
            </a:r>
          </a:p>
          <a:p>
            <a:pPr algn="ctr"/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по формированию гражданской идентичности ярославских школьников </a:t>
            </a:r>
          </a:p>
          <a:p>
            <a:pPr algn="ctr"/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в социально-образовательной среде </a:t>
            </a:r>
          </a:p>
          <a:p>
            <a:pPr algn="ctr"/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на основе содержания краеведческой направленности </a:t>
            </a:r>
          </a:p>
          <a:p>
            <a:pPr algn="ctr"/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в соответствии с требованиями ФГОС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iro.yar.ru/fileadmin/_processed_/1/c/csm_301118-gr-SHkoln-muzei1_ba4d0843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0" y="3207752"/>
            <a:ext cx="2733305" cy="18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o5HdYF4X1b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725" y="4581128"/>
            <a:ext cx="2591971" cy="1944216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ro.yar.ru/fileadmin/_processed_/0/2/csm_301118-gr-SHkoln-muzei2_9b36c0d4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663" y="3386125"/>
            <a:ext cx="2692353" cy="18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98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41889902"/>
              </p:ext>
            </p:extLst>
          </p:nvPr>
        </p:nvGraphicFramePr>
        <p:xfrm>
          <a:off x="431540" y="2359719"/>
          <a:ext cx="8208912" cy="4276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2304256"/>
                <a:gridCol w="2052228"/>
                <a:gridCol w="2052228"/>
              </a:tblGrid>
              <a:tr h="632789">
                <a:tc gridSpan="4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Структура гражданской идентичности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9028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Когнитивный компонент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Ценностно-ориентировочный компонент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Эмоционально-оценочный  компонент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Деятельностный</a:t>
                      </a:r>
                      <a:r>
                        <a:rPr lang="ru-RU" sz="16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компонент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28206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Знание о принадлежности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данной социальной общности,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 правовой основе организации общества, государственной символике, общественно-политических событиях страны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 позитивного или негативного отношения к факту принадлежности,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рефлексивность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наличие собственного отношения к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общественно-политическим событиям, способность четко выражать и аргументировать свою точку зрения и суждения</a:t>
                      </a:r>
                    </a:p>
                    <a:p>
                      <a:pPr algn="ctr"/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Принятие или непринятие гражданской общности в качестве группы членства, умение определять влияние общественной жизни на свою собственную, готовность к принятию и анализу явлений общественной жизни</a:t>
                      </a:r>
                    </a:p>
                    <a:p>
                      <a:pPr algn="ctr"/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общественной жизни образовательного учреждения; желание и готовность участвовать в общественно-политической жизни страны; реализация гражданской позиции в деятельности и поведении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7544" y="40466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Концепция коллектива авторов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Федерального института развития образования», разработанная под научным руководством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Асмолова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А.Г.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2474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spcAft>
                <a:spcPts val="600"/>
              </a:spcAft>
              <a:buNone/>
            </a:pPr>
            <a:r>
              <a:rPr lang="ru-RU" b="1" u="sng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Гражданская идентичность –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осознание принадлежности к сообществу граждан того или иного государства, имеющее для индивида значимый смысл, основанное на признаке гражданской общности, характеризующем ее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коллективного субъекта. </a:t>
            </a:r>
          </a:p>
        </p:txBody>
      </p:sp>
    </p:spTree>
    <p:extLst>
      <p:ext uri="{BB962C8B-B14F-4D97-AF65-F5344CB8AC3E}">
        <p14:creationId xmlns:p14="http://schemas.microsoft.com/office/powerpoint/2010/main" val="10382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268760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мотивированные команды на базе каждой образовательной организации – участницы РИП из учителей, имеющих достаточный опыт в инновационной деятельности и в разработке краеведческого содержания по предметам гуманитарного цикла;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реализована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проектировочная деятельность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объединений учителей внутри ОО;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единые подходы к формированию гражданской идентичности ярославских школьников в социально-образовательной среде краеведческой направленности.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Результат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разработаны и апробированы вариативные модели по формированию гражданской идентичности ярославских школьников в социально-образовательной среде на основе содержания краеведческой направленности, 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692696"/>
            <a:ext cx="4558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Результаты деятельности РИП </a:t>
            </a:r>
          </a:p>
        </p:txBody>
      </p:sp>
    </p:spTree>
    <p:extLst>
      <p:ext uri="{BB962C8B-B14F-4D97-AF65-F5344CB8AC3E}">
        <p14:creationId xmlns:p14="http://schemas.microsoft.com/office/powerpoint/2010/main" val="131682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495033"/>
              </p:ext>
            </p:extLst>
          </p:nvPr>
        </p:nvGraphicFramePr>
        <p:xfrm>
          <a:off x="439986" y="404662"/>
          <a:ext cx="8136904" cy="7200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36904"/>
              </a:tblGrid>
              <a:tr h="7200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cap="all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Целевой компонент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системы по формированию гражданской идентичности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школьников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урочной и внеурочной деятельности на основе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краеведческого содержания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гунитарных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дисциплин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5283200" y="10239375"/>
            <a:ext cx="44450" cy="18097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316038" y="1860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316038" y="2774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410980"/>
              </p:ext>
            </p:extLst>
          </p:nvPr>
        </p:nvGraphicFramePr>
        <p:xfrm>
          <a:off x="467545" y="1327149"/>
          <a:ext cx="8136904" cy="1024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7992"/>
                <a:gridCol w="2143039"/>
                <a:gridCol w="1996199"/>
                <a:gridCol w="1989674"/>
              </a:tblGrid>
              <a:tr h="194945">
                <a:tc gridSpan="4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cap="all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Структурный компонент гражданской идентичности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Когнитивный компонент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Ценностно-ориентировочный компонент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Эмоционально-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оценочный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компонент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Деятельностный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компонент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113470"/>
              </p:ext>
            </p:extLst>
          </p:nvPr>
        </p:nvGraphicFramePr>
        <p:xfrm>
          <a:off x="467544" y="2504579"/>
          <a:ext cx="8136904" cy="2780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4197"/>
                <a:gridCol w="5272707"/>
              </a:tblGrid>
              <a:tr h="28803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cap="all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Содержательно-</a:t>
                      </a:r>
                      <a:r>
                        <a:rPr lang="ru-RU" sz="1200" cap="all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деятельностный</a:t>
                      </a:r>
                      <a:r>
                        <a:rPr lang="ru-RU" sz="1200" cap="all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компонент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04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Урочная деятельность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Интегрированный предмет «Краеведение»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Предметное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краеведение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Распределенное краеведческое содержание на предметах гуманитарного цикла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Внеурочная деятельность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Предметные краеведческие курсы 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внеурочной деятельности краеведческой направленности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Внеклассная деятельность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 классных часов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Ученические научные общества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Метапредметные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недели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Школьные олимпиады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Волонтерская деятельность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Социальные акции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Музейное и экскурсионное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краеведение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18" name="Стрелка вниз 17"/>
          <p:cNvSpPr/>
          <p:nvPr/>
        </p:nvSpPr>
        <p:spPr>
          <a:xfrm>
            <a:off x="4402132" y="2317749"/>
            <a:ext cx="144016" cy="186829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85765"/>
              </p:ext>
            </p:extLst>
          </p:nvPr>
        </p:nvGraphicFramePr>
        <p:xfrm>
          <a:off x="395536" y="5445224"/>
          <a:ext cx="8208912" cy="1348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0280"/>
                <a:gridCol w="3240360"/>
                <a:gridCol w="2448272"/>
              </a:tblGrid>
              <a:tr h="28803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cap="all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Диагностический компонент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Когнитивный компонент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Ценностно-ориентировочный и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эмоционально-оценочный 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компоненты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Деятельностный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компонент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Тест М. Куна и Т.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Партланда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высказываний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«Незаконченный тезис» (отношение к семье, людям, малой Родине, труду)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Тест «Размышляем о жизненном опыте» (Н.Е.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Щуркова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20" name="Стрелка вниз 19"/>
          <p:cNvSpPr/>
          <p:nvPr/>
        </p:nvSpPr>
        <p:spPr>
          <a:xfrm>
            <a:off x="4402532" y="1124744"/>
            <a:ext cx="144016" cy="186829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366642" y="5301208"/>
            <a:ext cx="144016" cy="186829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13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352928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«Средняя школа № 69»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г.Ярославля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5881729"/>
              </p:ext>
            </p:extLst>
          </p:nvPr>
        </p:nvGraphicFramePr>
        <p:xfrm>
          <a:off x="611560" y="1268760"/>
          <a:ext cx="676875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66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52928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«Средняя школа №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48»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г.Ярославля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14162351"/>
              </p:ext>
            </p:extLst>
          </p:nvPr>
        </p:nvGraphicFramePr>
        <p:xfrm>
          <a:off x="539552" y="1340768"/>
          <a:ext cx="8208912" cy="493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64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52928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«Средняя школа №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88»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г.Ярославля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23403017"/>
              </p:ext>
            </p:extLst>
          </p:nvPr>
        </p:nvGraphicFramePr>
        <p:xfrm>
          <a:off x="467544" y="980728"/>
          <a:ext cx="8496943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942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1202</TotalTime>
  <Words>2140</Words>
  <Application>Microsoft Office PowerPoint</Application>
  <PresentationFormat>Экран (4:3)</PresentationFormat>
  <Paragraphs>275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Презентация PowerPoint</vt:lpstr>
      <vt:lpstr>Презентация PowerPoint</vt:lpstr>
      <vt:lpstr>Цель проекта</vt:lpstr>
      <vt:lpstr>Презентация PowerPoint</vt:lpstr>
      <vt:lpstr>Презентация PowerPoint</vt:lpstr>
      <vt:lpstr>Презентация PowerPoint</vt:lpstr>
      <vt:lpstr>Модель МОУ «Средняя школа № 69» г.Ярославля</vt:lpstr>
      <vt:lpstr>Модель МОУ «Средняя школа № 48» г.Ярославля</vt:lpstr>
      <vt:lpstr>Модель МОУ «Средняя школа № 88» г.Ярославля</vt:lpstr>
      <vt:lpstr>Модель МОУ «Средняя школа № 28 им. А.А. Суркова» г.Рыбинска</vt:lpstr>
      <vt:lpstr>Модель МОУ «Красноткацкая средняя школа» Ярославского МР</vt:lpstr>
      <vt:lpstr>Модель МОУ «Средняя школа № 70» г.Ярославля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Диагностика сформированности когнитивного компонента гражданской идентичности: тест М.Куна и Т.Мак Партланда «10 высказываний» </vt:lpstr>
      <vt:lpstr>Диагностика сформированности эмоционально-оценочного и ценностно-ориентировочного  компонента гражданской идентичности: «Незаконченный тезис» </vt:lpstr>
      <vt:lpstr>Презентация PowerPoint</vt:lpstr>
      <vt:lpstr>Диагностика деятельностного компонента гражданской идентичности:  тест «Размышляем о жизненном опыте»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Галина Валентиновна Куприянова</cp:lastModifiedBy>
  <cp:revision>103</cp:revision>
  <cp:lastPrinted>2018-12-21T08:49:58Z</cp:lastPrinted>
  <dcterms:created xsi:type="dcterms:W3CDTF">2016-02-22T19:00:06Z</dcterms:created>
  <dcterms:modified xsi:type="dcterms:W3CDTF">2018-12-21T08:50:08Z</dcterms:modified>
</cp:coreProperties>
</file>