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43" r:id="rId2"/>
    <p:sldId id="334" r:id="rId3"/>
    <p:sldId id="388" r:id="rId4"/>
    <p:sldId id="421" r:id="rId5"/>
    <p:sldId id="425" r:id="rId6"/>
    <p:sldId id="426" r:id="rId7"/>
    <p:sldId id="389" r:id="rId8"/>
    <p:sldId id="423" r:id="rId9"/>
    <p:sldId id="413" r:id="rId10"/>
    <p:sldId id="382" r:id="rId11"/>
    <p:sldId id="422" r:id="rId12"/>
    <p:sldId id="424" r:id="rId13"/>
    <p:sldId id="417" r:id="rId14"/>
    <p:sldId id="398" r:id="rId15"/>
    <p:sldId id="427" r:id="rId16"/>
    <p:sldId id="428" r:id="rId17"/>
    <p:sldId id="400" r:id="rId18"/>
    <p:sldId id="399" r:id="rId19"/>
    <p:sldId id="373" r:id="rId20"/>
    <p:sldId id="28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4A80C2"/>
    <a:srgbClr val="0046D2"/>
    <a:srgbClr val="23A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441" autoAdjust="0"/>
    <p:restoredTop sz="94675" autoAdjust="0"/>
  </p:normalViewPr>
  <p:slideViewPr>
    <p:cSldViewPr>
      <p:cViewPr>
        <p:scale>
          <a:sx n="91" d="100"/>
          <a:sy n="91" d="100"/>
        </p:scale>
        <p:origin x="-1930" y="-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CAF3F0-1CE7-4694-8DD8-C4348FA37A4B}" type="doc">
      <dgm:prSet loTypeId="urn:microsoft.com/office/officeart/2005/8/layout/process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89BCA7-03EF-4EFA-85BB-7BAE3F3217E8}">
      <dgm:prSet phldrT="[Текст]" custT="1"/>
      <dgm:spPr/>
      <dgm:t>
        <a:bodyPr/>
        <a:lstStyle/>
        <a:p>
          <a:r>
            <a:rPr lang="ru-RU" sz="2400" b="1" dirty="0" smtClean="0"/>
            <a:t>Развитие науки, техники и технологий региона </a:t>
          </a:r>
          <a:endParaRPr lang="ru-RU" sz="2400" b="1" dirty="0"/>
        </a:p>
      </dgm:t>
    </dgm:pt>
    <dgm:pt modelId="{1E8E9FA1-77E1-4909-9B9B-94FF8D8E2D12}" type="parTrans" cxnId="{691C94C1-6C38-4E12-9181-21B324C51B91}">
      <dgm:prSet/>
      <dgm:spPr/>
      <dgm:t>
        <a:bodyPr/>
        <a:lstStyle/>
        <a:p>
          <a:endParaRPr lang="ru-RU"/>
        </a:p>
      </dgm:t>
    </dgm:pt>
    <dgm:pt modelId="{4BB41732-BDF0-4AA3-8892-1FECC0947E58}" type="sibTrans" cxnId="{691C94C1-6C38-4E12-9181-21B324C51B91}">
      <dgm:prSet/>
      <dgm:spPr/>
      <dgm:t>
        <a:bodyPr/>
        <a:lstStyle/>
        <a:p>
          <a:endParaRPr lang="ru-RU"/>
        </a:p>
      </dgm:t>
    </dgm:pt>
    <dgm:pt modelId="{B2BC3265-4490-4BBB-83E9-DC2711D8A6D2}">
      <dgm:prSet phldrT="[Текст]" custT="1"/>
      <dgm:spPr/>
      <dgm:t>
        <a:bodyPr/>
        <a:lstStyle/>
        <a:p>
          <a:r>
            <a:rPr lang="ru-RU" sz="1100" b="1" dirty="0" smtClean="0"/>
            <a:t>Химическая, фармацевтическая и др. промышленность региона</a:t>
          </a:r>
          <a:endParaRPr lang="ru-RU" sz="1100" b="1" dirty="0"/>
        </a:p>
      </dgm:t>
    </dgm:pt>
    <dgm:pt modelId="{9FBB48FE-DBE3-41D7-9880-C7C3C1564D8B}" type="parTrans" cxnId="{63FB2297-BD7E-4B75-B46D-E93036B2F3EA}">
      <dgm:prSet/>
      <dgm:spPr/>
      <dgm:t>
        <a:bodyPr/>
        <a:lstStyle/>
        <a:p>
          <a:endParaRPr lang="ru-RU"/>
        </a:p>
      </dgm:t>
    </dgm:pt>
    <dgm:pt modelId="{8F88BB28-EED1-4D3A-93EE-72FE70F10B7A}" type="sibTrans" cxnId="{63FB2297-BD7E-4B75-B46D-E93036B2F3EA}">
      <dgm:prSet/>
      <dgm:spPr/>
      <dgm:t>
        <a:bodyPr/>
        <a:lstStyle/>
        <a:p>
          <a:endParaRPr lang="ru-RU"/>
        </a:p>
      </dgm:t>
    </dgm:pt>
    <dgm:pt modelId="{B0A347F6-0113-4F6D-A896-9996E7040AFA}">
      <dgm:prSet phldrT="[Текст]" custT="1"/>
      <dgm:spPr/>
      <dgm:t>
        <a:bodyPr/>
        <a:lstStyle/>
        <a:p>
          <a:r>
            <a:rPr lang="ru-RU" sz="1100" b="1" dirty="0" smtClean="0"/>
            <a:t>Внедрение и развитие технологий </a:t>
          </a:r>
          <a:r>
            <a:rPr lang="en-US" sz="1100" b="1" dirty="0" err="1" smtClean="0"/>
            <a:t>WorldSkills</a:t>
          </a:r>
          <a:r>
            <a:rPr lang="en-US" sz="1100" b="1" dirty="0" smtClean="0"/>
            <a:t> </a:t>
          </a:r>
          <a:endParaRPr lang="ru-RU" sz="1100" b="1" dirty="0"/>
        </a:p>
      </dgm:t>
    </dgm:pt>
    <dgm:pt modelId="{17DF6423-D937-49CA-97DD-32C91118E90A}" type="parTrans" cxnId="{225DFF7A-71A4-471C-9E16-AA15164FCC9D}">
      <dgm:prSet/>
      <dgm:spPr/>
      <dgm:t>
        <a:bodyPr/>
        <a:lstStyle/>
        <a:p>
          <a:endParaRPr lang="ru-RU"/>
        </a:p>
      </dgm:t>
    </dgm:pt>
    <dgm:pt modelId="{5527B093-0FF6-455D-9AC2-F8B17DD0D476}" type="sibTrans" cxnId="{225DFF7A-71A4-471C-9E16-AA15164FCC9D}">
      <dgm:prSet/>
      <dgm:spPr/>
      <dgm:t>
        <a:bodyPr/>
        <a:lstStyle/>
        <a:p>
          <a:endParaRPr lang="ru-RU"/>
        </a:p>
      </dgm:t>
    </dgm:pt>
    <dgm:pt modelId="{74F4B4F4-B8D6-4645-88DA-9B690E8792CA}">
      <dgm:prSet phldrT="[Текст]" custT="1"/>
      <dgm:spPr/>
      <dgm:t>
        <a:bodyPr/>
        <a:lstStyle/>
        <a:p>
          <a:r>
            <a:rPr lang="ru-RU" sz="2400" b="1" dirty="0" smtClean="0"/>
            <a:t>Использование природных и культурных ресурсов региона </a:t>
          </a:r>
          <a:endParaRPr lang="ru-RU" sz="2400" b="1" dirty="0"/>
        </a:p>
      </dgm:t>
    </dgm:pt>
    <dgm:pt modelId="{6B598C69-86BE-47C1-8628-83477FBF9DED}" type="parTrans" cxnId="{C33E4351-EAFF-4710-A8C4-801723EF653B}">
      <dgm:prSet/>
      <dgm:spPr/>
      <dgm:t>
        <a:bodyPr/>
        <a:lstStyle/>
        <a:p>
          <a:endParaRPr lang="ru-RU"/>
        </a:p>
      </dgm:t>
    </dgm:pt>
    <dgm:pt modelId="{53F36C5E-423C-4586-BC4D-2821B6CB7985}" type="sibTrans" cxnId="{C33E4351-EAFF-4710-A8C4-801723EF653B}">
      <dgm:prSet/>
      <dgm:spPr/>
      <dgm:t>
        <a:bodyPr/>
        <a:lstStyle/>
        <a:p>
          <a:endParaRPr lang="ru-RU"/>
        </a:p>
      </dgm:t>
    </dgm:pt>
    <dgm:pt modelId="{35EB2828-D6AC-4262-B15A-7A5295E050DC}">
      <dgm:prSet phldrT="[Текст]" custT="1"/>
      <dgm:spPr/>
      <dgm:t>
        <a:bodyPr/>
        <a:lstStyle/>
        <a:p>
          <a:r>
            <a:rPr lang="ru-RU" sz="1100" b="1" dirty="0" smtClean="0"/>
            <a:t>Наследие </a:t>
          </a:r>
          <a:r>
            <a:rPr lang="ru-RU" sz="1100" b="1" dirty="0" err="1" smtClean="0"/>
            <a:t>ярославцев</a:t>
          </a:r>
          <a:r>
            <a:rPr lang="ru-RU" sz="1100" b="1" dirty="0" smtClean="0"/>
            <a:t> – ученых, культурных деятелей региона</a:t>
          </a:r>
          <a:endParaRPr lang="ru-RU" sz="1100" b="1" dirty="0"/>
        </a:p>
      </dgm:t>
    </dgm:pt>
    <dgm:pt modelId="{0E3B13C9-BC48-423A-BFBB-2C52767F31BF}" type="parTrans" cxnId="{83FC9D87-A8D2-4F3E-96CF-29FF3E992DF8}">
      <dgm:prSet/>
      <dgm:spPr/>
      <dgm:t>
        <a:bodyPr/>
        <a:lstStyle/>
        <a:p>
          <a:endParaRPr lang="ru-RU"/>
        </a:p>
      </dgm:t>
    </dgm:pt>
    <dgm:pt modelId="{F0A7B957-DA77-4DB1-9D5D-220A14D088B2}" type="sibTrans" cxnId="{83FC9D87-A8D2-4F3E-96CF-29FF3E992DF8}">
      <dgm:prSet/>
      <dgm:spPr/>
      <dgm:t>
        <a:bodyPr/>
        <a:lstStyle/>
        <a:p>
          <a:endParaRPr lang="ru-RU"/>
        </a:p>
      </dgm:t>
    </dgm:pt>
    <dgm:pt modelId="{5424FB4D-E49C-4BDA-9051-FFA590A32C9D}">
      <dgm:prSet phldrT="[Текст]" custT="1"/>
      <dgm:spPr/>
      <dgm:t>
        <a:bodyPr/>
        <a:lstStyle/>
        <a:p>
          <a:r>
            <a:rPr lang="ru-RU" sz="1100" b="1" dirty="0" smtClean="0"/>
            <a:t>Народные промыслы, музейно-образовательная среда, образовательный туризм</a:t>
          </a:r>
          <a:endParaRPr lang="ru-RU" sz="1100" b="1" dirty="0"/>
        </a:p>
      </dgm:t>
    </dgm:pt>
    <dgm:pt modelId="{550ACFC2-8DA2-49A2-953C-A12B07E2E3A4}" type="parTrans" cxnId="{45F02392-6142-43D5-AA24-DD36F5167ED8}">
      <dgm:prSet/>
      <dgm:spPr/>
      <dgm:t>
        <a:bodyPr/>
        <a:lstStyle/>
        <a:p>
          <a:endParaRPr lang="ru-RU"/>
        </a:p>
      </dgm:t>
    </dgm:pt>
    <dgm:pt modelId="{32BF9403-DA6E-4059-AF39-49B1509A7139}" type="sibTrans" cxnId="{45F02392-6142-43D5-AA24-DD36F5167ED8}">
      <dgm:prSet/>
      <dgm:spPr/>
      <dgm:t>
        <a:bodyPr/>
        <a:lstStyle/>
        <a:p>
          <a:endParaRPr lang="ru-RU"/>
        </a:p>
      </dgm:t>
    </dgm:pt>
    <dgm:pt modelId="{8289C660-73E3-40DE-979C-2F8DE2CBE8E2}">
      <dgm:prSet phldrT="[Текст]"/>
      <dgm:spPr/>
      <dgm:t>
        <a:bodyPr/>
        <a:lstStyle/>
        <a:p>
          <a:r>
            <a:rPr lang="ru-RU" b="1" dirty="0" smtClean="0"/>
            <a:t>Развитие математического образования </a:t>
          </a:r>
          <a:endParaRPr lang="ru-RU" b="1" dirty="0"/>
        </a:p>
      </dgm:t>
    </dgm:pt>
    <dgm:pt modelId="{3DF6D6BB-2AA0-437D-86E7-BDBB14DFD92C}" type="parTrans" cxnId="{7707AEF1-D8FF-4283-B339-FFD12B8AB5D9}">
      <dgm:prSet/>
      <dgm:spPr/>
      <dgm:t>
        <a:bodyPr/>
        <a:lstStyle/>
        <a:p>
          <a:endParaRPr lang="ru-RU"/>
        </a:p>
      </dgm:t>
    </dgm:pt>
    <dgm:pt modelId="{7579A058-F32A-4A31-AE0A-ABCCD954C4F8}" type="sibTrans" cxnId="{7707AEF1-D8FF-4283-B339-FFD12B8AB5D9}">
      <dgm:prSet/>
      <dgm:spPr/>
      <dgm:t>
        <a:bodyPr/>
        <a:lstStyle/>
        <a:p>
          <a:endParaRPr lang="ru-RU"/>
        </a:p>
      </dgm:t>
    </dgm:pt>
    <dgm:pt modelId="{1E8A9F10-C775-4051-9297-5214BE6FC0A2}">
      <dgm:prSet phldrT="[Текст]"/>
      <dgm:spPr/>
      <dgm:t>
        <a:bodyPr/>
        <a:lstStyle/>
        <a:p>
          <a:r>
            <a:rPr lang="ru-RU" b="1" dirty="0" smtClean="0"/>
            <a:t>Массовый спорт, введение комплекса ГТО,  создание школьных спортивных клубов</a:t>
          </a:r>
          <a:endParaRPr lang="ru-RU" b="1" dirty="0"/>
        </a:p>
      </dgm:t>
    </dgm:pt>
    <dgm:pt modelId="{001D5BD0-5B4C-4C9E-B1F8-A7DD7A552335}" type="parTrans" cxnId="{8BAFBA80-EED4-4F43-AC16-F651B80CB423}">
      <dgm:prSet/>
      <dgm:spPr/>
      <dgm:t>
        <a:bodyPr/>
        <a:lstStyle/>
        <a:p>
          <a:endParaRPr lang="ru-RU"/>
        </a:p>
      </dgm:t>
    </dgm:pt>
    <dgm:pt modelId="{C4FBE658-F9B4-4AD9-A855-FFD6400C4F2F}" type="sibTrans" cxnId="{8BAFBA80-EED4-4F43-AC16-F651B80CB423}">
      <dgm:prSet/>
      <dgm:spPr/>
      <dgm:t>
        <a:bodyPr/>
        <a:lstStyle/>
        <a:p>
          <a:endParaRPr lang="ru-RU"/>
        </a:p>
      </dgm:t>
    </dgm:pt>
    <dgm:pt modelId="{DDEFD270-EFA6-47AB-BEE5-71A8A00D1A3C}">
      <dgm:prSet custT="1"/>
      <dgm:spPr/>
      <dgm:t>
        <a:bodyPr/>
        <a:lstStyle/>
        <a:p>
          <a:r>
            <a:rPr lang="ru-RU" sz="1100" b="1" dirty="0" smtClean="0"/>
            <a:t>Использование информационных технологий,  </a:t>
          </a:r>
          <a:r>
            <a:rPr lang="ru-RU" sz="1100" b="1" dirty="0" err="1" smtClean="0"/>
            <a:t>геоинформационных</a:t>
          </a:r>
          <a:r>
            <a:rPr lang="ru-RU" sz="1100" b="1" dirty="0" smtClean="0"/>
            <a:t> систем  </a:t>
          </a:r>
          <a:endParaRPr lang="ru-RU" sz="1100" b="1" dirty="0"/>
        </a:p>
      </dgm:t>
    </dgm:pt>
    <dgm:pt modelId="{60E40E79-14E2-48CD-953F-FA08321E8D71}" type="parTrans" cxnId="{C792B052-C4BF-43F5-B1C6-FFE682E3F06C}">
      <dgm:prSet/>
      <dgm:spPr/>
      <dgm:t>
        <a:bodyPr/>
        <a:lstStyle/>
        <a:p>
          <a:endParaRPr lang="ru-RU"/>
        </a:p>
      </dgm:t>
    </dgm:pt>
    <dgm:pt modelId="{977508F9-CA3C-417F-8F92-8881AF33D401}" type="sibTrans" cxnId="{C792B052-C4BF-43F5-B1C6-FFE682E3F06C}">
      <dgm:prSet/>
      <dgm:spPr/>
      <dgm:t>
        <a:bodyPr/>
        <a:lstStyle/>
        <a:p>
          <a:endParaRPr lang="ru-RU"/>
        </a:p>
      </dgm:t>
    </dgm:pt>
    <dgm:pt modelId="{249F2DE5-CFA1-4206-B7BA-625CF963261B}">
      <dgm:prSet/>
      <dgm:spPr/>
      <dgm:t>
        <a:bodyPr/>
        <a:lstStyle/>
        <a:p>
          <a:r>
            <a:rPr lang="ru-RU" b="1" dirty="0" smtClean="0"/>
            <a:t>Развитие </a:t>
          </a:r>
          <a:r>
            <a:rPr lang="ru-RU" b="1" dirty="0" err="1" smtClean="0"/>
            <a:t>техносферы</a:t>
          </a:r>
          <a:r>
            <a:rPr lang="ru-RU" b="1" dirty="0" smtClean="0"/>
            <a:t> образования </a:t>
          </a:r>
          <a:endParaRPr lang="ru-RU" b="1" dirty="0"/>
        </a:p>
      </dgm:t>
    </dgm:pt>
    <dgm:pt modelId="{84293C55-D39C-461E-AA10-3C25D8318EF3}" type="parTrans" cxnId="{391BE018-AB5E-43F6-AA93-AB0A4BFEA5F5}">
      <dgm:prSet/>
      <dgm:spPr/>
      <dgm:t>
        <a:bodyPr/>
        <a:lstStyle/>
        <a:p>
          <a:endParaRPr lang="ru-RU"/>
        </a:p>
      </dgm:t>
    </dgm:pt>
    <dgm:pt modelId="{2B7D2470-FC7E-436F-BCC4-1947F2CA93F0}" type="sibTrans" cxnId="{391BE018-AB5E-43F6-AA93-AB0A4BFEA5F5}">
      <dgm:prSet/>
      <dgm:spPr/>
      <dgm:t>
        <a:bodyPr/>
        <a:lstStyle/>
        <a:p>
          <a:endParaRPr lang="ru-RU"/>
        </a:p>
      </dgm:t>
    </dgm:pt>
    <dgm:pt modelId="{92C6F97A-BE2E-475F-BEF7-0216723B4CFA}">
      <dgm:prSet phldrT="[Текст]" custT="1"/>
      <dgm:spPr/>
      <dgm:t>
        <a:bodyPr/>
        <a:lstStyle/>
        <a:p>
          <a:r>
            <a:rPr lang="ru-RU" sz="2400" b="1" dirty="0" smtClean="0"/>
            <a:t>Создание практик элитарного и массового образования</a:t>
          </a:r>
          <a:endParaRPr lang="ru-RU" sz="2400" b="1" dirty="0"/>
        </a:p>
      </dgm:t>
    </dgm:pt>
    <dgm:pt modelId="{4908C97C-9445-46B6-8291-41E8372E1C0A}" type="sibTrans" cxnId="{0D642E3B-CFA8-4107-B356-EE6BDBAACBE4}">
      <dgm:prSet/>
      <dgm:spPr/>
      <dgm:t>
        <a:bodyPr/>
        <a:lstStyle/>
        <a:p>
          <a:endParaRPr lang="ru-RU"/>
        </a:p>
      </dgm:t>
    </dgm:pt>
    <dgm:pt modelId="{5059A1FA-727D-463B-9869-D630A9C8A0DF}" type="parTrans" cxnId="{0D642E3B-CFA8-4107-B356-EE6BDBAACBE4}">
      <dgm:prSet/>
      <dgm:spPr/>
      <dgm:t>
        <a:bodyPr/>
        <a:lstStyle/>
        <a:p>
          <a:endParaRPr lang="ru-RU"/>
        </a:p>
      </dgm:t>
    </dgm:pt>
    <dgm:pt modelId="{A22C97E1-A73B-4038-BCF1-83201486542F}">
      <dgm:prSet custT="1"/>
      <dgm:spPr/>
      <dgm:t>
        <a:bodyPr/>
        <a:lstStyle/>
        <a:p>
          <a:r>
            <a:rPr lang="ru-RU" sz="1100" b="1" dirty="0" smtClean="0"/>
            <a:t>Литературная карта Ярославского региона</a:t>
          </a:r>
          <a:endParaRPr lang="ru-RU" sz="1100" b="1" dirty="0"/>
        </a:p>
      </dgm:t>
    </dgm:pt>
    <dgm:pt modelId="{28366042-B5D7-4FBE-A652-C32320C69B21}" type="parTrans" cxnId="{0E9460FB-E06A-4813-A69F-59C01CB0D87A}">
      <dgm:prSet/>
      <dgm:spPr/>
      <dgm:t>
        <a:bodyPr/>
        <a:lstStyle/>
        <a:p>
          <a:endParaRPr lang="ru-RU"/>
        </a:p>
      </dgm:t>
    </dgm:pt>
    <dgm:pt modelId="{64F39E6B-65D4-490B-9906-E8545CC5D194}" type="sibTrans" cxnId="{0E9460FB-E06A-4813-A69F-59C01CB0D87A}">
      <dgm:prSet/>
      <dgm:spPr/>
      <dgm:t>
        <a:bodyPr/>
        <a:lstStyle/>
        <a:p>
          <a:endParaRPr lang="ru-RU"/>
        </a:p>
      </dgm:t>
    </dgm:pt>
    <dgm:pt modelId="{5EC67A5C-C677-4D21-9025-B4E0A3A1F3DE}" type="pres">
      <dgm:prSet presAssocID="{14CAF3F0-1CE7-4694-8DD8-C4348FA37A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0589F8-DE9E-49D4-B48C-216A53AF41E8}" type="pres">
      <dgm:prSet presAssocID="{92C6F97A-BE2E-475F-BEF7-0216723B4CFA}" presName="boxAndChildren" presStyleCnt="0"/>
      <dgm:spPr/>
    </dgm:pt>
    <dgm:pt modelId="{AA92BC18-8766-486F-BA46-9C6A59B72023}" type="pres">
      <dgm:prSet presAssocID="{92C6F97A-BE2E-475F-BEF7-0216723B4CFA}" presName="parentTextBox" presStyleLbl="node1" presStyleIdx="0" presStyleCnt="3"/>
      <dgm:spPr/>
      <dgm:t>
        <a:bodyPr/>
        <a:lstStyle/>
        <a:p>
          <a:endParaRPr lang="ru-RU"/>
        </a:p>
      </dgm:t>
    </dgm:pt>
    <dgm:pt modelId="{A50FF579-389A-4561-99A4-586582D97F32}" type="pres">
      <dgm:prSet presAssocID="{92C6F97A-BE2E-475F-BEF7-0216723B4CFA}" presName="entireBox" presStyleLbl="node1" presStyleIdx="0" presStyleCnt="3"/>
      <dgm:spPr/>
      <dgm:t>
        <a:bodyPr/>
        <a:lstStyle/>
        <a:p>
          <a:endParaRPr lang="ru-RU"/>
        </a:p>
      </dgm:t>
    </dgm:pt>
    <dgm:pt modelId="{8133745A-DC23-47BD-AFE4-09D77EF9CF99}" type="pres">
      <dgm:prSet presAssocID="{92C6F97A-BE2E-475F-BEF7-0216723B4CFA}" presName="descendantBox" presStyleCnt="0"/>
      <dgm:spPr/>
    </dgm:pt>
    <dgm:pt modelId="{F19A9646-2079-407A-B8A0-CA1037912C5F}" type="pres">
      <dgm:prSet presAssocID="{8289C660-73E3-40DE-979C-2F8DE2CBE8E2}" presName="childTextBox" presStyleLbl="fg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4117B-F8D2-4870-A275-8CD0E2FAE7FA}" type="pres">
      <dgm:prSet presAssocID="{1E8A9F10-C775-4051-9297-5214BE6FC0A2}" presName="childTextBox" presStyleLbl="fgAccFollowNode1" presStyleIdx="1" presStyleCnt="9" custLinFactNeighborX="-1690" custLinFactNeighborY="-4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EAB0C4-8E86-47E6-806E-2312619621FC}" type="pres">
      <dgm:prSet presAssocID="{249F2DE5-CFA1-4206-B7BA-625CF963261B}" presName="childTextBox" presStyleLbl="fg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85634-7895-4FA2-8CEA-BD4A0B19BF5F}" type="pres">
      <dgm:prSet presAssocID="{53F36C5E-423C-4586-BC4D-2821B6CB7985}" presName="sp" presStyleCnt="0"/>
      <dgm:spPr/>
    </dgm:pt>
    <dgm:pt modelId="{A6FB7A59-F21C-44C5-9011-77EA0D81F8E9}" type="pres">
      <dgm:prSet presAssocID="{74F4B4F4-B8D6-4645-88DA-9B690E8792CA}" presName="arrowAndChildren" presStyleCnt="0"/>
      <dgm:spPr/>
    </dgm:pt>
    <dgm:pt modelId="{6294EF10-60FF-4791-BF2B-42ADF55487E1}" type="pres">
      <dgm:prSet presAssocID="{74F4B4F4-B8D6-4645-88DA-9B690E8792CA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EB7E9AAA-4800-4A75-BEB8-B18433D774A4}" type="pres">
      <dgm:prSet presAssocID="{74F4B4F4-B8D6-4645-88DA-9B690E8792CA}" presName="arrow" presStyleLbl="node1" presStyleIdx="1" presStyleCnt="3"/>
      <dgm:spPr/>
      <dgm:t>
        <a:bodyPr/>
        <a:lstStyle/>
        <a:p>
          <a:endParaRPr lang="ru-RU"/>
        </a:p>
      </dgm:t>
    </dgm:pt>
    <dgm:pt modelId="{C9E9DC19-138D-45D8-B46A-B849FD5044C0}" type="pres">
      <dgm:prSet presAssocID="{74F4B4F4-B8D6-4645-88DA-9B690E8792CA}" presName="descendantArrow" presStyleCnt="0"/>
      <dgm:spPr/>
    </dgm:pt>
    <dgm:pt modelId="{21EC5C3F-06CC-4E20-9589-899E7F0966F2}" type="pres">
      <dgm:prSet presAssocID="{35EB2828-D6AC-4262-B15A-7A5295E050DC}" presName="childTextArrow" presStyleLbl="fg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A4B19-1AD8-4680-B602-28AF5EA9F36F}" type="pres">
      <dgm:prSet presAssocID="{5424FB4D-E49C-4BDA-9051-FFA590A32C9D}" presName="childTextArrow" presStyleLbl="fgAccFollowNode1" presStyleIdx="4" presStyleCnt="9" custScaleX="121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B5EEA0-780F-4C90-B36D-C665BBCCB55F}" type="pres">
      <dgm:prSet presAssocID="{A22C97E1-A73B-4038-BCF1-83201486542F}" presName="childTextArrow" presStyleLbl="fg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431D4-B2BB-4362-8B1F-9E8C288997EB}" type="pres">
      <dgm:prSet presAssocID="{4BB41732-BDF0-4AA3-8892-1FECC0947E58}" presName="sp" presStyleCnt="0"/>
      <dgm:spPr/>
    </dgm:pt>
    <dgm:pt modelId="{7A7DF0BF-E7CA-4BF9-AF52-9EE02B863797}" type="pres">
      <dgm:prSet presAssocID="{7F89BCA7-03EF-4EFA-85BB-7BAE3F3217E8}" presName="arrowAndChildren" presStyleCnt="0"/>
      <dgm:spPr/>
    </dgm:pt>
    <dgm:pt modelId="{D280A115-E1D6-46DE-BE5B-6F36CC4E39AB}" type="pres">
      <dgm:prSet presAssocID="{7F89BCA7-03EF-4EFA-85BB-7BAE3F3217E8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7E4B357D-2EB2-40EF-913D-F83FF7F96D49}" type="pres">
      <dgm:prSet presAssocID="{7F89BCA7-03EF-4EFA-85BB-7BAE3F3217E8}" presName="arrow" presStyleLbl="node1" presStyleIdx="2" presStyleCnt="3"/>
      <dgm:spPr/>
      <dgm:t>
        <a:bodyPr/>
        <a:lstStyle/>
        <a:p>
          <a:endParaRPr lang="ru-RU"/>
        </a:p>
      </dgm:t>
    </dgm:pt>
    <dgm:pt modelId="{2B03C895-872B-4041-9DFC-A8DFC94389B4}" type="pres">
      <dgm:prSet presAssocID="{7F89BCA7-03EF-4EFA-85BB-7BAE3F3217E8}" presName="descendantArrow" presStyleCnt="0"/>
      <dgm:spPr/>
    </dgm:pt>
    <dgm:pt modelId="{1BD17220-DD94-47E7-AA62-D8FE9B66FF84}" type="pres">
      <dgm:prSet presAssocID="{B2BC3265-4490-4BBB-83E9-DC2711D8A6D2}" presName="childTextArrow" presStyleLbl="fg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CD2D20-1328-4B60-8146-1722DDC5D904}" type="pres">
      <dgm:prSet presAssocID="{B0A347F6-0113-4F6D-A896-9996E7040AFA}" presName="childTextArrow" presStyleLbl="fg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185576-4AE6-4CC2-9A13-370DEC533665}" type="pres">
      <dgm:prSet presAssocID="{DDEFD270-EFA6-47AB-BEE5-71A8A00D1A3C}" presName="childTextArrow" presStyleLbl="fg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738FAA-501F-42EF-A7D3-211AEC59ACCE}" type="presOf" srcId="{74F4B4F4-B8D6-4645-88DA-9B690E8792CA}" destId="{6294EF10-60FF-4791-BF2B-42ADF55487E1}" srcOrd="0" destOrd="0" presId="urn:microsoft.com/office/officeart/2005/8/layout/process4"/>
    <dgm:cxn modelId="{78F50608-5023-475B-A6EB-E93B5973163E}" type="presOf" srcId="{74F4B4F4-B8D6-4645-88DA-9B690E8792CA}" destId="{EB7E9AAA-4800-4A75-BEB8-B18433D774A4}" srcOrd="1" destOrd="0" presId="urn:microsoft.com/office/officeart/2005/8/layout/process4"/>
    <dgm:cxn modelId="{ABA26186-E839-4FEF-ACAC-06E0EA61B3C6}" type="presOf" srcId="{7F89BCA7-03EF-4EFA-85BB-7BAE3F3217E8}" destId="{D280A115-E1D6-46DE-BE5B-6F36CC4E39AB}" srcOrd="0" destOrd="0" presId="urn:microsoft.com/office/officeart/2005/8/layout/process4"/>
    <dgm:cxn modelId="{63FB2297-BD7E-4B75-B46D-E93036B2F3EA}" srcId="{7F89BCA7-03EF-4EFA-85BB-7BAE3F3217E8}" destId="{B2BC3265-4490-4BBB-83E9-DC2711D8A6D2}" srcOrd="0" destOrd="0" parTransId="{9FBB48FE-DBE3-41D7-9880-C7C3C1564D8B}" sibTransId="{8F88BB28-EED1-4D3A-93EE-72FE70F10B7A}"/>
    <dgm:cxn modelId="{31989D7B-2741-42A5-BAE4-004259ED5589}" type="presOf" srcId="{DDEFD270-EFA6-47AB-BEE5-71A8A00D1A3C}" destId="{61185576-4AE6-4CC2-9A13-370DEC533665}" srcOrd="0" destOrd="0" presId="urn:microsoft.com/office/officeart/2005/8/layout/process4"/>
    <dgm:cxn modelId="{7707AEF1-D8FF-4283-B339-FFD12B8AB5D9}" srcId="{92C6F97A-BE2E-475F-BEF7-0216723B4CFA}" destId="{8289C660-73E3-40DE-979C-2F8DE2CBE8E2}" srcOrd="0" destOrd="0" parTransId="{3DF6D6BB-2AA0-437D-86E7-BDBB14DFD92C}" sibTransId="{7579A058-F32A-4A31-AE0A-ABCCD954C4F8}"/>
    <dgm:cxn modelId="{691C94C1-6C38-4E12-9181-21B324C51B91}" srcId="{14CAF3F0-1CE7-4694-8DD8-C4348FA37A4B}" destId="{7F89BCA7-03EF-4EFA-85BB-7BAE3F3217E8}" srcOrd="0" destOrd="0" parTransId="{1E8E9FA1-77E1-4909-9B9B-94FF8D8E2D12}" sibTransId="{4BB41732-BDF0-4AA3-8892-1FECC0947E58}"/>
    <dgm:cxn modelId="{0772A3D9-A233-452C-8D6A-910EC0EABBE6}" type="presOf" srcId="{A22C97E1-A73B-4038-BCF1-83201486542F}" destId="{D4B5EEA0-780F-4C90-B36D-C665BBCCB55F}" srcOrd="0" destOrd="0" presId="urn:microsoft.com/office/officeart/2005/8/layout/process4"/>
    <dgm:cxn modelId="{0E9460FB-E06A-4813-A69F-59C01CB0D87A}" srcId="{74F4B4F4-B8D6-4645-88DA-9B690E8792CA}" destId="{A22C97E1-A73B-4038-BCF1-83201486542F}" srcOrd="2" destOrd="0" parTransId="{28366042-B5D7-4FBE-A652-C32320C69B21}" sibTransId="{64F39E6B-65D4-490B-9906-E8545CC5D194}"/>
    <dgm:cxn modelId="{C80F38AF-1D79-4D8B-B7BE-764951C094E8}" type="presOf" srcId="{35EB2828-D6AC-4262-B15A-7A5295E050DC}" destId="{21EC5C3F-06CC-4E20-9589-899E7F0966F2}" srcOrd="0" destOrd="0" presId="urn:microsoft.com/office/officeart/2005/8/layout/process4"/>
    <dgm:cxn modelId="{E5F26F85-4558-4E24-87D3-A58B8BC59B10}" type="presOf" srcId="{1E8A9F10-C775-4051-9297-5214BE6FC0A2}" destId="{A104117B-F8D2-4870-A275-8CD0E2FAE7FA}" srcOrd="0" destOrd="0" presId="urn:microsoft.com/office/officeart/2005/8/layout/process4"/>
    <dgm:cxn modelId="{8BAFBA80-EED4-4F43-AC16-F651B80CB423}" srcId="{92C6F97A-BE2E-475F-BEF7-0216723B4CFA}" destId="{1E8A9F10-C775-4051-9297-5214BE6FC0A2}" srcOrd="1" destOrd="0" parTransId="{001D5BD0-5B4C-4C9E-B1F8-A7DD7A552335}" sibTransId="{C4FBE658-F9B4-4AD9-A855-FFD6400C4F2F}"/>
    <dgm:cxn modelId="{0F2A4075-89B5-498B-B420-1B17FBDAED88}" type="presOf" srcId="{B2BC3265-4490-4BBB-83E9-DC2711D8A6D2}" destId="{1BD17220-DD94-47E7-AA62-D8FE9B66FF84}" srcOrd="0" destOrd="0" presId="urn:microsoft.com/office/officeart/2005/8/layout/process4"/>
    <dgm:cxn modelId="{DE4A3421-431B-45A7-81DE-997B3FBE54BD}" type="presOf" srcId="{249F2DE5-CFA1-4206-B7BA-625CF963261B}" destId="{F8EAB0C4-8E86-47E6-806E-2312619621FC}" srcOrd="0" destOrd="0" presId="urn:microsoft.com/office/officeart/2005/8/layout/process4"/>
    <dgm:cxn modelId="{949243C8-AFF5-4C60-A997-F514AE444B86}" type="presOf" srcId="{8289C660-73E3-40DE-979C-2F8DE2CBE8E2}" destId="{F19A9646-2079-407A-B8A0-CA1037912C5F}" srcOrd="0" destOrd="0" presId="urn:microsoft.com/office/officeart/2005/8/layout/process4"/>
    <dgm:cxn modelId="{C792B052-C4BF-43F5-B1C6-FFE682E3F06C}" srcId="{7F89BCA7-03EF-4EFA-85BB-7BAE3F3217E8}" destId="{DDEFD270-EFA6-47AB-BEE5-71A8A00D1A3C}" srcOrd="2" destOrd="0" parTransId="{60E40E79-14E2-48CD-953F-FA08321E8D71}" sibTransId="{977508F9-CA3C-417F-8F92-8881AF33D401}"/>
    <dgm:cxn modelId="{0D642E3B-CFA8-4107-B356-EE6BDBAACBE4}" srcId="{14CAF3F0-1CE7-4694-8DD8-C4348FA37A4B}" destId="{92C6F97A-BE2E-475F-BEF7-0216723B4CFA}" srcOrd="2" destOrd="0" parTransId="{5059A1FA-727D-463B-9869-D630A9C8A0DF}" sibTransId="{4908C97C-9445-46B6-8291-41E8372E1C0A}"/>
    <dgm:cxn modelId="{C33E4351-EAFF-4710-A8C4-801723EF653B}" srcId="{14CAF3F0-1CE7-4694-8DD8-C4348FA37A4B}" destId="{74F4B4F4-B8D6-4645-88DA-9B690E8792CA}" srcOrd="1" destOrd="0" parTransId="{6B598C69-86BE-47C1-8628-83477FBF9DED}" sibTransId="{53F36C5E-423C-4586-BC4D-2821B6CB7985}"/>
    <dgm:cxn modelId="{83FC9D87-A8D2-4F3E-96CF-29FF3E992DF8}" srcId="{74F4B4F4-B8D6-4645-88DA-9B690E8792CA}" destId="{35EB2828-D6AC-4262-B15A-7A5295E050DC}" srcOrd="0" destOrd="0" parTransId="{0E3B13C9-BC48-423A-BFBB-2C52767F31BF}" sibTransId="{F0A7B957-DA77-4DB1-9D5D-220A14D088B2}"/>
    <dgm:cxn modelId="{391BE018-AB5E-43F6-AA93-AB0A4BFEA5F5}" srcId="{92C6F97A-BE2E-475F-BEF7-0216723B4CFA}" destId="{249F2DE5-CFA1-4206-B7BA-625CF963261B}" srcOrd="2" destOrd="0" parTransId="{84293C55-D39C-461E-AA10-3C25D8318EF3}" sibTransId="{2B7D2470-FC7E-436F-BCC4-1947F2CA93F0}"/>
    <dgm:cxn modelId="{8E8D326A-DC32-496A-9096-861A0D9ECA47}" type="presOf" srcId="{14CAF3F0-1CE7-4694-8DD8-C4348FA37A4B}" destId="{5EC67A5C-C677-4D21-9025-B4E0A3A1F3DE}" srcOrd="0" destOrd="0" presId="urn:microsoft.com/office/officeart/2005/8/layout/process4"/>
    <dgm:cxn modelId="{14125F4F-E651-40B4-B43E-82EE84E45217}" type="presOf" srcId="{92C6F97A-BE2E-475F-BEF7-0216723B4CFA}" destId="{A50FF579-389A-4561-99A4-586582D97F32}" srcOrd="1" destOrd="0" presId="urn:microsoft.com/office/officeart/2005/8/layout/process4"/>
    <dgm:cxn modelId="{80E5AAB5-8CEB-4BCD-B62D-4D5D8BE4C83C}" type="presOf" srcId="{92C6F97A-BE2E-475F-BEF7-0216723B4CFA}" destId="{AA92BC18-8766-486F-BA46-9C6A59B72023}" srcOrd="0" destOrd="0" presId="urn:microsoft.com/office/officeart/2005/8/layout/process4"/>
    <dgm:cxn modelId="{45F02392-6142-43D5-AA24-DD36F5167ED8}" srcId="{74F4B4F4-B8D6-4645-88DA-9B690E8792CA}" destId="{5424FB4D-E49C-4BDA-9051-FFA590A32C9D}" srcOrd="1" destOrd="0" parTransId="{550ACFC2-8DA2-49A2-953C-A12B07E2E3A4}" sibTransId="{32BF9403-DA6E-4059-AF39-49B1509A7139}"/>
    <dgm:cxn modelId="{EF41ABE8-4B29-4873-A35E-B7FA5C521998}" type="presOf" srcId="{B0A347F6-0113-4F6D-A896-9996E7040AFA}" destId="{A3CD2D20-1328-4B60-8146-1722DDC5D904}" srcOrd="0" destOrd="0" presId="urn:microsoft.com/office/officeart/2005/8/layout/process4"/>
    <dgm:cxn modelId="{225DFF7A-71A4-471C-9E16-AA15164FCC9D}" srcId="{7F89BCA7-03EF-4EFA-85BB-7BAE3F3217E8}" destId="{B0A347F6-0113-4F6D-A896-9996E7040AFA}" srcOrd="1" destOrd="0" parTransId="{17DF6423-D937-49CA-97DD-32C91118E90A}" sibTransId="{5527B093-0FF6-455D-9AC2-F8B17DD0D476}"/>
    <dgm:cxn modelId="{DD6C8BFF-A6C2-4586-8D88-6C83517E9955}" type="presOf" srcId="{7F89BCA7-03EF-4EFA-85BB-7BAE3F3217E8}" destId="{7E4B357D-2EB2-40EF-913D-F83FF7F96D49}" srcOrd="1" destOrd="0" presId="urn:microsoft.com/office/officeart/2005/8/layout/process4"/>
    <dgm:cxn modelId="{EB6522E0-2099-4CF1-8CF9-2F07654B16F9}" type="presOf" srcId="{5424FB4D-E49C-4BDA-9051-FFA590A32C9D}" destId="{C7CA4B19-1AD8-4680-B602-28AF5EA9F36F}" srcOrd="0" destOrd="0" presId="urn:microsoft.com/office/officeart/2005/8/layout/process4"/>
    <dgm:cxn modelId="{0EB3B724-8B72-4DDA-B7E3-76F02B754D1B}" type="presParOf" srcId="{5EC67A5C-C677-4D21-9025-B4E0A3A1F3DE}" destId="{850589F8-DE9E-49D4-B48C-216A53AF41E8}" srcOrd="0" destOrd="0" presId="urn:microsoft.com/office/officeart/2005/8/layout/process4"/>
    <dgm:cxn modelId="{2DF22B41-F691-43DE-9417-0B4307D1D18F}" type="presParOf" srcId="{850589F8-DE9E-49D4-B48C-216A53AF41E8}" destId="{AA92BC18-8766-486F-BA46-9C6A59B72023}" srcOrd="0" destOrd="0" presId="urn:microsoft.com/office/officeart/2005/8/layout/process4"/>
    <dgm:cxn modelId="{F3DFDC0F-7B8B-4886-A9FC-A4D243FEB93A}" type="presParOf" srcId="{850589F8-DE9E-49D4-B48C-216A53AF41E8}" destId="{A50FF579-389A-4561-99A4-586582D97F32}" srcOrd="1" destOrd="0" presId="urn:microsoft.com/office/officeart/2005/8/layout/process4"/>
    <dgm:cxn modelId="{E6218285-F8BD-432F-9D99-44CA31E5864A}" type="presParOf" srcId="{850589F8-DE9E-49D4-B48C-216A53AF41E8}" destId="{8133745A-DC23-47BD-AFE4-09D77EF9CF99}" srcOrd="2" destOrd="0" presId="urn:microsoft.com/office/officeart/2005/8/layout/process4"/>
    <dgm:cxn modelId="{A1FA6BFA-1711-42C1-9090-006082F579D4}" type="presParOf" srcId="{8133745A-DC23-47BD-AFE4-09D77EF9CF99}" destId="{F19A9646-2079-407A-B8A0-CA1037912C5F}" srcOrd="0" destOrd="0" presId="urn:microsoft.com/office/officeart/2005/8/layout/process4"/>
    <dgm:cxn modelId="{819CCBA1-45C6-44D9-B15C-3ED316DC192F}" type="presParOf" srcId="{8133745A-DC23-47BD-AFE4-09D77EF9CF99}" destId="{A104117B-F8D2-4870-A275-8CD0E2FAE7FA}" srcOrd="1" destOrd="0" presId="urn:microsoft.com/office/officeart/2005/8/layout/process4"/>
    <dgm:cxn modelId="{5AF3E2B8-8FBB-44E6-A1DB-E452B21D3516}" type="presParOf" srcId="{8133745A-DC23-47BD-AFE4-09D77EF9CF99}" destId="{F8EAB0C4-8E86-47E6-806E-2312619621FC}" srcOrd="2" destOrd="0" presId="urn:microsoft.com/office/officeart/2005/8/layout/process4"/>
    <dgm:cxn modelId="{0708CCDA-F710-4559-AB19-C8347922E4F4}" type="presParOf" srcId="{5EC67A5C-C677-4D21-9025-B4E0A3A1F3DE}" destId="{47385634-7895-4FA2-8CEA-BD4A0B19BF5F}" srcOrd="1" destOrd="0" presId="urn:microsoft.com/office/officeart/2005/8/layout/process4"/>
    <dgm:cxn modelId="{A3D95251-35F3-4995-A628-7F8CC8E5DCE4}" type="presParOf" srcId="{5EC67A5C-C677-4D21-9025-B4E0A3A1F3DE}" destId="{A6FB7A59-F21C-44C5-9011-77EA0D81F8E9}" srcOrd="2" destOrd="0" presId="urn:microsoft.com/office/officeart/2005/8/layout/process4"/>
    <dgm:cxn modelId="{E1734668-670A-43F0-9A8B-039EF6001069}" type="presParOf" srcId="{A6FB7A59-F21C-44C5-9011-77EA0D81F8E9}" destId="{6294EF10-60FF-4791-BF2B-42ADF55487E1}" srcOrd="0" destOrd="0" presId="urn:microsoft.com/office/officeart/2005/8/layout/process4"/>
    <dgm:cxn modelId="{B2A31CAE-E60E-481D-BA48-049267C2779E}" type="presParOf" srcId="{A6FB7A59-F21C-44C5-9011-77EA0D81F8E9}" destId="{EB7E9AAA-4800-4A75-BEB8-B18433D774A4}" srcOrd="1" destOrd="0" presId="urn:microsoft.com/office/officeart/2005/8/layout/process4"/>
    <dgm:cxn modelId="{4B7174B3-C18D-4EA1-AA8E-674BBCD2F8EC}" type="presParOf" srcId="{A6FB7A59-F21C-44C5-9011-77EA0D81F8E9}" destId="{C9E9DC19-138D-45D8-B46A-B849FD5044C0}" srcOrd="2" destOrd="0" presId="urn:microsoft.com/office/officeart/2005/8/layout/process4"/>
    <dgm:cxn modelId="{D14ADF8F-694D-41AE-906B-198F7F33AC20}" type="presParOf" srcId="{C9E9DC19-138D-45D8-B46A-B849FD5044C0}" destId="{21EC5C3F-06CC-4E20-9589-899E7F0966F2}" srcOrd="0" destOrd="0" presId="urn:microsoft.com/office/officeart/2005/8/layout/process4"/>
    <dgm:cxn modelId="{F3A4FE94-4414-427D-A6E6-D5C1BCB34A99}" type="presParOf" srcId="{C9E9DC19-138D-45D8-B46A-B849FD5044C0}" destId="{C7CA4B19-1AD8-4680-B602-28AF5EA9F36F}" srcOrd="1" destOrd="0" presId="urn:microsoft.com/office/officeart/2005/8/layout/process4"/>
    <dgm:cxn modelId="{C43E2074-9931-408A-A55C-F1998C6E1578}" type="presParOf" srcId="{C9E9DC19-138D-45D8-B46A-B849FD5044C0}" destId="{D4B5EEA0-780F-4C90-B36D-C665BBCCB55F}" srcOrd="2" destOrd="0" presId="urn:microsoft.com/office/officeart/2005/8/layout/process4"/>
    <dgm:cxn modelId="{23FBFB7E-E736-4A94-98AA-D779B19C711E}" type="presParOf" srcId="{5EC67A5C-C677-4D21-9025-B4E0A3A1F3DE}" destId="{315431D4-B2BB-4362-8B1F-9E8C288997EB}" srcOrd="3" destOrd="0" presId="urn:microsoft.com/office/officeart/2005/8/layout/process4"/>
    <dgm:cxn modelId="{2E60C0A3-3E1B-484B-98E2-BDC8B07DCBCF}" type="presParOf" srcId="{5EC67A5C-C677-4D21-9025-B4E0A3A1F3DE}" destId="{7A7DF0BF-E7CA-4BF9-AF52-9EE02B863797}" srcOrd="4" destOrd="0" presId="urn:microsoft.com/office/officeart/2005/8/layout/process4"/>
    <dgm:cxn modelId="{4F8B5E11-E685-4431-A1B3-41C4688AD9F9}" type="presParOf" srcId="{7A7DF0BF-E7CA-4BF9-AF52-9EE02B863797}" destId="{D280A115-E1D6-46DE-BE5B-6F36CC4E39AB}" srcOrd="0" destOrd="0" presId="urn:microsoft.com/office/officeart/2005/8/layout/process4"/>
    <dgm:cxn modelId="{DCC4A655-98E0-4F10-9D1B-F912BACB9758}" type="presParOf" srcId="{7A7DF0BF-E7CA-4BF9-AF52-9EE02B863797}" destId="{7E4B357D-2EB2-40EF-913D-F83FF7F96D49}" srcOrd="1" destOrd="0" presId="urn:microsoft.com/office/officeart/2005/8/layout/process4"/>
    <dgm:cxn modelId="{81134D9E-E765-4051-AADB-6BBB7128F5F7}" type="presParOf" srcId="{7A7DF0BF-E7CA-4BF9-AF52-9EE02B863797}" destId="{2B03C895-872B-4041-9DFC-A8DFC94389B4}" srcOrd="2" destOrd="0" presId="urn:microsoft.com/office/officeart/2005/8/layout/process4"/>
    <dgm:cxn modelId="{F3E05F2E-0528-447B-9E9D-7A860B5EF0EB}" type="presParOf" srcId="{2B03C895-872B-4041-9DFC-A8DFC94389B4}" destId="{1BD17220-DD94-47E7-AA62-D8FE9B66FF84}" srcOrd="0" destOrd="0" presId="urn:microsoft.com/office/officeart/2005/8/layout/process4"/>
    <dgm:cxn modelId="{FAC9EC14-FC16-40ED-8EAB-6EF252FC5927}" type="presParOf" srcId="{2B03C895-872B-4041-9DFC-A8DFC94389B4}" destId="{A3CD2D20-1328-4B60-8146-1722DDC5D904}" srcOrd="1" destOrd="0" presId="urn:microsoft.com/office/officeart/2005/8/layout/process4"/>
    <dgm:cxn modelId="{59D47D1A-67F3-4AF0-BBB4-D642360872B8}" type="presParOf" srcId="{2B03C895-872B-4041-9DFC-A8DFC94389B4}" destId="{61185576-4AE6-4CC2-9A13-370DEC533665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1471FD-D061-4CAE-82DC-E5F97CC304C6}" type="doc">
      <dgm:prSet loTypeId="urn:microsoft.com/office/officeart/2005/8/layout/process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035B0E-693C-4FE0-83BB-FE76B1244F23}">
      <dgm:prSet phldrT="[Текст]" custT="1"/>
      <dgm:spPr/>
      <dgm:t>
        <a:bodyPr/>
        <a:lstStyle/>
        <a:p>
          <a:r>
            <a:rPr lang="ru-RU" sz="2400" b="1" dirty="0" smtClean="0"/>
            <a:t>Создание практик работы с детьми с особыми потребностями</a:t>
          </a:r>
          <a:endParaRPr lang="ru-RU" sz="2400" b="1" dirty="0"/>
        </a:p>
      </dgm:t>
    </dgm:pt>
    <dgm:pt modelId="{33398CE4-BE63-46EB-8C88-394EC86E3734}" type="parTrans" cxnId="{2080F93E-369B-42C8-802F-2ADA9ADF2281}">
      <dgm:prSet/>
      <dgm:spPr/>
      <dgm:t>
        <a:bodyPr/>
        <a:lstStyle/>
        <a:p>
          <a:endParaRPr lang="ru-RU"/>
        </a:p>
      </dgm:t>
    </dgm:pt>
    <dgm:pt modelId="{5476169D-AEE0-4F42-A2C6-32D00DC555D3}" type="sibTrans" cxnId="{2080F93E-369B-42C8-802F-2ADA9ADF2281}">
      <dgm:prSet/>
      <dgm:spPr/>
      <dgm:t>
        <a:bodyPr/>
        <a:lstStyle/>
        <a:p>
          <a:endParaRPr lang="ru-RU"/>
        </a:p>
      </dgm:t>
    </dgm:pt>
    <dgm:pt modelId="{6A64984D-9D6E-44D9-8872-FAD1BF7C1FA8}">
      <dgm:prSet phldrT="[Текст]" custT="1"/>
      <dgm:spPr/>
      <dgm:t>
        <a:bodyPr/>
        <a:lstStyle/>
        <a:p>
          <a:r>
            <a:rPr lang="ru-RU" sz="1400" b="1" dirty="0" smtClean="0"/>
            <a:t>Практики сопровождения одаренных детей</a:t>
          </a:r>
          <a:endParaRPr lang="ru-RU" sz="1400" b="1" dirty="0"/>
        </a:p>
      </dgm:t>
    </dgm:pt>
    <dgm:pt modelId="{14368B05-7E84-4A17-9751-B53C1657B6A6}" type="parTrans" cxnId="{7CA2F5D6-2517-4E67-8DCE-5CC84BDBDEB9}">
      <dgm:prSet/>
      <dgm:spPr/>
      <dgm:t>
        <a:bodyPr/>
        <a:lstStyle/>
        <a:p>
          <a:endParaRPr lang="ru-RU"/>
        </a:p>
      </dgm:t>
    </dgm:pt>
    <dgm:pt modelId="{D0030BED-7196-4F8B-9660-EE0E53606DEE}" type="sibTrans" cxnId="{7CA2F5D6-2517-4E67-8DCE-5CC84BDBDEB9}">
      <dgm:prSet/>
      <dgm:spPr/>
      <dgm:t>
        <a:bodyPr/>
        <a:lstStyle/>
        <a:p>
          <a:endParaRPr lang="ru-RU"/>
        </a:p>
      </dgm:t>
    </dgm:pt>
    <dgm:pt modelId="{BB7808D8-7EEB-45B0-9CA5-87465A70026C}">
      <dgm:prSet phldrT="[Текст]" custT="1"/>
      <dgm:spPr/>
      <dgm:t>
        <a:bodyPr/>
        <a:lstStyle/>
        <a:p>
          <a:r>
            <a:rPr lang="ru-RU" sz="1400" b="1" dirty="0" smtClean="0"/>
            <a:t>Практики инклюзивного образования</a:t>
          </a:r>
          <a:endParaRPr lang="ru-RU" sz="1400" b="1" dirty="0"/>
        </a:p>
      </dgm:t>
    </dgm:pt>
    <dgm:pt modelId="{AEF74791-7D40-4F8D-98F0-C5578BD362CF}" type="parTrans" cxnId="{3DD895FA-92BA-4C6B-B682-2ECC639F13E0}">
      <dgm:prSet/>
      <dgm:spPr/>
      <dgm:t>
        <a:bodyPr/>
        <a:lstStyle/>
        <a:p>
          <a:endParaRPr lang="ru-RU"/>
        </a:p>
      </dgm:t>
    </dgm:pt>
    <dgm:pt modelId="{FABA60B3-4209-43F2-8FBC-757731D02573}" type="sibTrans" cxnId="{3DD895FA-92BA-4C6B-B682-2ECC639F13E0}">
      <dgm:prSet/>
      <dgm:spPr/>
      <dgm:t>
        <a:bodyPr/>
        <a:lstStyle/>
        <a:p>
          <a:endParaRPr lang="ru-RU"/>
        </a:p>
      </dgm:t>
    </dgm:pt>
    <dgm:pt modelId="{D1CAC9F3-067C-4A7A-9329-DF69373CEC2A}">
      <dgm:prSet custT="1"/>
      <dgm:spPr/>
      <dgm:t>
        <a:bodyPr/>
        <a:lstStyle/>
        <a:p>
          <a:r>
            <a:rPr lang="ru-RU" sz="2000" b="1" dirty="0" smtClean="0"/>
            <a:t>Поддержка школ с низкими образовательными результатами и школ, находящихся в неблагоприятных социальных условиях</a:t>
          </a:r>
          <a:endParaRPr lang="ru-RU" sz="2000" dirty="0"/>
        </a:p>
      </dgm:t>
    </dgm:pt>
    <dgm:pt modelId="{F78B5124-C12B-4C90-B113-5FC6ED0447CF}" type="parTrans" cxnId="{202FFDE0-56E0-4D73-91FC-083527C45152}">
      <dgm:prSet/>
      <dgm:spPr/>
      <dgm:t>
        <a:bodyPr/>
        <a:lstStyle/>
        <a:p>
          <a:endParaRPr lang="ru-RU"/>
        </a:p>
      </dgm:t>
    </dgm:pt>
    <dgm:pt modelId="{933237DF-0DEE-4297-89CF-86A44C7C6A4C}" type="sibTrans" cxnId="{202FFDE0-56E0-4D73-91FC-083527C45152}">
      <dgm:prSet/>
      <dgm:spPr/>
      <dgm:t>
        <a:bodyPr/>
        <a:lstStyle/>
        <a:p>
          <a:endParaRPr lang="ru-RU"/>
        </a:p>
      </dgm:t>
    </dgm:pt>
    <dgm:pt modelId="{7978AFB9-72B1-4B52-BBB1-1D08646CA82F}" type="pres">
      <dgm:prSet presAssocID="{251471FD-D061-4CAE-82DC-E5F97CC304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3BDD65-C266-4A4B-87E1-EA5481257160}" type="pres">
      <dgm:prSet presAssocID="{D1CAC9F3-067C-4A7A-9329-DF69373CEC2A}" presName="boxAndChildren" presStyleCnt="0"/>
      <dgm:spPr/>
    </dgm:pt>
    <dgm:pt modelId="{69E58721-D2B0-4610-AD73-2D5DD5FD7836}" type="pres">
      <dgm:prSet presAssocID="{D1CAC9F3-067C-4A7A-9329-DF69373CEC2A}" presName="parentTextBox" presStyleLbl="node1" presStyleIdx="0" presStyleCnt="2" custScaleY="100142"/>
      <dgm:spPr/>
      <dgm:t>
        <a:bodyPr/>
        <a:lstStyle/>
        <a:p>
          <a:endParaRPr lang="ru-RU"/>
        </a:p>
      </dgm:t>
    </dgm:pt>
    <dgm:pt modelId="{D2045FF2-8A2F-4B6C-955A-CED5988D3388}" type="pres">
      <dgm:prSet presAssocID="{5476169D-AEE0-4F42-A2C6-32D00DC555D3}" presName="sp" presStyleCnt="0"/>
      <dgm:spPr/>
    </dgm:pt>
    <dgm:pt modelId="{282BB2E5-C800-487F-9F79-65CCE79B8A3D}" type="pres">
      <dgm:prSet presAssocID="{F1035B0E-693C-4FE0-83BB-FE76B1244F23}" presName="arrowAndChildren" presStyleCnt="0"/>
      <dgm:spPr/>
    </dgm:pt>
    <dgm:pt modelId="{1FE0B076-3B4A-43EE-B5B4-9989E175C5E4}" type="pres">
      <dgm:prSet presAssocID="{F1035B0E-693C-4FE0-83BB-FE76B1244F23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0DFA0E22-5830-4D9F-9E91-81EDF16DC1F2}" type="pres">
      <dgm:prSet presAssocID="{F1035B0E-693C-4FE0-83BB-FE76B1244F23}" presName="arrow" presStyleLbl="node1" presStyleIdx="1" presStyleCnt="2" custLinFactNeighborX="-410" custLinFactNeighborY="-12364"/>
      <dgm:spPr/>
      <dgm:t>
        <a:bodyPr/>
        <a:lstStyle/>
        <a:p>
          <a:endParaRPr lang="ru-RU"/>
        </a:p>
      </dgm:t>
    </dgm:pt>
    <dgm:pt modelId="{7FF690E8-C27E-47B7-A596-C61DD0C13F40}" type="pres">
      <dgm:prSet presAssocID="{F1035B0E-693C-4FE0-83BB-FE76B1244F23}" presName="descendantArrow" presStyleCnt="0"/>
      <dgm:spPr/>
    </dgm:pt>
    <dgm:pt modelId="{4D55CF5B-4EC2-4075-9B75-4AB7EAA03EFD}" type="pres">
      <dgm:prSet presAssocID="{6A64984D-9D6E-44D9-8872-FAD1BF7C1FA8}" presName="childTextArrow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AD613-1E4F-4E38-BFF3-AEFBEF02F6F4}" type="pres">
      <dgm:prSet presAssocID="{BB7808D8-7EEB-45B0-9CA5-87465A70026C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3B11B9-0CDD-43B7-8454-6ACF1B16D67F}" type="presOf" srcId="{D1CAC9F3-067C-4A7A-9329-DF69373CEC2A}" destId="{69E58721-D2B0-4610-AD73-2D5DD5FD7836}" srcOrd="0" destOrd="0" presId="urn:microsoft.com/office/officeart/2005/8/layout/process4"/>
    <dgm:cxn modelId="{D3B1FCA7-CF39-4AB3-9D41-E42A9EE365B6}" type="presOf" srcId="{251471FD-D061-4CAE-82DC-E5F97CC304C6}" destId="{7978AFB9-72B1-4B52-BBB1-1D08646CA82F}" srcOrd="0" destOrd="0" presId="urn:microsoft.com/office/officeart/2005/8/layout/process4"/>
    <dgm:cxn modelId="{08390B06-9A8D-47A2-8CAB-F827EFEC20AA}" type="presOf" srcId="{F1035B0E-693C-4FE0-83BB-FE76B1244F23}" destId="{1FE0B076-3B4A-43EE-B5B4-9989E175C5E4}" srcOrd="0" destOrd="0" presId="urn:microsoft.com/office/officeart/2005/8/layout/process4"/>
    <dgm:cxn modelId="{597817AD-250B-4926-8FA2-D1B154A92B04}" type="presOf" srcId="{F1035B0E-693C-4FE0-83BB-FE76B1244F23}" destId="{0DFA0E22-5830-4D9F-9E91-81EDF16DC1F2}" srcOrd="1" destOrd="0" presId="urn:microsoft.com/office/officeart/2005/8/layout/process4"/>
    <dgm:cxn modelId="{E8A82B30-CC24-405B-A24D-B3F4215A04BF}" type="presOf" srcId="{6A64984D-9D6E-44D9-8872-FAD1BF7C1FA8}" destId="{4D55CF5B-4EC2-4075-9B75-4AB7EAA03EFD}" srcOrd="0" destOrd="0" presId="urn:microsoft.com/office/officeart/2005/8/layout/process4"/>
    <dgm:cxn modelId="{7CA2F5D6-2517-4E67-8DCE-5CC84BDBDEB9}" srcId="{F1035B0E-693C-4FE0-83BB-FE76B1244F23}" destId="{6A64984D-9D6E-44D9-8872-FAD1BF7C1FA8}" srcOrd="0" destOrd="0" parTransId="{14368B05-7E84-4A17-9751-B53C1657B6A6}" sibTransId="{D0030BED-7196-4F8B-9660-EE0E53606DEE}"/>
    <dgm:cxn modelId="{3DD895FA-92BA-4C6B-B682-2ECC639F13E0}" srcId="{F1035B0E-693C-4FE0-83BB-FE76B1244F23}" destId="{BB7808D8-7EEB-45B0-9CA5-87465A70026C}" srcOrd="1" destOrd="0" parTransId="{AEF74791-7D40-4F8D-98F0-C5578BD362CF}" sibTransId="{FABA60B3-4209-43F2-8FBC-757731D02573}"/>
    <dgm:cxn modelId="{84EDF771-DC71-4C73-A386-672A9FD4A0D8}" type="presOf" srcId="{BB7808D8-7EEB-45B0-9CA5-87465A70026C}" destId="{08EAD613-1E4F-4E38-BFF3-AEFBEF02F6F4}" srcOrd="0" destOrd="0" presId="urn:microsoft.com/office/officeart/2005/8/layout/process4"/>
    <dgm:cxn modelId="{2080F93E-369B-42C8-802F-2ADA9ADF2281}" srcId="{251471FD-D061-4CAE-82DC-E5F97CC304C6}" destId="{F1035B0E-693C-4FE0-83BB-FE76B1244F23}" srcOrd="0" destOrd="0" parTransId="{33398CE4-BE63-46EB-8C88-394EC86E3734}" sibTransId="{5476169D-AEE0-4F42-A2C6-32D00DC555D3}"/>
    <dgm:cxn modelId="{202FFDE0-56E0-4D73-91FC-083527C45152}" srcId="{251471FD-D061-4CAE-82DC-E5F97CC304C6}" destId="{D1CAC9F3-067C-4A7A-9329-DF69373CEC2A}" srcOrd="1" destOrd="0" parTransId="{F78B5124-C12B-4C90-B113-5FC6ED0447CF}" sibTransId="{933237DF-0DEE-4297-89CF-86A44C7C6A4C}"/>
    <dgm:cxn modelId="{60D62CF2-2522-459D-8521-002A574D800A}" type="presParOf" srcId="{7978AFB9-72B1-4B52-BBB1-1D08646CA82F}" destId="{DC3BDD65-C266-4A4B-87E1-EA5481257160}" srcOrd="0" destOrd="0" presId="urn:microsoft.com/office/officeart/2005/8/layout/process4"/>
    <dgm:cxn modelId="{958C9026-07EE-4E7A-B085-743D103EBBC9}" type="presParOf" srcId="{DC3BDD65-C266-4A4B-87E1-EA5481257160}" destId="{69E58721-D2B0-4610-AD73-2D5DD5FD7836}" srcOrd="0" destOrd="0" presId="urn:microsoft.com/office/officeart/2005/8/layout/process4"/>
    <dgm:cxn modelId="{E62CB9F1-324F-4ECF-ADC4-A0690386CD69}" type="presParOf" srcId="{7978AFB9-72B1-4B52-BBB1-1D08646CA82F}" destId="{D2045FF2-8A2F-4B6C-955A-CED5988D3388}" srcOrd="1" destOrd="0" presId="urn:microsoft.com/office/officeart/2005/8/layout/process4"/>
    <dgm:cxn modelId="{0CB8B0EE-7C46-48DA-A03A-E06B08539B3E}" type="presParOf" srcId="{7978AFB9-72B1-4B52-BBB1-1D08646CA82F}" destId="{282BB2E5-C800-487F-9F79-65CCE79B8A3D}" srcOrd="2" destOrd="0" presId="urn:microsoft.com/office/officeart/2005/8/layout/process4"/>
    <dgm:cxn modelId="{21215968-A44A-4B5B-A881-E0A6C82A5350}" type="presParOf" srcId="{282BB2E5-C800-487F-9F79-65CCE79B8A3D}" destId="{1FE0B076-3B4A-43EE-B5B4-9989E175C5E4}" srcOrd="0" destOrd="0" presId="urn:microsoft.com/office/officeart/2005/8/layout/process4"/>
    <dgm:cxn modelId="{8BF3054E-FDA7-44B9-8762-CC28512780CE}" type="presParOf" srcId="{282BB2E5-C800-487F-9F79-65CCE79B8A3D}" destId="{0DFA0E22-5830-4D9F-9E91-81EDF16DC1F2}" srcOrd="1" destOrd="0" presId="urn:microsoft.com/office/officeart/2005/8/layout/process4"/>
    <dgm:cxn modelId="{D400F160-18CF-4F70-A9F3-28723D2C447E}" type="presParOf" srcId="{282BB2E5-C800-487F-9F79-65CCE79B8A3D}" destId="{7FF690E8-C27E-47B7-A596-C61DD0C13F40}" srcOrd="2" destOrd="0" presId="urn:microsoft.com/office/officeart/2005/8/layout/process4"/>
    <dgm:cxn modelId="{F49E2677-335F-4AE0-94F3-A14CA0584250}" type="presParOf" srcId="{7FF690E8-C27E-47B7-A596-C61DD0C13F40}" destId="{4D55CF5B-4EC2-4075-9B75-4AB7EAA03EFD}" srcOrd="0" destOrd="0" presId="urn:microsoft.com/office/officeart/2005/8/layout/process4"/>
    <dgm:cxn modelId="{D6ED50CA-55DD-43B5-A3A7-14F5514D6443}" type="presParOf" srcId="{7FF690E8-C27E-47B7-A596-C61DD0C13F40}" destId="{08EAD613-1E4F-4E38-BFF3-AEFBEF02F6F4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2D3792-2E06-46F1-BECE-C4F3FA38C917}" type="doc">
      <dgm:prSet loTypeId="urn:microsoft.com/office/officeart/2005/8/layout/list1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9372E137-1EE3-45A4-B2DB-E85006424DD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Создание лучших практик преподавания по предметам: физика, химия, биология, иностранный язык, физическая культура, технология</a:t>
          </a:r>
          <a:endParaRPr lang="ru-RU" sz="2000" b="1" dirty="0">
            <a:solidFill>
              <a:schemeClr val="tx1"/>
            </a:solidFill>
          </a:endParaRPr>
        </a:p>
      </dgm:t>
    </dgm:pt>
    <dgm:pt modelId="{C59DBDD4-3C3C-438F-B6EF-CBF14654092B}" type="parTrans" cxnId="{ED6EC165-6BEE-475D-AB73-86F52FF2964A}">
      <dgm:prSet/>
      <dgm:spPr/>
      <dgm:t>
        <a:bodyPr/>
        <a:lstStyle/>
        <a:p>
          <a:endParaRPr lang="ru-RU"/>
        </a:p>
      </dgm:t>
    </dgm:pt>
    <dgm:pt modelId="{C848954E-C5AD-4397-AA5B-3C3614E494C3}" type="sibTrans" cxnId="{ED6EC165-6BEE-475D-AB73-86F52FF2964A}">
      <dgm:prSet/>
      <dgm:spPr/>
      <dgm:t>
        <a:bodyPr/>
        <a:lstStyle/>
        <a:p>
          <a:endParaRPr lang="ru-RU"/>
        </a:p>
      </dgm:t>
    </dgm:pt>
    <dgm:pt modelId="{7238775F-DAD6-4FA9-A755-F0FDB847290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Разработка и реализация модульных программ формирования </a:t>
          </a:r>
          <a:r>
            <a:rPr lang="ru-RU" sz="2000" b="1" dirty="0" err="1" smtClean="0">
              <a:solidFill>
                <a:schemeClr val="tx1"/>
              </a:solidFill>
            </a:rPr>
            <a:t>метапредметных</a:t>
          </a:r>
          <a:r>
            <a:rPr lang="ru-RU" sz="2000" b="1" dirty="0" smtClean="0">
              <a:solidFill>
                <a:schemeClr val="tx1"/>
              </a:solidFill>
            </a:rPr>
            <a:t> компетенций педагога</a:t>
          </a:r>
          <a:endParaRPr lang="ru-RU" sz="2000" b="1" dirty="0">
            <a:solidFill>
              <a:schemeClr val="tx1"/>
            </a:solidFill>
          </a:endParaRPr>
        </a:p>
      </dgm:t>
    </dgm:pt>
    <dgm:pt modelId="{130BE275-B3A4-438F-BE74-BA8C48CC9E84}" type="parTrans" cxnId="{69811837-DC2A-4768-B637-25BCE96AC9C7}">
      <dgm:prSet/>
      <dgm:spPr/>
      <dgm:t>
        <a:bodyPr/>
        <a:lstStyle/>
        <a:p>
          <a:endParaRPr lang="ru-RU"/>
        </a:p>
      </dgm:t>
    </dgm:pt>
    <dgm:pt modelId="{76B4663E-1D6F-4366-AE31-E7CDBF42C439}" type="sibTrans" cxnId="{69811837-DC2A-4768-B637-25BCE96AC9C7}">
      <dgm:prSet/>
      <dgm:spPr/>
      <dgm:t>
        <a:bodyPr/>
        <a:lstStyle/>
        <a:p>
          <a:endParaRPr lang="ru-RU"/>
        </a:p>
      </dgm:t>
    </dgm:pt>
    <dgm:pt modelId="{C8BFA215-A483-4B15-A8D6-CE328911BE1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Создание практик формирующего оценивания</a:t>
          </a:r>
          <a:endParaRPr lang="ru-RU" sz="2000" b="1" dirty="0">
            <a:solidFill>
              <a:schemeClr val="tx1"/>
            </a:solidFill>
          </a:endParaRPr>
        </a:p>
      </dgm:t>
    </dgm:pt>
    <dgm:pt modelId="{719AB2A4-C69A-477B-87FB-B8926CEEF625}" type="parTrans" cxnId="{8C7A6BB5-16E6-4435-84A3-BE8B5433DCDF}">
      <dgm:prSet/>
      <dgm:spPr/>
      <dgm:t>
        <a:bodyPr/>
        <a:lstStyle/>
        <a:p>
          <a:endParaRPr lang="ru-RU"/>
        </a:p>
      </dgm:t>
    </dgm:pt>
    <dgm:pt modelId="{D1B21CA7-B464-40B0-ABC0-42283E4F1CB4}" type="sibTrans" cxnId="{8C7A6BB5-16E6-4435-84A3-BE8B5433DCDF}">
      <dgm:prSet/>
      <dgm:spPr/>
      <dgm:t>
        <a:bodyPr/>
        <a:lstStyle/>
        <a:p>
          <a:endParaRPr lang="ru-RU"/>
        </a:p>
      </dgm:t>
    </dgm:pt>
    <dgm:pt modelId="{881AE444-17A4-43C6-A389-C5AF703CE8E3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Разработка новых подходов к реализации примерных основных образовательных программ</a:t>
          </a:r>
          <a:endParaRPr lang="ru-RU" sz="2000" b="1" dirty="0">
            <a:solidFill>
              <a:schemeClr val="tx1"/>
            </a:solidFill>
          </a:endParaRPr>
        </a:p>
      </dgm:t>
    </dgm:pt>
    <dgm:pt modelId="{740110A9-7537-417B-BDDA-95C856846E1E}" type="parTrans" cxnId="{300D24E4-967C-4A46-B964-3A55D378827A}">
      <dgm:prSet/>
      <dgm:spPr/>
      <dgm:t>
        <a:bodyPr/>
        <a:lstStyle/>
        <a:p>
          <a:endParaRPr lang="ru-RU"/>
        </a:p>
      </dgm:t>
    </dgm:pt>
    <dgm:pt modelId="{8FE958A3-B08E-4DCC-B232-37C47DF81056}" type="sibTrans" cxnId="{300D24E4-967C-4A46-B964-3A55D378827A}">
      <dgm:prSet/>
      <dgm:spPr/>
      <dgm:t>
        <a:bodyPr/>
        <a:lstStyle/>
        <a:p>
          <a:endParaRPr lang="ru-RU"/>
        </a:p>
      </dgm:t>
    </dgm:pt>
    <dgm:pt modelId="{54794F55-B35F-4270-8A38-D172EE345762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Создание новых практик реализации адаптированных образовательных программ, в том числе внеурочной деятельности детей с ОВЗ</a:t>
          </a:r>
          <a:endParaRPr lang="ru-RU" sz="2000" b="1" dirty="0">
            <a:solidFill>
              <a:schemeClr val="tx1"/>
            </a:solidFill>
          </a:endParaRPr>
        </a:p>
      </dgm:t>
    </dgm:pt>
    <dgm:pt modelId="{DE38405F-E7B0-4005-AC71-018F162D5DAA}" type="parTrans" cxnId="{3C8158AF-53BB-4D8E-8B5C-9DB5B0624ACB}">
      <dgm:prSet/>
      <dgm:spPr/>
      <dgm:t>
        <a:bodyPr/>
        <a:lstStyle/>
        <a:p>
          <a:endParaRPr lang="ru-RU"/>
        </a:p>
      </dgm:t>
    </dgm:pt>
    <dgm:pt modelId="{00C7E0A9-753E-4A2B-8845-1D4E289FF508}" type="sibTrans" cxnId="{3C8158AF-53BB-4D8E-8B5C-9DB5B0624ACB}">
      <dgm:prSet/>
      <dgm:spPr/>
      <dgm:t>
        <a:bodyPr/>
        <a:lstStyle/>
        <a:p>
          <a:endParaRPr lang="ru-RU"/>
        </a:p>
      </dgm:t>
    </dgm:pt>
    <dgm:pt modelId="{BCB8B36C-1551-4C58-9EE5-985D44739071}" type="pres">
      <dgm:prSet presAssocID="{0B2D3792-2E06-46F1-BECE-C4F3FA38C91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81F913-4801-43E5-B4AE-2E7723E32D86}" type="pres">
      <dgm:prSet presAssocID="{9372E137-1EE3-45A4-B2DB-E85006424DDF}" presName="parentLin" presStyleCnt="0"/>
      <dgm:spPr/>
      <dgm:t>
        <a:bodyPr/>
        <a:lstStyle/>
        <a:p>
          <a:endParaRPr lang="ru-RU"/>
        </a:p>
      </dgm:t>
    </dgm:pt>
    <dgm:pt modelId="{E98502DE-76D7-4E2B-8465-39448136A794}" type="pres">
      <dgm:prSet presAssocID="{9372E137-1EE3-45A4-B2DB-E85006424DD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400C1FD-1CA8-4822-B951-CB3AABFD6F63}" type="pres">
      <dgm:prSet presAssocID="{9372E137-1EE3-45A4-B2DB-E85006424DDF}" presName="parentText" presStyleLbl="node1" presStyleIdx="0" presStyleCnt="5" custScaleX="137812" custScaleY="168615" custLinFactNeighborX="17186" custLinFactNeighborY="-10512">
        <dgm:presLayoutVars>
          <dgm:chMax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CB7B7D1C-F333-4ADE-BC80-DACA51D179AF}" type="pres">
      <dgm:prSet presAssocID="{9372E137-1EE3-45A4-B2DB-E85006424DDF}" presName="negativeSpace" presStyleCnt="0"/>
      <dgm:spPr/>
      <dgm:t>
        <a:bodyPr/>
        <a:lstStyle/>
        <a:p>
          <a:endParaRPr lang="ru-RU"/>
        </a:p>
      </dgm:t>
    </dgm:pt>
    <dgm:pt modelId="{41174895-4B2B-4C96-AFE9-1ACB2985A015}" type="pres">
      <dgm:prSet presAssocID="{9372E137-1EE3-45A4-B2DB-E85006424DDF}" presName="childText" presStyleLbl="conFgAcc1" presStyleIdx="0" presStyleCnt="5" custScaleY="96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26316B-DD4A-47BB-A6A0-8AF67AF2D0C1}" type="pres">
      <dgm:prSet presAssocID="{C848954E-C5AD-4397-AA5B-3C3614E494C3}" presName="spaceBetweenRectangles" presStyleCnt="0"/>
      <dgm:spPr/>
      <dgm:t>
        <a:bodyPr/>
        <a:lstStyle/>
        <a:p>
          <a:endParaRPr lang="ru-RU"/>
        </a:p>
      </dgm:t>
    </dgm:pt>
    <dgm:pt modelId="{C9802398-74B4-4188-8ED3-4B87814C242D}" type="pres">
      <dgm:prSet presAssocID="{7238775F-DAD6-4FA9-A755-F0FDB8472900}" presName="parentLin" presStyleCnt="0"/>
      <dgm:spPr/>
      <dgm:t>
        <a:bodyPr/>
        <a:lstStyle/>
        <a:p>
          <a:endParaRPr lang="ru-RU"/>
        </a:p>
      </dgm:t>
    </dgm:pt>
    <dgm:pt modelId="{1097408E-1DA1-49FA-98BF-902332BE5EC8}" type="pres">
      <dgm:prSet presAssocID="{7238775F-DAD6-4FA9-A755-F0FDB847290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9EDC8C57-C831-48A3-8FE8-36DD7991D1DF}" type="pres">
      <dgm:prSet presAssocID="{7238775F-DAD6-4FA9-A755-F0FDB8472900}" presName="parentText" presStyleLbl="node1" presStyleIdx="1" presStyleCnt="5" custScaleX="136123" custScaleY="189738" custLinFactNeighborX="17186" custLinFactNeighborY="-10512">
        <dgm:presLayoutVars>
          <dgm:chMax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F4623155-2044-461B-9126-403E0B65300C}" type="pres">
      <dgm:prSet presAssocID="{7238775F-DAD6-4FA9-A755-F0FDB8472900}" presName="negativeSpace" presStyleCnt="0"/>
      <dgm:spPr/>
      <dgm:t>
        <a:bodyPr/>
        <a:lstStyle/>
        <a:p>
          <a:endParaRPr lang="ru-RU"/>
        </a:p>
      </dgm:t>
    </dgm:pt>
    <dgm:pt modelId="{1A1B6389-BBF1-450B-A3C9-62F8C463C841}" type="pres">
      <dgm:prSet presAssocID="{7238775F-DAD6-4FA9-A755-F0FDB8472900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84A01-D0A3-43F7-A981-3DB93E703BD4}" type="pres">
      <dgm:prSet presAssocID="{76B4663E-1D6F-4366-AE31-E7CDBF42C439}" presName="spaceBetweenRectangles" presStyleCnt="0"/>
      <dgm:spPr/>
      <dgm:t>
        <a:bodyPr/>
        <a:lstStyle/>
        <a:p>
          <a:endParaRPr lang="ru-RU"/>
        </a:p>
      </dgm:t>
    </dgm:pt>
    <dgm:pt modelId="{AF3A6675-CE17-49F5-A6AD-4A1AD0450277}" type="pres">
      <dgm:prSet presAssocID="{C8BFA215-A483-4B15-A8D6-CE328911BE16}" presName="parentLin" presStyleCnt="0"/>
      <dgm:spPr/>
      <dgm:t>
        <a:bodyPr/>
        <a:lstStyle/>
        <a:p>
          <a:endParaRPr lang="ru-RU"/>
        </a:p>
      </dgm:t>
    </dgm:pt>
    <dgm:pt modelId="{585D23F0-E044-4F46-96CD-5804125413E9}" type="pres">
      <dgm:prSet presAssocID="{C8BFA215-A483-4B15-A8D6-CE328911BE16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777B4ED9-7823-4A9F-8CEF-4D5572ED4DED}" type="pres">
      <dgm:prSet presAssocID="{C8BFA215-A483-4B15-A8D6-CE328911BE16}" presName="parentText" presStyleLbl="node1" presStyleIdx="2" presStyleCnt="5" custScaleX="139311" custScaleY="101674" custLinFactNeighborX="4320" custLinFactNeighborY="-9671">
        <dgm:presLayoutVars>
          <dgm:chMax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3F8CD5BA-56EC-4787-93AA-4BD6C488DD0C}" type="pres">
      <dgm:prSet presAssocID="{C8BFA215-A483-4B15-A8D6-CE328911BE16}" presName="negativeSpace" presStyleCnt="0"/>
      <dgm:spPr/>
      <dgm:t>
        <a:bodyPr/>
        <a:lstStyle/>
        <a:p>
          <a:endParaRPr lang="ru-RU"/>
        </a:p>
      </dgm:t>
    </dgm:pt>
    <dgm:pt modelId="{62E3E5C0-41EC-4F04-8AA3-59B9DE82B6C0}" type="pres">
      <dgm:prSet presAssocID="{C8BFA215-A483-4B15-A8D6-CE328911BE16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92FFD-C41C-488A-9ED5-D1281A37071C}" type="pres">
      <dgm:prSet presAssocID="{D1B21CA7-B464-40B0-ABC0-42283E4F1CB4}" presName="spaceBetweenRectangles" presStyleCnt="0"/>
      <dgm:spPr/>
      <dgm:t>
        <a:bodyPr/>
        <a:lstStyle/>
        <a:p>
          <a:endParaRPr lang="ru-RU"/>
        </a:p>
      </dgm:t>
    </dgm:pt>
    <dgm:pt modelId="{BCEA7E8E-ED7A-4F9A-9FFE-49388E0B7202}" type="pres">
      <dgm:prSet presAssocID="{881AE444-17A4-43C6-A389-C5AF703CE8E3}" presName="parentLin" presStyleCnt="0"/>
      <dgm:spPr/>
      <dgm:t>
        <a:bodyPr/>
        <a:lstStyle/>
        <a:p>
          <a:endParaRPr lang="ru-RU"/>
        </a:p>
      </dgm:t>
    </dgm:pt>
    <dgm:pt modelId="{835D3E57-9AFF-4B53-BEB6-A876C2956D76}" type="pres">
      <dgm:prSet presAssocID="{881AE444-17A4-43C6-A389-C5AF703CE8E3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9F2FECA5-32D0-4F7F-B977-F169283B66AE}" type="pres">
      <dgm:prSet presAssocID="{881AE444-17A4-43C6-A389-C5AF703CE8E3}" presName="parentText" presStyleLbl="node1" presStyleIdx="3" presStyleCnt="5" custScaleX="160087" custScaleY="195838" custLinFactNeighborX="7063" custLinFactNeighborY="10486">
        <dgm:presLayoutVars>
          <dgm:chMax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CC1D6B60-67BE-426A-8EE4-4F011F9669EC}" type="pres">
      <dgm:prSet presAssocID="{881AE444-17A4-43C6-A389-C5AF703CE8E3}" presName="negativeSpace" presStyleCnt="0"/>
      <dgm:spPr/>
      <dgm:t>
        <a:bodyPr/>
        <a:lstStyle/>
        <a:p>
          <a:endParaRPr lang="ru-RU"/>
        </a:p>
      </dgm:t>
    </dgm:pt>
    <dgm:pt modelId="{04940495-A8AB-4D94-B0BB-30E80EBD2082}" type="pres">
      <dgm:prSet presAssocID="{881AE444-17A4-43C6-A389-C5AF703CE8E3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055AA-4C09-41B3-ADFB-2BDF3CB14865}" type="pres">
      <dgm:prSet presAssocID="{8FE958A3-B08E-4DCC-B232-37C47DF81056}" presName="spaceBetweenRectangles" presStyleCnt="0"/>
      <dgm:spPr/>
      <dgm:t>
        <a:bodyPr/>
        <a:lstStyle/>
        <a:p>
          <a:endParaRPr lang="ru-RU"/>
        </a:p>
      </dgm:t>
    </dgm:pt>
    <dgm:pt modelId="{DCD5357C-BC9D-4444-AF87-1372FAB83C7A}" type="pres">
      <dgm:prSet presAssocID="{54794F55-B35F-4270-8A38-D172EE345762}" presName="parentLin" presStyleCnt="0"/>
      <dgm:spPr/>
      <dgm:t>
        <a:bodyPr/>
        <a:lstStyle/>
        <a:p>
          <a:endParaRPr lang="ru-RU"/>
        </a:p>
      </dgm:t>
    </dgm:pt>
    <dgm:pt modelId="{291E5A34-CEFF-4F9B-B92A-F97F491C7FFE}" type="pres">
      <dgm:prSet presAssocID="{54794F55-B35F-4270-8A38-D172EE345762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3E4F4850-91F0-4F3C-99D2-7C037088F37C}" type="pres">
      <dgm:prSet presAssocID="{54794F55-B35F-4270-8A38-D172EE345762}" presName="parentText" presStyleLbl="node1" presStyleIdx="4" presStyleCnt="5" custScaleX="139656" custScaleY="187499">
        <dgm:presLayoutVars>
          <dgm:chMax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964654B6-6383-4C54-B7A3-CA5FC7DB5186}" type="pres">
      <dgm:prSet presAssocID="{54794F55-B35F-4270-8A38-D172EE345762}" presName="negativeSpace" presStyleCnt="0"/>
      <dgm:spPr/>
      <dgm:t>
        <a:bodyPr/>
        <a:lstStyle/>
        <a:p>
          <a:endParaRPr lang="ru-RU"/>
        </a:p>
      </dgm:t>
    </dgm:pt>
    <dgm:pt modelId="{29822569-F7A7-4FEF-A663-12DEBDA75DED}" type="pres">
      <dgm:prSet presAssocID="{54794F55-B35F-4270-8A38-D172EE345762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1F117D-7226-4A1D-8F69-C2AA031ACD4A}" type="presOf" srcId="{54794F55-B35F-4270-8A38-D172EE345762}" destId="{291E5A34-CEFF-4F9B-B92A-F97F491C7FFE}" srcOrd="0" destOrd="0" presId="urn:microsoft.com/office/officeart/2005/8/layout/list1"/>
    <dgm:cxn modelId="{5510EB71-25F8-4758-A6EF-BFA0A641F114}" type="presOf" srcId="{C8BFA215-A483-4B15-A8D6-CE328911BE16}" destId="{777B4ED9-7823-4A9F-8CEF-4D5572ED4DED}" srcOrd="1" destOrd="0" presId="urn:microsoft.com/office/officeart/2005/8/layout/list1"/>
    <dgm:cxn modelId="{0F1EF28D-57BE-4672-BCC1-4CBEE918FE0A}" type="presOf" srcId="{7238775F-DAD6-4FA9-A755-F0FDB8472900}" destId="{9EDC8C57-C831-48A3-8FE8-36DD7991D1DF}" srcOrd="1" destOrd="0" presId="urn:microsoft.com/office/officeart/2005/8/layout/list1"/>
    <dgm:cxn modelId="{D637F68E-F00F-48E8-B2A5-6C56E85912EF}" type="presOf" srcId="{54794F55-B35F-4270-8A38-D172EE345762}" destId="{3E4F4850-91F0-4F3C-99D2-7C037088F37C}" srcOrd="1" destOrd="0" presId="urn:microsoft.com/office/officeart/2005/8/layout/list1"/>
    <dgm:cxn modelId="{9C04D68B-C182-4E27-ABAF-3CD6C58C53A2}" type="presOf" srcId="{9372E137-1EE3-45A4-B2DB-E85006424DDF}" destId="{5400C1FD-1CA8-4822-B951-CB3AABFD6F63}" srcOrd="1" destOrd="0" presId="urn:microsoft.com/office/officeart/2005/8/layout/list1"/>
    <dgm:cxn modelId="{C3D4D6A7-3404-4C10-A1CE-6ACC846FDC02}" type="presOf" srcId="{0B2D3792-2E06-46F1-BECE-C4F3FA38C917}" destId="{BCB8B36C-1551-4C58-9EE5-985D44739071}" srcOrd="0" destOrd="0" presId="urn:microsoft.com/office/officeart/2005/8/layout/list1"/>
    <dgm:cxn modelId="{3C8158AF-53BB-4D8E-8B5C-9DB5B0624ACB}" srcId="{0B2D3792-2E06-46F1-BECE-C4F3FA38C917}" destId="{54794F55-B35F-4270-8A38-D172EE345762}" srcOrd="4" destOrd="0" parTransId="{DE38405F-E7B0-4005-AC71-018F162D5DAA}" sibTransId="{00C7E0A9-753E-4A2B-8845-1D4E289FF508}"/>
    <dgm:cxn modelId="{86F52D62-DCAA-496E-A2F0-44CBDFCB0FD3}" type="presOf" srcId="{9372E137-1EE3-45A4-B2DB-E85006424DDF}" destId="{E98502DE-76D7-4E2B-8465-39448136A794}" srcOrd="0" destOrd="0" presId="urn:microsoft.com/office/officeart/2005/8/layout/list1"/>
    <dgm:cxn modelId="{69811837-DC2A-4768-B637-25BCE96AC9C7}" srcId="{0B2D3792-2E06-46F1-BECE-C4F3FA38C917}" destId="{7238775F-DAD6-4FA9-A755-F0FDB8472900}" srcOrd="1" destOrd="0" parTransId="{130BE275-B3A4-438F-BE74-BA8C48CC9E84}" sibTransId="{76B4663E-1D6F-4366-AE31-E7CDBF42C439}"/>
    <dgm:cxn modelId="{ED6EC165-6BEE-475D-AB73-86F52FF2964A}" srcId="{0B2D3792-2E06-46F1-BECE-C4F3FA38C917}" destId="{9372E137-1EE3-45A4-B2DB-E85006424DDF}" srcOrd="0" destOrd="0" parTransId="{C59DBDD4-3C3C-438F-B6EF-CBF14654092B}" sibTransId="{C848954E-C5AD-4397-AA5B-3C3614E494C3}"/>
    <dgm:cxn modelId="{0C778629-0945-4DE2-A4F0-C6CABDBA3143}" type="presOf" srcId="{C8BFA215-A483-4B15-A8D6-CE328911BE16}" destId="{585D23F0-E044-4F46-96CD-5804125413E9}" srcOrd="0" destOrd="0" presId="urn:microsoft.com/office/officeart/2005/8/layout/list1"/>
    <dgm:cxn modelId="{566EA617-B8BC-473D-8EF2-4FB797F18C1F}" type="presOf" srcId="{7238775F-DAD6-4FA9-A755-F0FDB8472900}" destId="{1097408E-1DA1-49FA-98BF-902332BE5EC8}" srcOrd="0" destOrd="0" presId="urn:microsoft.com/office/officeart/2005/8/layout/list1"/>
    <dgm:cxn modelId="{300D24E4-967C-4A46-B964-3A55D378827A}" srcId="{0B2D3792-2E06-46F1-BECE-C4F3FA38C917}" destId="{881AE444-17A4-43C6-A389-C5AF703CE8E3}" srcOrd="3" destOrd="0" parTransId="{740110A9-7537-417B-BDDA-95C856846E1E}" sibTransId="{8FE958A3-B08E-4DCC-B232-37C47DF81056}"/>
    <dgm:cxn modelId="{A44C390C-A68B-4B06-A0EE-C0F9AE25102A}" type="presOf" srcId="{881AE444-17A4-43C6-A389-C5AF703CE8E3}" destId="{835D3E57-9AFF-4B53-BEB6-A876C2956D76}" srcOrd="0" destOrd="0" presId="urn:microsoft.com/office/officeart/2005/8/layout/list1"/>
    <dgm:cxn modelId="{8C7A6BB5-16E6-4435-84A3-BE8B5433DCDF}" srcId="{0B2D3792-2E06-46F1-BECE-C4F3FA38C917}" destId="{C8BFA215-A483-4B15-A8D6-CE328911BE16}" srcOrd="2" destOrd="0" parTransId="{719AB2A4-C69A-477B-87FB-B8926CEEF625}" sibTransId="{D1B21CA7-B464-40B0-ABC0-42283E4F1CB4}"/>
    <dgm:cxn modelId="{4F313C49-23A6-42F1-9FE5-456BF8192F0B}" type="presOf" srcId="{881AE444-17A4-43C6-A389-C5AF703CE8E3}" destId="{9F2FECA5-32D0-4F7F-B977-F169283B66AE}" srcOrd="1" destOrd="0" presId="urn:microsoft.com/office/officeart/2005/8/layout/list1"/>
    <dgm:cxn modelId="{F50F5AFB-080B-4C0B-8FCB-85C737360ED7}" type="presParOf" srcId="{BCB8B36C-1551-4C58-9EE5-985D44739071}" destId="{C081F913-4801-43E5-B4AE-2E7723E32D86}" srcOrd="0" destOrd="0" presId="urn:microsoft.com/office/officeart/2005/8/layout/list1"/>
    <dgm:cxn modelId="{F83F5746-8E16-4FBB-929F-C33C5630B056}" type="presParOf" srcId="{C081F913-4801-43E5-B4AE-2E7723E32D86}" destId="{E98502DE-76D7-4E2B-8465-39448136A794}" srcOrd="0" destOrd="0" presId="urn:microsoft.com/office/officeart/2005/8/layout/list1"/>
    <dgm:cxn modelId="{2A453A47-1D05-4FDA-91AB-CFD325E88695}" type="presParOf" srcId="{C081F913-4801-43E5-B4AE-2E7723E32D86}" destId="{5400C1FD-1CA8-4822-B951-CB3AABFD6F63}" srcOrd="1" destOrd="0" presId="urn:microsoft.com/office/officeart/2005/8/layout/list1"/>
    <dgm:cxn modelId="{56C766DF-2C69-4EDD-B6F1-4DCCEAB57958}" type="presParOf" srcId="{BCB8B36C-1551-4C58-9EE5-985D44739071}" destId="{CB7B7D1C-F333-4ADE-BC80-DACA51D179AF}" srcOrd="1" destOrd="0" presId="urn:microsoft.com/office/officeart/2005/8/layout/list1"/>
    <dgm:cxn modelId="{A525CB48-CD7E-437C-A3D3-4678085EF75A}" type="presParOf" srcId="{BCB8B36C-1551-4C58-9EE5-985D44739071}" destId="{41174895-4B2B-4C96-AFE9-1ACB2985A015}" srcOrd="2" destOrd="0" presId="urn:microsoft.com/office/officeart/2005/8/layout/list1"/>
    <dgm:cxn modelId="{BF0FDA87-D9D7-41E8-A580-04B0F1D9F00B}" type="presParOf" srcId="{BCB8B36C-1551-4C58-9EE5-985D44739071}" destId="{E826316B-DD4A-47BB-A6A0-8AF67AF2D0C1}" srcOrd="3" destOrd="0" presId="urn:microsoft.com/office/officeart/2005/8/layout/list1"/>
    <dgm:cxn modelId="{90D2F8F3-6FE8-47B1-9887-119E5E4A39F8}" type="presParOf" srcId="{BCB8B36C-1551-4C58-9EE5-985D44739071}" destId="{C9802398-74B4-4188-8ED3-4B87814C242D}" srcOrd="4" destOrd="0" presId="urn:microsoft.com/office/officeart/2005/8/layout/list1"/>
    <dgm:cxn modelId="{AA95AF67-771D-46D7-B591-324D122DDDD8}" type="presParOf" srcId="{C9802398-74B4-4188-8ED3-4B87814C242D}" destId="{1097408E-1DA1-49FA-98BF-902332BE5EC8}" srcOrd="0" destOrd="0" presId="urn:microsoft.com/office/officeart/2005/8/layout/list1"/>
    <dgm:cxn modelId="{AC7C1185-2567-4D48-A5B3-94D40134B4F4}" type="presParOf" srcId="{C9802398-74B4-4188-8ED3-4B87814C242D}" destId="{9EDC8C57-C831-48A3-8FE8-36DD7991D1DF}" srcOrd="1" destOrd="0" presId="urn:microsoft.com/office/officeart/2005/8/layout/list1"/>
    <dgm:cxn modelId="{5AE376C7-3EF1-48AD-9D39-7EBA8BA21739}" type="presParOf" srcId="{BCB8B36C-1551-4C58-9EE5-985D44739071}" destId="{F4623155-2044-461B-9126-403E0B65300C}" srcOrd="5" destOrd="0" presId="urn:microsoft.com/office/officeart/2005/8/layout/list1"/>
    <dgm:cxn modelId="{9447488C-1D37-48AD-B448-A621B499A3CD}" type="presParOf" srcId="{BCB8B36C-1551-4C58-9EE5-985D44739071}" destId="{1A1B6389-BBF1-450B-A3C9-62F8C463C841}" srcOrd="6" destOrd="0" presId="urn:microsoft.com/office/officeart/2005/8/layout/list1"/>
    <dgm:cxn modelId="{C7A7BDB9-4715-4121-B1D9-04A92286EF6C}" type="presParOf" srcId="{BCB8B36C-1551-4C58-9EE5-985D44739071}" destId="{C8384A01-D0A3-43F7-A981-3DB93E703BD4}" srcOrd="7" destOrd="0" presId="urn:microsoft.com/office/officeart/2005/8/layout/list1"/>
    <dgm:cxn modelId="{61227848-E08F-4418-9FF5-A85198B4C2D8}" type="presParOf" srcId="{BCB8B36C-1551-4C58-9EE5-985D44739071}" destId="{AF3A6675-CE17-49F5-A6AD-4A1AD0450277}" srcOrd="8" destOrd="0" presId="urn:microsoft.com/office/officeart/2005/8/layout/list1"/>
    <dgm:cxn modelId="{C05B4AE2-6D0D-4E2A-A069-AFC59941C1F1}" type="presParOf" srcId="{AF3A6675-CE17-49F5-A6AD-4A1AD0450277}" destId="{585D23F0-E044-4F46-96CD-5804125413E9}" srcOrd="0" destOrd="0" presId="urn:microsoft.com/office/officeart/2005/8/layout/list1"/>
    <dgm:cxn modelId="{489771B3-10DB-415D-8A29-1160DDB10D97}" type="presParOf" srcId="{AF3A6675-CE17-49F5-A6AD-4A1AD0450277}" destId="{777B4ED9-7823-4A9F-8CEF-4D5572ED4DED}" srcOrd="1" destOrd="0" presId="urn:microsoft.com/office/officeart/2005/8/layout/list1"/>
    <dgm:cxn modelId="{25B3D821-0B1E-4228-8533-C84F7A0A0EC5}" type="presParOf" srcId="{BCB8B36C-1551-4C58-9EE5-985D44739071}" destId="{3F8CD5BA-56EC-4787-93AA-4BD6C488DD0C}" srcOrd="9" destOrd="0" presId="urn:microsoft.com/office/officeart/2005/8/layout/list1"/>
    <dgm:cxn modelId="{D4897A53-7162-4C83-AC32-2BEDA1BDDCDA}" type="presParOf" srcId="{BCB8B36C-1551-4C58-9EE5-985D44739071}" destId="{62E3E5C0-41EC-4F04-8AA3-59B9DE82B6C0}" srcOrd="10" destOrd="0" presId="urn:microsoft.com/office/officeart/2005/8/layout/list1"/>
    <dgm:cxn modelId="{76312CFA-9085-4C3D-8595-4B0F475667A3}" type="presParOf" srcId="{BCB8B36C-1551-4C58-9EE5-985D44739071}" destId="{B7B92FFD-C41C-488A-9ED5-D1281A37071C}" srcOrd="11" destOrd="0" presId="urn:microsoft.com/office/officeart/2005/8/layout/list1"/>
    <dgm:cxn modelId="{8E2600B2-16F0-4C00-9177-0FA6AA93BE23}" type="presParOf" srcId="{BCB8B36C-1551-4C58-9EE5-985D44739071}" destId="{BCEA7E8E-ED7A-4F9A-9FFE-49388E0B7202}" srcOrd="12" destOrd="0" presId="urn:microsoft.com/office/officeart/2005/8/layout/list1"/>
    <dgm:cxn modelId="{D7A00834-DD42-4FDE-A9BE-473EDB3A9118}" type="presParOf" srcId="{BCEA7E8E-ED7A-4F9A-9FFE-49388E0B7202}" destId="{835D3E57-9AFF-4B53-BEB6-A876C2956D76}" srcOrd="0" destOrd="0" presId="urn:microsoft.com/office/officeart/2005/8/layout/list1"/>
    <dgm:cxn modelId="{0A0DFCC2-F545-4D8E-B866-8503ED8C3A40}" type="presParOf" srcId="{BCEA7E8E-ED7A-4F9A-9FFE-49388E0B7202}" destId="{9F2FECA5-32D0-4F7F-B977-F169283B66AE}" srcOrd="1" destOrd="0" presId="urn:microsoft.com/office/officeart/2005/8/layout/list1"/>
    <dgm:cxn modelId="{976848D7-D175-445A-BEBC-19A2DCBEE0FC}" type="presParOf" srcId="{BCB8B36C-1551-4C58-9EE5-985D44739071}" destId="{CC1D6B60-67BE-426A-8EE4-4F011F9669EC}" srcOrd="13" destOrd="0" presId="urn:microsoft.com/office/officeart/2005/8/layout/list1"/>
    <dgm:cxn modelId="{7F92CAD5-CDBE-4ABA-840A-484BE1D65A08}" type="presParOf" srcId="{BCB8B36C-1551-4C58-9EE5-985D44739071}" destId="{04940495-A8AB-4D94-B0BB-30E80EBD2082}" srcOrd="14" destOrd="0" presId="urn:microsoft.com/office/officeart/2005/8/layout/list1"/>
    <dgm:cxn modelId="{AE9C4AA0-ADDD-4BB5-928A-759112432512}" type="presParOf" srcId="{BCB8B36C-1551-4C58-9EE5-985D44739071}" destId="{718055AA-4C09-41B3-ADFB-2BDF3CB14865}" srcOrd="15" destOrd="0" presId="urn:microsoft.com/office/officeart/2005/8/layout/list1"/>
    <dgm:cxn modelId="{B003EDE7-2075-446D-A479-EB4EAE7831E4}" type="presParOf" srcId="{BCB8B36C-1551-4C58-9EE5-985D44739071}" destId="{DCD5357C-BC9D-4444-AF87-1372FAB83C7A}" srcOrd="16" destOrd="0" presId="urn:microsoft.com/office/officeart/2005/8/layout/list1"/>
    <dgm:cxn modelId="{5C4EE3AB-33F7-4747-B71C-56EB6265DB6C}" type="presParOf" srcId="{DCD5357C-BC9D-4444-AF87-1372FAB83C7A}" destId="{291E5A34-CEFF-4F9B-B92A-F97F491C7FFE}" srcOrd="0" destOrd="0" presId="urn:microsoft.com/office/officeart/2005/8/layout/list1"/>
    <dgm:cxn modelId="{3EEFBDD5-4CE2-4BFB-A5C7-D39A392CD972}" type="presParOf" srcId="{DCD5357C-BC9D-4444-AF87-1372FAB83C7A}" destId="{3E4F4850-91F0-4F3C-99D2-7C037088F37C}" srcOrd="1" destOrd="0" presId="urn:microsoft.com/office/officeart/2005/8/layout/list1"/>
    <dgm:cxn modelId="{A0CEB48C-7317-4E43-AA81-B351BDD01180}" type="presParOf" srcId="{BCB8B36C-1551-4C58-9EE5-985D44739071}" destId="{964654B6-6383-4C54-B7A3-CA5FC7DB5186}" srcOrd="17" destOrd="0" presId="urn:microsoft.com/office/officeart/2005/8/layout/list1"/>
    <dgm:cxn modelId="{C9E634E3-ED94-4B76-A539-B931CB220446}" type="presParOf" srcId="{BCB8B36C-1551-4C58-9EE5-985D44739071}" destId="{29822569-F7A7-4FEF-A663-12DEBDA75DE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09AAA2-85F7-41C0-BCBC-CF20AF4DE665}" type="doc">
      <dgm:prSet loTypeId="urn:microsoft.com/office/officeart/2005/8/layout/list1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1FAA8F1D-AA46-4AA7-9C62-4C62DCA0359A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/>
            <a:t>Включение </a:t>
          </a:r>
          <a:r>
            <a:rPr lang="ru-RU" sz="1600" b="1" dirty="0" smtClean="0"/>
            <a:t>дополнительного содержания</a:t>
          </a:r>
          <a:r>
            <a:rPr lang="ru-RU" sz="1600" dirty="0" smtClean="0"/>
            <a:t> в рабочие программы дисциплин, варианты </a:t>
          </a:r>
          <a:r>
            <a:rPr lang="ru-RU" sz="1600" b="1" dirty="0" smtClean="0"/>
            <a:t>тематических планов</a:t>
          </a:r>
          <a:endParaRPr lang="ru-RU" sz="1600" dirty="0"/>
        </a:p>
      </dgm:t>
    </dgm:pt>
    <dgm:pt modelId="{6B45CC8B-F653-43C1-9923-5908B408D402}" type="parTrans" cxnId="{0FCFD6E5-CD18-4A42-900F-F18B4AAA0E2C}">
      <dgm:prSet/>
      <dgm:spPr/>
      <dgm:t>
        <a:bodyPr/>
        <a:lstStyle/>
        <a:p>
          <a:endParaRPr lang="ru-RU" sz="1400"/>
        </a:p>
      </dgm:t>
    </dgm:pt>
    <dgm:pt modelId="{D6BA9C2B-4F77-4040-9FB8-C83F44F96410}" type="sibTrans" cxnId="{0FCFD6E5-CD18-4A42-900F-F18B4AAA0E2C}">
      <dgm:prSet/>
      <dgm:spPr/>
      <dgm:t>
        <a:bodyPr/>
        <a:lstStyle/>
        <a:p>
          <a:endParaRPr lang="ru-RU" sz="1400"/>
        </a:p>
      </dgm:t>
    </dgm:pt>
    <dgm:pt modelId="{4C2C3F1F-E625-4CF2-B5A6-CE709CD94071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/>
            <a:t>Использование </a:t>
          </a:r>
          <a:r>
            <a:rPr lang="ru-RU" sz="1600" b="1" dirty="0" smtClean="0"/>
            <a:t>части учебного плана, формируемой участниками образовательных отношений</a:t>
          </a:r>
          <a:endParaRPr lang="ru-RU" sz="1600" dirty="0"/>
        </a:p>
      </dgm:t>
    </dgm:pt>
    <dgm:pt modelId="{A39C2530-A6BB-4F6E-BA9B-F8CC1276DF8E}" type="parTrans" cxnId="{B7FF5F98-3D5F-4A3A-A4BC-FBCA3D359988}">
      <dgm:prSet/>
      <dgm:spPr/>
      <dgm:t>
        <a:bodyPr/>
        <a:lstStyle/>
        <a:p>
          <a:endParaRPr lang="ru-RU" sz="1400"/>
        </a:p>
      </dgm:t>
    </dgm:pt>
    <dgm:pt modelId="{7017A51B-1B30-4A02-B714-2AE4B373BD7A}" type="sibTrans" cxnId="{B7FF5F98-3D5F-4A3A-A4BC-FBCA3D359988}">
      <dgm:prSet/>
      <dgm:spPr/>
      <dgm:t>
        <a:bodyPr/>
        <a:lstStyle/>
        <a:p>
          <a:endParaRPr lang="ru-RU" sz="1400"/>
        </a:p>
      </dgm:t>
    </dgm:pt>
    <dgm:pt modelId="{B72CA4F1-C9A1-4649-94CA-D92F90DAF36F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/>
            <a:t>Обновление содержания </a:t>
          </a:r>
          <a:r>
            <a:rPr lang="ru-RU" sz="1600" b="1" dirty="0" smtClean="0"/>
            <a:t>внеурочной деятельности</a:t>
          </a:r>
          <a:endParaRPr lang="ru-RU" sz="1600" b="1" dirty="0"/>
        </a:p>
      </dgm:t>
    </dgm:pt>
    <dgm:pt modelId="{1DC869AD-C28F-453E-9672-BDBB54F647EB}" type="parTrans" cxnId="{91C447C0-1530-4B80-8438-1500C2467BC6}">
      <dgm:prSet/>
      <dgm:spPr/>
      <dgm:t>
        <a:bodyPr/>
        <a:lstStyle/>
        <a:p>
          <a:endParaRPr lang="ru-RU" sz="1400"/>
        </a:p>
      </dgm:t>
    </dgm:pt>
    <dgm:pt modelId="{E758343E-0973-4A9C-92E6-C53897DC9F6B}" type="sibTrans" cxnId="{91C447C0-1530-4B80-8438-1500C2467BC6}">
      <dgm:prSet/>
      <dgm:spPr/>
      <dgm:t>
        <a:bodyPr/>
        <a:lstStyle/>
        <a:p>
          <a:endParaRPr lang="ru-RU" sz="1400"/>
        </a:p>
      </dgm:t>
    </dgm:pt>
    <dgm:pt modelId="{8907B1D3-CA18-4E30-BD2F-68526B0F59D5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/>
            <a:t>Детализация всех видов ОР </a:t>
          </a:r>
          <a:r>
            <a:rPr lang="ru-RU" sz="1600" dirty="0" smtClean="0"/>
            <a:t>по классам, разделам, темами  и соответствующее </a:t>
          </a:r>
          <a:r>
            <a:rPr lang="ru-RU" sz="1600" b="1" dirty="0" smtClean="0"/>
            <a:t>распределение содержания обучения</a:t>
          </a:r>
        </a:p>
      </dgm:t>
    </dgm:pt>
    <dgm:pt modelId="{12032ADE-B618-4701-9F29-8EDB6B6C3400}" type="parTrans" cxnId="{F3E7CB9A-F004-4562-B233-4EE219F8EC19}">
      <dgm:prSet/>
      <dgm:spPr/>
      <dgm:t>
        <a:bodyPr/>
        <a:lstStyle/>
        <a:p>
          <a:endParaRPr lang="ru-RU" sz="1400"/>
        </a:p>
      </dgm:t>
    </dgm:pt>
    <dgm:pt modelId="{DF8048D7-2716-4D49-B4FF-74D5C3B2B6E7}" type="sibTrans" cxnId="{F3E7CB9A-F004-4562-B233-4EE219F8EC19}">
      <dgm:prSet/>
      <dgm:spPr/>
      <dgm:t>
        <a:bodyPr/>
        <a:lstStyle/>
        <a:p>
          <a:endParaRPr lang="ru-RU" sz="1400"/>
        </a:p>
      </dgm:t>
    </dgm:pt>
    <dgm:pt modelId="{16CAC40C-5544-4041-B1C8-0AFADA8E2010}">
      <dgm:prSet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 sz="1200" dirty="0"/>
        </a:p>
      </dgm:t>
    </dgm:pt>
    <dgm:pt modelId="{51A39BDA-47C3-4288-BD84-4E8AAF137C54}" type="parTrans" cxnId="{0BA08056-59B7-4ED1-A54D-889B1FC6D1C4}">
      <dgm:prSet/>
      <dgm:spPr/>
      <dgm:t>
        <a:bodyPr/>
        <a:lstStyle/>
        <a:p>
          <a:endParaRPr lang="ru-RU"/>
        </a:p>
      </dgm:t>
    </dgm:pt>
    <dgm:pt modelId="{DEFDFCC6-8D46-48E9-B94D-09902AC81389}" type="sibTrans" cxnId="{0BA08056-59B7-4ED1-A54D-889B1FC6D1C4}">
      <dgm:prSet/>
      <dgm:spPr/>
      <dgm:t>
        <a:bodyPr/>
        <a:lstStyle/>
        <a:p>
          <a:endParaRPr lang="ru-RU"/>
        </a:p>
      </dgm:t>
    </dgm:pt>
    <dgm:pt modelId="{B621DCDE-9BE0-4FA3-8BBE-9A181520EDC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/>
            <a:t>Обновление содержания и технологий </a:t>
          </a:r>
          <a:r>
            <a:rPr lang="ru-RU" sz="1600" b="1" dirty="0" smtClean="0"/>
            <a:t>дополнительного образования детей </a:t>
          </a:r>
          <a:endParaRPr lang="ru-RU" sz="1600" b="1" dirty="0"/>
        </a:p>
      </dgm:t>
    </dgm:pt>
    <dgm:pt modelId="{8FAA1178-50F7-4124-848A-942DFC31B052}" type="parTrans" cxnId="{D2FA74DA-A90A-44DF-8FC5-1E0FE1A3465E}">
      <dgm:prSet/>
      <dgm:spPr/>
      <dgm:t>
        <a:bodyPr/>
        <a:lstStyle/>
        <a:p>
          <a:endParaRPr lang="ru-RU"/>
        </a:p>
      </dgm:t>
    </dgm:pt>
    <dgm:pt modelId="{615EF73F-D8B2-407D-A8CA-B4DDF7F48E48}" type="sibTrans" cxnId="{D2FA74DA-A90A-44DF-8FC5-1E0FE1A3465E}">
      <dgm:prSet/>
      <dgm:spPr/>
      <dgm:t>
        <a:bodyPr/>
        <a:lstStyle/>
        <a:p>
          <a:endParaRPr lang="ru-RU"/>
        </a:p>
      </dgm:t>
    </dgm:pt>
    <dgm:pt modelId="{129E9752-4667-44A0-AAFB-D076BAEFD1C6}" type="pres">
      <dgm:prSet presAssocID="{4F09AAA2-85F7-41C0-BCBC-CF20AF4DE66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2AA942-2A4D-475A-BA0E-19541353E144}" type="pres">
      <dgm:prSet presAssocID="{1FAA8F1D-AA46-4AA7-9C62-4C62DCA0359A}" presName="parentLin" presStyleCnt="0"/>
      <dgm:spPr/>
    </dgm:pt>
    <dgm:pt modelId="{EB8E5074-B8B5-4BB6-9CF9-720B5877A3A0}" type="pres">
      <dgm:prSet presAssocID="{1FAA8F1D-AA46-4AA7-9C62-4C62DCA0359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6A1EE796-B2F5-46C6-8808-2D081A0CD21F}" type="pres">
      <dgm:prSet presAssocID="{1FAA8F1D-AA46-4AA7-9C62-4C62DCA0359A}" presName="parentText" presStyleLbl="node1" presStyleIdx="0" presStyleCnt="5" custScaleX="127473" custLinFactNeighborX="-21362" custLinFactNeighborY="10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4D2BC-5BE4-40F4-BDC2-6B04940E3671}" type="pres">
      <dgm:prSet presAssocID="{1FAA8F1D-AA46-4AA7-9C62-4C62DCA0359A}" presName="negativeSpace" presStyleCnt="0"/>
      <dgm:spPr/>
    </dgm:pt>
    <dgm:pt modelId="{1DE67820-BC3A-4279-B066-B74CC1B4D63A}" type="pres">
      <dgm:prSet presAssocID="{1FAA8F1D-AA46-4AA7-9C62-4C62DCA0359A}" presName="childText" presStyleLbl="conFgAcc1" presStyleIdx="0" presStyleCnt="5" custLinFactNeighborX="991" custLinFactNeighborY="18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ED93B-FC16-4E11-82B5-600BC2591201}" type="pres">
      <dgm:prSet presAssocID="{D6BA9C2B-4F77-4040-9FB8-C83F44F96410}" presName="spaceBetweenRectangles" presStyleCnt="0"/>
      <dgm:spPr/>
    </dgm:pt>
    <dgm:pt modelId="{CAB609F1-8567-4D7D-AEAB-7DFB7F340ED6}" type="pres">
      <dgm:prSet presAssocID="{4C2C3F1F-E625-4CF2-B5A6-CE709CD94071}" presName="parentLin" presStyleCnt="0"/>
      <dgm:spPr/>
    </dgm:pt>
    <dgm:pt modelId="{F8A66712-3741-444F-929F-C67A44588B92}" type="pres">
      <dgm:prSet presAssocID="{4C2C3F1F-E625-4CF2-B5A6-CE709CD9407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750DB86-7CC6-4A12-8190-DD6C5F463345}" type="pres">
      <dgm:prSet presAssocID="{4C2C3F1F-E625-4CF2-B5A6-CE709CD94071}" presName="parentText" presStyleLbl="node1" presStyleIdx="1" presStyleCnt="5" custScaleX="1274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74CF0F-4D19-4F11-BBE3-FC9E09EED95A}" type="pres">
      <dgm:prSet presAssocID="{4C2C3F1F-E625-4CF2-B5A6-CE709CD94071}" presName="negativeSpace" presStyleCnt="0"/>
      <dgm:spPr/>
    </dgm:pt>
    <dgm:pt modelId="{23431884-B59D-4866-952F-165D729AADFF}" type="pres">
      <dgm:prSet presAssocID="{4C2C3F1F-E625-4CF2-B5A6-CE709CD94071}" presName="childText" presStyleLbl="conFgAcc1" presStyleIdx="1" presStyleCnt="5" custLinFactNeighborY="-22076">
        <dgm:presLayoutVars>
          <dgm:bulletEnabled val="1"/>
        </dgm:presLayoutVars>
      </dgm:prSet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FA171D93-3841-497A-8A6C-8CB8B3C06B32}" type="pres">
      <dgm:prSet presAssocID="{7017A51B-1B30-4A02-B714-2AE4B373BD7A}" presName="spaceBetweenRectangles" presStyleCnt="0"/>
      <dgm:spPr/>
    </dgm:pt>
    <dgm:pt modelId="{A2DE42D2-8545-4D4C-9A02-C8E2AFC0D86E}" type="pres">
      <dgm:prSet presAssocID="{B72CA4F1-C9A1-4649-94CA-D92F90DAF36F}" presName="parentLin" presStyleCnt="0"/>
      <dgm:spPr/>
    </dgm:pt>
    <dgm:pt modelId="{A21E42B4-7293-4D85-A84A-C92397B5463A}" type="pres">
      <dgm:prSet presAssocID="{B72CA4F1-C9A1-4649-94CA-D92F90DAF36F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3BF6B3CC-DEAC-4DF5-AC9E-B9D028DAC7B3}" type="pres">
      <dgm:prSet presAssocID="{B72CA4F1-C9A1-4649-94CA-D92F90DAF36F}" presName="parentText" presStyleLbl="node1" presStyleIdx="2" presStyleCnt="5" custScaleX="1274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8D8C2-8489-4240-B52F-E2940A8E4B92}" type="pres">
      <dgm:prSet presAssocID="{B72CA4F1-C9A1-4649-94CA-D92F90DAF36F}" presName="negativeSpace" presStyleCnt="0"/>
      <dgm:spPr/>
    </dgm:pt>
    <dgm:pt modelId="{843B274C-71DE-46E0-B843-1C3A443C1C50}" type="pres">
      <dgm:prSet presAssocID="{B72CA4F1-C9A1-4649-94CA-D92F90DAF36F}" presName="childText" presStyleLbl="conFgAcc1" presStyleIdx="2" presStyleCnt="5">
        <dgm:presLayoutVars>
          <dgm:bulletEnabled val="1"/>
        </dgm:presLayoutVars>
      </dgm:prSet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4717BAD4-70F2-4CCE-A8F3-FF4DD2498222}" type="pres">
      <dgm:prSet presAssocID="{E758343E-0973-4A9C-92E6-C53897DC9F6B}" presName="spaceBetweenRectangles" presStyleCnt="0"/>
      <dgm:spPr/>
    </dgm:pt>
    <dgm:pt modelId="{4F3C25E1-3792-4686-B346-476B29423B70}" type="pres">
      <dgm:prSet presAssocID="{8907B1D3-CA18-4E30-BD2F-68526B0F59D5}" presName="parentLin" presStyleCnt="0"/>
      <dgm:spPr/>
    </dgm:pt>
    <dgm:pt modelId="{3E6A159E-5AF6-4230-9C94-20279DE0C656}" type="pres">
      <dgm:prSet presAssocID="{8907B1D3-CA18-4E30-BD2F-68526B0F59D5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5525B028-DEB1-48AA-BE2C-D9ABC91F405C}" type="pres">
      <dgm:prSet presAssocID="{8907B1D3-CA18-4E30-BD2F-68526B0F59D5}" presName="parentText" presStyleLbl="node1" presStyleIdx="3" presStyleCnt="5" custScaleX="1274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6FD8C-1B92-4808-8201-08EF43D31FBE}" type="pres">
      <dgm:prSet presAssocID="{8907B1D3-CA18-4E30-BD2F-68526B0F59D5}" presName="negativeSpace" presStyleCnt="0"/>
      <dgm:spPr/>
    </dgm:pt>
    <dgm:pt modelId="{D22C7F73-82E2-41EB-A283-DFFF70758D96}" type="pres">
      <dgm:prSet presAssocID="{8907B1D3-CA18-4E30-BD2F-68526B0F59D5}" presName="childText" presStyleLbl="conFgAcc1" presStyleIdx="3" presStyleCnt="5">
        <dgm:presLayoutVars>
          <dgm:bulletEnabled val="1"/>
        </dgm:presLayoutVars>
      </dgm:prSet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C990AAEF-0029-4903-8770-680CFDE1C03D}" type="pres">
      <dgm:prSet presAssocID="{DF8048D7-2716-4D49-B4FF-74D5C3B2B6E7}" presName="spaceBetweenRectangles" presStyleCnt="0"/>
      <dgm:spPr/>
    </dgm:pt>
    <dgm:pt modelId="{8CD88A41-A06A-438F-9987-A374024F5195}" type="pres">
      <dgm:prSet presAssocID="{B621DCDE-9BE0-4FA3-8BBE-9A181520EDC2}" presName="parentLin" presStyleCnt="0"/>
      <dgm:spPr/>
    </dgm:pt>
    <dgm:pt modelId="{F9CC663B-C163-49CD-8221-5827E4DAF610}" type="pres">
      <dgm:prSet presAssocID="{B621DCDE-9BE0-4FA3-8BBE-9A181520EDC2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D6DDAB9B-3B3A-4446-A158-5149A62E75C9}" type="pres">
      <dgm:prSet presAssocID="{B621DCDE-9BE0-4FA3-8BBE-9A181520EDC2}" presName="parentText" presStyleLbl="node1" presStyleIdx="4" presStyleCnt="5" custScaleX="1265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3468BE-B652-452D-AB65-78B71242DBC9}" type="pres">
      <dgm:prSet presAssocID="{B621DCDE-9BE0-4FA3-8BBE-9A181520EDC2}" presName="negativeSpace" presStyleCnt="0"/>
      <dgm:spPr/>
    </dgm:pt>
    <dgm:pt modelId="{12695501-B6FF-4567-9469-A42A482A0D3A}" type="pres">
      <dgm:prSet presAssocID="{B621DCDE-9BE0-4FA3-8BBE-9A181520EDC2}" presName="childText" presStyleLbl="conFgAcc1" presStyleIdx="4" presStyleCnt="5">
        <dgm:presLayoutVars>
          <dgm:bulletEnabled val="1"/>
        </dgm:presLayoutVars>
      </dgm:prSet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A1C5B144-AD86-4B5D-A94B-7A9372BBDE5D}" type="presOf" srcId="{8907B1D3-CA18-4E30-BD2F-68526B0F59D5}" destId="{5525B028-DEB1-48AA-BE2C-D9ABC91F405C}" srcOrd="1" destOrd="0" presId="urn:microsoft.com/office/officeart/2005/8/layout/list1"/>
    <dgm:cxn modelId="{73590017-7E04-481F-8F4A-80845BDFF9FF}" type="presOf" srcId="{B72CA4F1-C9A1-4649-94CA-D92F90DAF36F}" destId="{3BF6B3CC-DEAC-4DF5-AC9E-B9D028DAC7B3}" srcOrd="1" destOrd="0" presId="urn:microsoft.com/office/officeart/2005/8/layout/list1"/>
    <dgm:cxn modelId="{55172324-EA3F-4D91-9FBC-6500278B4232}" type="presOf" srcId="{1FAA8F1D-AA46-4AA7-9C62-4C62DCA0359A}" destId="{EB8E5074-B8B5-4BB6-9CF9-720B5877A3A0}" srcOrd="0" destOrd="0" presId="urn:microsoft.com/office/officeart/2005/8/layout/list1"/>
    <dgm:cxn modelId="{5FBF153D-14BA-4EB3-831D-79D8F9736517}" type="presOf" srcId="{4C2C3F1F-E625-4CF2-B5A6-CE709CD94071}" destId="{F8A66712-3741-444F-929F-C67A44588B92}" srcOrd="0" destOrd="0" presId="urn:microsoft.com/office/officeart/2005/8/layout/list1"/>
    <dgm:cxn modelId="{593C02CB-924A-4C11-BB59-151BDB2ED99E}" type="presOf" srcId="{4F09AAA2-85F7-41C0-BCBC-CF20AF4DE665}" destId="{129E9752-4667-44A0-AAFB-D076BAEFD1C6}" srcOrd="0" destOrd="0" presId="urn:microsoft.com/office/officeart/2005/8/layout/list1"/>
    <dgm:cxn modelId="{F3E7CB9A-F004-4562-B233-4EE219F8EC19}" srcId="{4F09AAA2-85F7-41C0-BCBC-CF20AF4DE665}" destId="{8907B1D3-CA18-4E30-BD2F-68526B0F59D5}" srcOrd="3" destOrd="0" parTransId="{12032ADE-B618-4701-9F29-8EDB6B6C3400}" sibTransId="{DF8048D7-2716-4D49-B4FF-74D5C3B2B6E7}"/>
    <dgm:cxn modelId="{BF35E82B-2E9A-483C-8E3F-EFEBA6219786}" type="presOf" srcId="{B621DCDE-9BE0-4FA3-8BBE-9A181520EDC2}" destId="{D6DDAB9B-3B3A-4446-A158-5149A62E75C9}" srcOrd="1" destOrd="0" presId="urn:microsoft.com/office/officeart/2005/8/layout/list1"/>
    <dgm:cxn modelId="{F61084C9-A47C-4046-AC86-96CACF200D5C}" type="presOf" srcId="{B72CA4F1-C9A1-4649-94CA-D92F90DAF36F}" destId="{A21E42B4-7293-4D85-A84A-C92397B5463A}" srcOrd="0" destOrd="0" presId="urn:microsoft.com/office/officeart/2005/8/layout/list1"/>
    <dgm:cxn modelId="{D2FA74DA-A90A-44DF-8FC5-1E0FE1A3465E}" srcId="{4F09AAA2-85F7-41C0-BCBC-CF20AF4DE665}" destId="{B621DCDE-9BE0-4FA3-8BBE-9A181520EDC2}" srcOrd="4" destOrd="0" parTransId="{8FAA1178-50F7-4124-848A-942DFC31B052}" sibTransId="{615EF73F-D8B2-407D-A8CA-B4DDF7F48E48}"/>
    <dgm:cxn modelId="{91C447C0-1530-4B80-8438-1500C2467BC6}" srcId="{4F09AAA2-85F7-41C0-BCBC-CF20AF4DE665}" destId="{B72CA4F1-C9A1-4649-94CA-D92F90DAF36F}" srcOrd="2" destOrd="0" parTransId="{1DC869AD-C28F-453E-9672-BDBB54F647EB}" sibTransId="{E758343E-0973-4A9C-92E6-C53897DC9F6B}"/>
    <dgm:cxn modelId="{0BA08056-59B7-4ED1-A54D-889B1FC6D1C4}" srcId="{1FAA8F1D-AA46-4AA7-9C62-4C62DCA0359A}" destId="{16CAC40C-5544-4041-B1C8-0AFADA8E2010}" srcOrd="0" destOrd="0" parTransId="{51A39BDA-47C3-4288-BD84-4E8AAF137C54}" sibTransId="{DEFDFCC6-8D46-48E9-B94D-09902AC81389}"/>
    <dgm:cxn modelId="{DA9BBF53-477D-4F6B-A26B-22076851E2CC}" type="presOf" srcId="{1FAA8F1D-AA46-4AA7-9C62-4C62DCA0359A}" destId="{6A1EE796-B2F5-46C6-8808-2D081A0CD21F}" srcOrd="1" destOrd="0" presId="urn:microsoft.com/office/officeart/2005/8/layout/list1"/>
    <dgm:cxn modelId="{BFC0D947-0E63-45BE-A461-11560AAED542}" type="presOf" srcId="{4C2C3F1F-E625-4CF2-B5A6-CE709CD94071}" destId="{3750DB86-7CC6-4A12-8190-DD6C5F463345}" srcOrd="1" destOrd="0" presId="urn:microsoft.com/office/officeart/2005/8/layout/list1"/>
    <dgm:cxn modelId="{0FCFD6E5-CD18-4A42-900F-F18B4AAA0E2C}" srcId="{4F09AAA2-85F7-41C0-BCBC-CF20AF4DE665}" destId="{1FAA8F1D-AA46-4AA7-9C62-4C62DCA0359A}" srcOrd="0" destOrd="0" parTransId="{6B45CC8B-F653-43C1-9923-5908B408D402}" sibTransId="{D6BA9C2B-4F77-4040-9FB8-C83F44F96410}"/>
    <dgm:cxn modelId="{936C6005-DBAB-471B-9AEF-EF795C03C3CD}" type="presOf" srcId="{16CAC40C-5544-4041-B1C8-0AFADA8E2010}" destId="{1DE67820-BC3A-4279-B066-B74CC1B4D63A}" srcOrd="0" destOrd="0" presId="urn:microsoft.com/office/officeart/2005/8/layout/list1"/>
    <dgm:cxn modelId="{34B892E2-EFA1-4DB0-AA5F-82930CDA6A5A}" type="presOf" srcId="{B621DCDE-9BE0-4FA3-8BBE-9A181520EDC2}" destId="{F9CC663B-C163-49CD-8221-5827E4DAF610}" srcOrd="0" destOrd="0" presId="urn:microsoft.com/office/officeart/2005/8/layout/list1"/>
    <dgm:cxn modelId="{EFCFF5FD-E373-4684-A794-262971DCF3CC}" type="presOf" srcId="{8907B1D3-CA18-4E30-BD2F-68526B0F59D5}" destId="{3E6A159E-5AF6-4230-9C94-20279DE0C656}" srcOrd="0" destOrd="0" presId="urn:microsoft.com/office/officeart/2005/8/layout/list1"/>
    <dgm:cxn modelId="{B7FF5F98-3D5F-4A3A-A4BC-FBCA3D359988}" srcId="{4F09AAA2-85F7-41C0-BCBC-CF20AF4DE665}" destId="{4C2C3F1F-E625-4CF2-B5A6-CE709CD94071}" srcOrd="1" destOrd="0" parTransId="{A39C2530-A6BB-4F6E-BA9B-F8CC1276DF8E}" sibTransId="{7017A51B-1B30-4A02-B714-2AE4B373BD7A}"/>
    <dgm:cxn modelId="{8AE78515-A57F-46A2-A582-1B4FD68B74C5}" type="presParOf" srcId="{129E9752-4667-44A0-AAFB-D076BAEFD1C6}" destId="{D32AA942-2A4D-475A-BA0E-19541353E144}" srcOrd="0" destOrd="0" presId="urn:microsoft.com/office/officeart/2005/8/layout/list1"/>
    <dgm:cxn modelId="{5980EA81-B5AC-429A-829E-8C185CEA027C}" type="presParOf" srcId="{D32AA942-2A4D-475A-BA0E-19541353E144}" destId="{EB8E5074-B8B5-4BB6-9CF9-720B5877A3A0}" srcOrd="0" destOrd="0" presId="urn:microsoft.com/office/officeart/2005/8/layout/list1"/>
    <dgm:cxn modelId="{121765C6-4248-4653-85E4-96298D99CC49}" type="presParOf" srcId="{D32AA942-2A4D-475A-BA0E-19541353E144}" destId="{6A1EE796-B2F5-46C6-8808-2D081A0CD21F}" srcOrd="1" destOrd="0" presId="urn:microsoft.com/office/officeart/2005/8/layout/list1"/>
    <dgm:cxn modelId="{13678984-5445-4917-94C6-AA76EF82CB63}" type="presParOf" srcId="{129E9752-4667-44A0-AAFB-D076BAEFD1C6}" destId="{5D34D2BC-5BE4-40F4-BDC2-6B04940E3671}" srcOrd="1" destOrd="0" presId="urn:microsoft.com/office/officeart/2005/8/layout/list1"/>
    <dgm:cxn modelId="{D674085C-C23E-4D38-92FB-F2A69686449F}" type="presParOf" srcId="{129E9752-4667-44A0-AAFB-D076BAEFD1C6}" destId="{1DE67820-BC3A-4279-B066-B74CC1B4D63A}" srcOrd="2" destOrd="0" presId="urn:microsoft.com/office/officeart/2005/8/layout/list1"/>
    <dgm:cxn modelId="{2B1F7C5F-F970-4651-9B80-E0E7091B2DC8}" type="presParOf" srcId="{129E9752-4667-44A0-AAFB-D076BAEFD1C6}" destId="{370ED93B-FC16-4E11-82B5-600BC2591201}" srcOrd="3" destOrd="0" presId="urn:microsoft.com/office/officeart/2005/8/layout/list1"/>
    <dgm:cxn modelId="{23F5A4FC-CAF4-4EB9-B1A3-A293BF3B9725}" type="presParOf" srcId="{129E9752-4667-44A0-AAFB-D076BAEFD1C6}" destId="{CAB609F1-8567-4D7D-AEAB-7DFB7F340ED6}" srcOrd="4" destOrd="0" presId="urn:microsoft.com/office/officeart/2005/8/layout/list1"/>
    <dgm:cxn modelId="{0B4FC243-A8C7-4D56-90DB-D0797793E4AC}" type="presParOf" srcId="{CAB609F1-8567-4D7D-AEAB-7DFB7F340ED6}" destId="{F8A66712-3741-444F-929F-C67A44588B92}" srcOrd="0" destOrd="0" presId="urn:microsoft.com/office/officeart/2005/8/layout/list1"/>
    <dgm:cxn modelId="{39E9F9B4-7E60-4BC9-9E4E-2971F7853510}" type="presParOf" srcId="{CAB609F1-8567-4D7D-AEAB-7DFB7F340ED6}" destId="{3750DB86-7CC6-4A12-8190-DD6C5F463345}" srcOrd="1" destOrd="0" presId="urn:microsoft.com/office/officeart/2005/8/layout/list1"/>
    <dgm:cxn modelId="{EB16123E-30E6-4DC6-8080-DDB060922883}" type="presParOf" srcId="{129E9752-4667-44A0-AAFB-D076BAEFD1C6}" destId="{E074CF0F-4D19-4F11-BBE3-FC9E09EED95A}" srcOrd="5" destOrd="0" presId="urn:microsoft.com/office/officeart/2005/8/layout/list1"/>
    <dgm:cxn modelId="{60D9D36C-5B89-49BC-99BF-5744E451BAA4}" type="presParOf" srcId="{129E9752-4667-44A0-AAFB-D076BAEFD1C6}" destId="{23431884-B59D-4866-952F-165D729AADFF}" srcOrd="6" destOrd="0" presId="urn:microsoft.com/office/officeart/2005/8/layout/list1"/>
    <dgm:cxn modelId="{2D7B1B63-78EE-4437-B054-0AAC7AAEA9CB}" type="presParOf" srcId="{129E9752-4667-44A0-AAFB-D076BAEFD1C6}" destId="{FA171D93-3841-497A-8A6C-8CB8B3C06B32}" srcOrd="7" destOrd="0" presId="urn:microsoft.com/office/officeart/2005/8/layout/list1"/>
    <dgm:cxn modelId="{7CDE3873-7FB9-4D8F-9409-D4C7EE749FA9}" type="presParOf" srcId="{129E9752-4667-44A0-AAFB-D076BAEFD1C6}" destId="{A2DE42D2-8545-4D4C-9A02-C8E2AFC0D86E}" srcOrd="8" destOrd="0" presId="urn:microsoft.com/office/officeart/2005/8/layout/list1"/>
    <dgm:cxn modelId="{394AEC74-2705-4FBB-B564-E2070FE59B46}" type="presParOf" srcId="{A2DE42D2-8545-4D4C-9A02-C8E2AFC0D86E}" destId="{A21E42B4-7293-4D85-A84A-C92397B5463A}" srcOrd="0" destOrd="0" presId="urn:microsoft.com/office/officeart/2005/8/layout/list1"/>
    <dgm:cxn modelId="{A7F5625D-14C3-4389-AEB8-B8C94429C9B6}" type="presParOf" srcId="{A2DE42D2-8545-4D4C-9A02-C8E2AFC0D86E}" destId="{3BF6B3CC-DEAC-4DF5-AC9E-B9D028DAC7B3}" srcOrd="1" destOrd="0" presId="urn:microsoft.com/office/officeart/2005/8/layout/list1"/>
    <dgm:cxn modelId="{5D08F793-02FD-466A-856A-7A4CD731C057}" type="presParOf" srcId="{129E9752-4667-44A0-AAFB-D076BAEFD1C6}" destId="{0258D8C2-8489-4240-B52F-E2940A8E4B92}" srcOrd="9" destOrd="0" presId="urn:microsoft.com/office/officeart/2005/8/layout/list1"/>
    <dgm:cxn modelId="{F4E908B7-4283-42D9-B0DB-F45DD8CB2BDC}" type="presParOf" srcId="{129E9752-4667-44A0-AAFB-D076BAEFD1C6}" destId="{843B274C-71DE-46E0-B843-1C3A443C1C50}" srcOrd="10" destOrd="0" presId="urn:microsoft.com/office/officeart/2005/8/layout/list1"/>
    <dgm:cxn modelId="{7D29735A-DB37-4A6B-99AD-F3099E00BB58}" type="presParOf" srcId="{129E9752-4667-44A0-AAFB-D076BAEFD1C6}" destId="{4717BAD4-70F2-4CCE-A8F3-FF4DD2498222}" srcOrd="11" destOrd="0" presId="urn:microsoft.com/office/officeart/2005/8/layout/list1"/>
    <dgm:cxn modelId="{1E9E7723-8DAA-49E8-BCF5-2118ED9237E0}" type="presParOf" srcId="{129E9752-4667-44A0-AAFB-D076BAEFD1C6}" destId="{4F3C25E1-3792-4686-B346-476B29423B70}" srcOrd="12" destOrd="0" presId="urn:microsoft.com/office/officeart/2005/8/layout/list1"/>
    <dgm:cxn modelId="{B1879497-BB06-417B-90EB-7D18BF258D44}" type="presParOf" srcId="{4F3C25E1-3792-4686-B346-476B29423B70}" destId="{3E6A159E-5AF6-4230-9C94-20279DE0C656}" srcOrd="0" destOrd="0" presId="urn:microsoft.com/office/officeart/2005/8/layout/list1"/>
    <dgm:cxn modelId="{21BEE3E5-696B-444C-9F8A-D22D3D36676A}" type="presParOf" srcId="{4F3C25E1-3792-4686-B346-476B29423B70}" destId="{5525B028-DEB1-48AA-BE2C-D9ABC91F405C}" srcOrd="1" destOrd="0" presId="urn:microsoft.com/office/officeart/2005/8/layout/list1"/>
    <dgm:cxn modelId="{D42D8830-6ADB-446B-BC92-2A6DD35DA320}" type="presParOf" srcId="{129E9752-4667-44A0-AAFB-D076BAEFD1C6}" destId="{8B76FD8C-1B92-4808-8201-08EF43D31FBE}" srcOrd="13" destOrd="0" presId="urn:microsoft.com/office/officeart/2005/8/layout/list1"/>
    <dgm:cxn modelId="{7F900166-7EFD-4EE7-8C17-E55FE86C510D}" type="presParOf" srcId="{129E9752-4667-44A0-AAFB-D076BAEFD1C6}" destId="{D22C7F73-82E2-41EB-A283-DFFF70758D96}" srcOrd="14" destOrd="0" presId="urn:microsoft.com/office/officeart/2005/8/layout/list1"/>
    <dgm:cxn modelId="{1CC77AFD-E769-4317-A520-291F91F6BFB8}" type="presParOf" srcId="{129E9752-4667-44A0-AAFB-D076BAEFD1C6}" destId="{C990AAEF-0029-4903-8770-680CFDE1C03D}" srcOrd="15" destOrd="0" presId="urn:microsoft.com/office/officeart/2005/8/layout/list1"/>
    <dgm:cxn modelId="{838560B1-B76A-43D5-A34A-E2FF4A55F5EB}" type="presParOf" srcId="{129E9752-4667-44A0-AAFB-D076BAEFD1C6}" destId="{8CD88A41-A06A-438F-9987-A374024F5195}" srcOrd="16" destOrd="0" presId="urn:microsoft.com/office/officeart/2005/8/layout/list1"/>
    <dgm:cxn modelId="{94A6563F-4550-40CD-B406-573A0A3D092C}" type="presParOf" srcId="{8CD88A41-A06A-438F-9987-A374024F5195}" destId="{F9CC663B-C163-49CD-8221-5827E4DAF610}" srcOrd="0" destOrd="0" presId="urn:microsoft.com/office/officeart/2005/8/layout/list1"/>
    <dgm:cxn modelId="{FABA5112-0E16-4D57-BA1A-6E6B10C2F77C}" type="presParOf" srcId="{8CD88A41-A06A-438F-9987-A374024F5195}" destId="{D6DDAB9B-3B3A-4446-A158-5149A62E75C9}" srcOrd="1" destOrd="0" presId="urn:microsoft.com/office/officeart/2005/8/layout/list1"/>
    <dgm:cxn modelId="{27D5DBA7-7C82-47B0-A1CF-F3DB52AD80B5}" type="presParOf" srcId="{129E9752-4667-44A0-AAFB-D076BAEFD1C6}" destId="{1E3468BE-B652-452D-AB65-78B71242DBC9}" srcOrd="17" destOrd="0" presId="urn:microsoft.com/office/officeart/2005/8/layout/list1"/>
    <dgm:cxn modelId="{BDFBCE96-DDB9-4133-8AE7-009E553283C2}" type="presParOf" srcId="{129E9752-4667-44A0-AAFB-D076BAEFD1C6}" destId="{12695501-B6FF-4567-9469-A42A482A0D3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09AAA2-85F7-41C0-BCBC-CF20AF4DE665}" type="doc">
      <dgm:prSet loTypeId="urn:microsoft.com/office/officeart/2005/8/layout/list1" loCatId="list" qsTypeId="urn:microsoft.com/office/officeart/2005/8/quickstyle/3d2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1FAA8F1D-AA46-4AA7-9C62-4C62DCA0359A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/>
            <a:t>Разработка</a:t>
          </a:r>
          <a:r>
            <a:rPr lang="ru-RU" sz="1400" b="1" dirty="0" smtClean="0"/>
            <a:t> перечня</a:t>
          </a:r>
          <a:r>
            <a:rPr lang="ru-RU" sz="1400" dirty="0" smtClean="0"/>
            <a:t> актуальных для предметных областей </a:t>
          </a:r>
          <a:r>
            <a:rPr lang="ru-RU" sz="1400" b="1" dirty="0" smtClean="0"/>
            <a:t>общепедагогических и </a:t>
          </a:r>
          <a:r>
            <a:rPr lang="ru-RU" sz="1400" b="1" dirty="0" err="1" smtClean="0"/>
            <a:t>частно</a:t>
          </a:r>
          <a:r>
            <a:rPr lang="ru-RU" sz="1400" b="1" dirty="0" smtClean="0"/>
            <a:t>-предметных технологий</a:t>
          </a:r>
          <a:endParaRPr lang="ru-RU" sz="1400" dirty="0"/>
        </a:p>
      </dgm:t>
    </dgm:pt>
    <dgm:pt modelId="{6B45CC8B-F653-43C1-9923-5908B408D402}" type="parTrans" cxnId="{0FCFD6E5-CD18-4A42-900F-F18B4AAA0E2C}">
      <dgm:prSet/>
      <dgm:spPr/>
      <dgm:t>
        <a:bodyPr/>
        <a:lstStyle/>
        <a:p>
          <a:endParaRPr lang="ru-RU" sz="1400"/>
        </a:p>
      </dgm:t>
    </dgm:pt>
    <dgm:pt modelId="{D6BA9C2B-4F77-4040-9FB8-C83F44F96410}" type="sibTrans" cxnId="{0FCFD6E5-CD18-4A42-900F-F18B4AAA0E2C}">
      <dgm:prSet/>
      <dgm:spPr/>
      <dgm:t>
        <a:bodyPr/>
        <a:lstStyle/>
        <a:p>
          <a:endParaRPr lang="ru-RU" sz="1400"/>
        </a:p>
      </dgm:t>
    </dgm:pt>
    <dgm:pt modelId="{4C2C3F1F-E625-4CF2-B5A6-CE709CD94071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/>
            <a:t>М</a:t>
          </a:r>
          <a:r>
            <a:rPr lang="ru-RU" sz="1400" b="1" dirty="0" smtClean="0"/>
            <a:t>одификация технологий</a:t>
          </a:r>
          <a:r>
            <a:rPr lang="ru-RU" sz="1400" dirty="0" smtClean="0"/>
            <a:t>, описание </a:t>
          </a:r>
          <a:r>
            <a:rPr lang="ru-RU" sz="1400" b="1" dirty="0" smtClean="0"/>
            <a:t>специфики</a:t>
          </a:r>
          <a:r>
            <a:rPr lang="ru-RU" sz="1400" dirty="0" smtClean="0"/>
            <a:t> их применения в условиях реализации ФГОС и с учетом предметного содержания</a:t>
          </a:r>
          <a:endParaRPr lang="ru-RU" sz="1400" dirty="0"/>
        </a:p>
      </dgm:t>
    </dgm:pt>
    <dgm:pt modelId="{A39C2530-A6BB-4F6E-BA9B-F8CC1276DF8E}" type="parTrans" cxnId="{B7FF5F98-3D5F-4A3A-A4BC-FBCA3D359988}">
      <dgm:prSet/>
      <dgm:spPr/>
      <dgm:t>
        <a:bodyPr/>
        <a:lstStyle/>
        <a:p>
          <a:endParaRPr lang="ru-RU" sz="1400"/>
        </a:p>
      </dgm:t>
    </dgm:pt>
    <dgm:pt modelId="{7017A51B-1B30-4A02-B714-2AE4B373BD7A}" type="sibTrans" cxnId="{B7FF5F98-3D5F-4A3A-A4BC-FBCA3D359988}">
      <dgm:prSet/>
      <dgm:spPr/>
      <dgm:t>
        <a:bodyPr/>
        <a:lstStyle/>
        <a:p>
          <a:endParaRPr lang="ru-RU" sz="1400"/>
        </a:p>
      </dgm:t>
    </dgm:pt>
    <dgm:pt modelId="{B72CA4F1-C9A1-4649-94CA-D92F90DAF36F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/>
            <a:t>Создание </a:t>
          </a:r>
          <a:r>
            <a:rPr lang="ru-RU" sz="1600" b="1" dirty="0" smtClean="0"/>
            <a:t>новых технологий </a:t>
          </a:r>
          <a:endParaRPr lang="ru-RU" sz="1600" b="1" dirty="0"/>
        </a:p>
      </dgm:t>
    </dgm:pt>
    <dgm:pt modelId="{1DC869AD-C28F-453E-9672-BDBB54F647EB}" type="parTrans" cxnId="{91C447C0-1530-4B80-8438-1500C2467BC6}">
      <dgm:prSet/>
      <dgm:spPr/>
      <dgm:t>
        <a:bodyPr/>
        <a:lstStyle/>
        <a:p>
          <a:endParaRPr lang="ru-RU" sz="1400"/>
        </a:p>
      </dgm:t>
    </dgm:pt>
    <dgm:pt modelId="{E758343E-0973-4A9C-92E6-C53897DC9F6B}" type="sibTrans" cxnId="{91C447C0-1530-4B80-8438-1500C2467BC6}">
      <dgm:prSet/>
      <dgm:spPr/>
      <dgm:t>
        <a:bodyPr/>
        <a:lstStyle/>
        <a:p>
          <a:endParaRPr lang="ru-RU" sz="1400"/>
        </a:p>
      </dgm:t>
    </dgm:pt>
    <dgm:pt modelId="{16CAC40C-5544-4041-B1C8-0AFADA8E2010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200" dirty="0"/>
        </a:p>
      </dgm:t>
    </dgm:pt>
    <dgm:pt modelId="{51A39BDA-47C3-4288-BD84-4E8AAF137C54}" type="parTrans" cxnId="{0BA08056-59B7-4ED1-A54D-889B1FC6D1C4}">
      <dgm:prSet/>
      <dgm:spPr/>
      <dgm:t>
        <a:bodyPr/>
        <a:lstStyle/>
        <a:p>
          <a:endParaRPr lang="ru-RU"/>
        </a:p>
      </dgm:t>
    </dgm:pt>
    <dgm:pt modelId="{DEFDFCC6-8D46-48E9-B94D-09902AC81389}" type="sibTrans" cxnId="{0BA08056-59B7-4ED1-A54D-889B1FC6D1C4}">
      <dgm:prSet/>
      <dgm:spPr/>
      <dgm:t>
        <a:bodyPr/>
        <a:lstStyle/>
        <a:p>
          <a:endParaRPr lang="ru-RU"/>
        </a:p>
      </dgm:t>
    </dgm:pt>
    <dgm:pt modelId="{392F1F63-675A-4AAA-9622-92C4161CD63F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dirty="0" err="1" smtClean="0"/>
            <a:t>музыкотерпия</a:t>
          </a:r>
          <a:r>
            <a:rPr lang="ru-RU" sz="1400" dirty="0" smtClean="0"/>
            <a:t>, </a:t>
          </a:r>
          <a:endParaRPr lang="ru-RU" sz="1400" dirty="0"/>
        </a:p>
      </dgm:t>
    </dgm:pt>
    <dgm:pt modelId="{BF138050-2864-4EC7-8BE5-26E44650B53F}" type="parTrans" cxnId="{3AB6DC31-00A2-484E-AA8C-559F072D2B5B}">
      <dgm:prSet/>
      <dgm:spPr/>
      <dgm:t>
        <a:bodyPr/>
        <a:lstStyle/>
        <a:p>
          <a:endParaRPr lang="ru-RU"/>
        </a:p>
      </dgm:t>
    </dgm:pt>
    <dgm:pt modelId="{9C425E5A-EEF8-45AC-B8E3-DA308089652D}" type="sibTrans" cxnId="{3AB6DC31-00A2-484E-AA8C-559F072D2B5B}">
      <dgm:prSet/>
      <dgm:spPr/>
      <dgm:t>
        <a:bodyPr/>
        <a:lstStyle/>
        <a:p>
          <a:endParaRPr lang="ru-RU"/>
        </a:p>
      </dgm:t>
    </dgm:pt>
    <dgm:pt modelId="{495E79A5-D4F3-4AB2-8027-9B871C9219D9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dirty="0" smtClean="0"/>
            <a:t>геоинформационные технологии, </a:t>
          </a:r>
          <a:endParaRPr lang="ru-RU" sz="1400" dirty="0"/>
        </a:p>
      </dgm:t>
    </dgm:pt>
    <dgm:pt modelId="{D5343857-FF72-4566-9C95-CC639BA28839}" type="parTrans" cxnId="{8B08EFB9-AA4F-45AF-8094-9FD92B1A9314}">
      <dgm:prSet/>
      <dgm:spPr/>
      <dgm:t>
        <a:bodyPr/>
        <a:lstStyle/>
        <a:p>
          <a:endParaRPr lang="ru-RU"/>
        </a:p>
      </dgm:t>
    </dgm:pt>
    <dgm:pt modelId="{E210D006-C059-4E32-9407-C28863092A35}" type="sibTrans" cxnId="{8B08EFB9-AA4F-45AF-8094-9FD92B1A9314}">
      <dgm:prSet/>
      <dgm:spPr/>
      <dgm:t>
        <a:bodyPr/>
        <a:lstStyle/>
        <a:p>
          <a:endParaRPr lang="ru-RU"/>
        </a:p>
      </dgm:t>
    </dgm:pt>
    <dgm:pt modelId="{34DEF20E-EDAE-4B63-9AB0-DF7D47D8AE0D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dirty="0" smtClean="0"/>
            <a:t>технологии работы с одаренными детьми в математике,</a:t>
          </a:r>
          <a:endParaRPr lang="ru-RU" sz="1400" dirty="0"/>
        </a:p>
      </dgm:t>
    </dgm:pt>
    <dgm:pt modelId="{2CC88B50-97C7-4580-9274-4826E97D33F6}" type="parTrans" cxnId="{C5254047-4A35-47E5-9521-1526DDD93E62}">
      <dgm:prSet/>
      <dgm:spPr/>
      <dgm:t>
        <a:bodyPr/>
        <a:lstStyle/>
        <a:p>
          <a:endParaRPr lang="ru-RU"/>
        </a:p>
      </dgm:t>
    </dgm:pt>
    <dgm:pt modelId="{E1C792C3-CB7B-45BA-B9D4-2026C7C5C88A}" type="sibTrans" cxnId="{C5254047-4A35-47E5-9521-1526DDD93E62}">
      <dgm:prSet/>
      <dgm:spPr/>
      <dgm:t>
        <a:bodyPr/>
        <a:lstStyle/>
        <a:p>
          <a:endParaRPr lang="ru-RU"/>
        </a:p>
      </dgm:t>
    </dgm:pt>
    <dgm:pt modelId="{7AF84274-51F8-48E9-89B0-53838BDCB678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dirty="0" smtClean="0"/>
            <a:t> арт-терапевтические технологии в ИЗО  и др.</a:t>
          </a:r>
          <a:endParaRPr lang="ru-RU" sz="1400" dirty="0"/>
        </a:p>
      </dgm:t>
    </dgm:pt>
    <dgm:pt modelId="{C87E41AF-F178-4F9B-98D8-6F65BEE2DB8B}" type="parTrans" cxnId="{29C8103E-10CD-4F4B-B1EE-9C89270FAB39}">
      <dgm:prSet/>
      <dgm:spPr/>
      <dgm:t>
        <a:bodyPr/>
        <a:lstStyle/>
        <a:p>
          <a:endParaRPr lang="ru-RU"/>
        </a:p>
      </dgm:t>
    </dgm:pt>
    <dgm:pt modelId="{4A92B1DA-6ECD-4F4F-8D4F-45E70AAEDB9A}" type="sibTrans" cxnId="{29C8103E-10CD-4F4B-B1EE-9C89270FAB39}">
      <dgm:prSet/>
      <dgm:spPr/>
      <dgm:t>
        <a:bodyPr/>
        <a:lstStyle/>
        <a:p>
          <a:endParaRPr lang="ru-RU"/>
        </a:p>
      </dgm:t>
    </dgm:pt>
    <dgm:pt modelId="{75BEC75E-12FD-48F3-A1E8-A70B911CD32A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dirty="0" smtClean="0"/>
            <a:t>адаптивная и интегральная технологии в математике</a:t>
          </a:r>
          <a:endParaRPr lang="ru-RU" sz="1400" dirty="0"/>
        </a:p>
      </dgm:t>
    </dgm:pt>
    <dgm:pt modelId="{65DB6067-7768-4DDC-8A15-E8CB16B8429F}" type="parTrans" cxnId="{93986EC1-166F-4AFD-BD38-6547ED52FF40}">
      <dgm:prSet/>
      <dgm:spPr/>
      <dgm:t>
        <a:bodyPr/>
        <a:lstStyle/>
        <a:p>
          <a:endParaRPr lang="ru-RU"/>
        </a:p>
      </dgm:t>
    </dgm:pt>
    <dgm:pt modelId="{7E62446C-F15A-4196-835A-794C0808E3CA}" type="sibTrans" cxnId="{93986EC1-166F-4AFD-BD38-6547ED52FF40}">
      <dgm:prSet/>
      <dgm:spPr/>
      <dgm:t>
        <a:bodyPr/>
        <a:lstStyle/>
        <a:p>
          <a:endParaRPr lang="ru-RU"/>
        </a:p>
      </dgm:t>
    </dgm:pt>
    <dgm:pt modelId="{4DCC261A-B62E-44B2-B230-EC709A814EA2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dirty="0" smtClean="0"/>
            <a:t>технологии разновозрастных групп в учебном предмете «Технология» и др.</a:t>
          </a:r>
          <a:endParaRPr lang="ru-RU" sz="1400" dirty="0"/>
        </a:p>
      </dgm:t>
    </dgm:pt>
    <dgm:pt modelId="{512A05EE-C9F9-49DA-9F8A-FD064181DB95}" type="parTrans" cxnId="{A8B6377D-FC3C-48D2-9A36-86CFF9A8B7C0}">
      <dgm:prSet/>
      <dgm:spPr/>
      <dgm:t>
        <a:bodyPr/>
        <a:lstStyle/>
        <a:p>
          <a:endParaRPr lang="ru-RU"/>
        </a:p>
      </dgm:t>
    </dgm:pt>
    <dgm:pt modelId="{A3F2FE35-10F4-499B-927E-0BD9893CB113}" type="sibTrans" cxnId="{A8B6377D-FC3C-48D2-9A36-86CFF9A8B7C0}">
      <dgm:prSet/>
      <dgm:spPr/>
      <dgm:t>
        <a:bodyPr/>
        <a:lstStyle/>
        <a:p>
          <a:endParaRPr lang="ru-RU"/>
        </a:p>
      </dgm:t>
    </dgm:pt>
    <dgm:pt modelId="{129E9752-4667-44A0-AAFB-D076BAEFD1C6}" type="pres">
      <dgm:prSet presAssocID="{4F09AAA2-85F7-41C0-BCBC-CF20AF4DE66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2AA942-2A4D-475A-BA0E-19541353E144}" type="pres">
      <dgm:prSet presAssocID="{1FAA8F1D-AA46-4AA7-9C62-4C62DCA0359A}" presName="parentLin" presStyleCnt="0"/>
      <dgm:spPr/>
    </dgm:pt>
    <dgm:pt modelId="{EB8E5074-B8B5-4BB6-9CF9-720B5877A3A0}" type="pres">
      <dgm:prSet presAssocID="{1FAA8F1D-AA46-4AA7-9C62-4C62DCA0359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A1EE796-B2F5-46C6-8808-2D081A0CD21F}" type="pres">
      <dgm:prSet presAssocID="{1FAA8F1D-AA46-4AA7-9C62-4C62DCA0359A}" presName="parentText" presStyleLbl="node1" presStyleIdx="0" presStyleCnt="3" custScaleX="140692" custLinFactNeighborX="-21362" custLinFactNeighborY="10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4D2BC-5BE4-40F4-BDC2-6B04940E3671}" type="pres">
      <dgm:prSet presAssocID="{1FAA8F1D-AA46-4AA7-9C62-4C62DCA0359A}" presName="negativeSpace" presStyleCnt="0"/>
      <dgm:spPr/>
    </dgm:pt>
    <dgm:pt modelId="{1DE67820-BC3A-4279-B066-B74CC1B4D63A}" type="pres">
      <dgm:prSet presAssocID="{1FAA8F1D-AA46-4AA7-9C62-4C62DCA0359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ED93B-FC16-4E11-82B5-600BC2591201}" type="pres">
      <dgm:prSet presAssocID="{D6BA9C2B-4F77-4040-9FB8-C83F44F96410}" presName="spaceBetweenRectangles" presStyleCnt="0"/>
      <dgm:spPr/>
    </dgm:pt>
    <dgm:pt modelId="{CAB609F1-8567-4D7D-AEAB-7DFB7F340ED6}" type="pres">
      <dgm:prSet presAssocID="{4C2C3F1F-E625-4CF2-B5A6-CE709CD94071}" presName="parentLin" presStyleCnt="0"/>
      <dgm:spPr/>
    </dgm:pt>
    <dgm:pt modelId="{F8A66712-3741-444F-929F-C67A44588B92}" type="pres">
      <dgm:prSet presAssocID="{4C2C3F1F-E625-4CF2-B5A6-CE709CD9407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750DB86-7CC6-4A12-8190-DD6C5F463345}" type="pres">
      <dgm:prSet presAssocID="{4C2C3F1F-E625-4CF2-B5A6-CE709CD94071}" presName="parentText" presStyleLbl="node1" presStyleIdx="1" presStyleCnt="3" custScaleX="1385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74CF0F-4D19-4F11-BBE3-FC9E09EED95A}" type="pres">
      <dgm:prSet presAssocID="{4C2C3F1F-E625-4CF2-B5A6-CE709CD94071}" presName="negativeSpace" presStyleCnt="0"/>
      <dgm:spPr/>
    </dgm:pt>
    <dgm:pt modelId="{23431884-B59D-4866-952F-165D729AADFF}" type="pres">
      <dgm:prSet presAssocID="{4C2C3F1F-E625-4CF2-B5A6-CE709CD94071}" presName="childText" presStyleLbl="conFgAcc1" presStyleIdx="1" presStyleCnt="3" custLinFactNeighborY="-22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71D93-3841-497A-8A6C-8CB8B3C06B32}" type="pres">
      <dgm:prSet presAssocID="{7017A51B-1B30-4A02-B714-2AE4B373BD7A}" presName="spaceBetweenRectangles" presStyleCnt="0"/>
      <dgm:spPr/>
    </dgm:pt>
    <dgm:pt modelId="{A2DE42D2-8545-4D4C-9A02-C8E2AFC0D86E}" type="pres">
      <dgm:prSet presAssocID="{B72CA4F1-C9A1-4649-94CA-D92F90DAF36F}" presName="parentLin" presStyleCnt="0"/>
      <dgm:spPr/>
    </dgm:pt>
    <dgm:pt modelId="{A21E42B4-7293-4D85-A84A-C92397B5463A}" type="pres">
      <dgm:prSet presAssocID="{B72CA4F1-C9A1-4649-94CA-D92F90DAF36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BF6B3CC-DEAC-4DF5-AC9E-B9D028DAC7B3}" type="pres">
      <dgm:prSet presAssocID="{B72CA4F1-C9A1-4649-94CA-D92F90DAF36F}" presName="parentText" presStyleLbl="node1" presStyleIdx="2" presStyleCnt="3" custScaleX="1376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8D8C2-8489-4240-B52F-E2940A8E4B92}" type="pres">
      <dgm:prSet presAssocID="{B72CA4F1-C9A1-4649-94CA-D92F90DAF36F}" presName="negativeSpace" presStyleCnt="0"/>
      <dgm:spPr/>
    </dgm:pt>
    <dgm:pt modelId="{843B274C-71DE-46E0-B843-1C3A443C1C50}" type="pres">
      <dgm:prSet presAssocID="{B72CA4F1-C9A1-4649-94CA-D92F90DAF36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B6377D-FC3C-48D2-9A36-86CFF9A8B7C0}" srcId="{4C2C3F1F-E625-4CF2-B5A6-CE709CD94071}" destId="{4DCC261A-B62E-44B2-B230-EC709A814EA2}" srcOrd="1" destOrd="0" parTransId="{512A05EE-C9F9-49DA-9F8A-FD064181DB95}" sibTransId="{A3F2FE35-10F4-499B-927E-0BD9893CB113}"/>
    <dgm:cxn modelId="{C84DEF2C-CFDE-457A-807A-0668F78520FC}" type="presOf" srcId="{4DCC261A-B62E-44B2-B230-EC709A814EA2}" destId="{23431884-B59D-4866-952F-165D729AADFF}" srcOrd="0" destOrd="1" presId="urn:microsoft.com/office/officeart/2005/8/layout/list1"/>
    <dgm:cxn modelId="{1D931C51-6F0C-4D58-B814-8C5990006CF0}" type="presOf" srcId="{7AF84274-51F8-48E9-89B0-53838BDCB678}" destId="{843B274C-71DE-46E0-B843-1C3A443C1C50}" srcOrd="0" destOrd="3" presId="urn:microsoft.com/office/officeart/2005/8/layout/list1"/>
    <dgm:cxn modelId="{6D58097F-CE09-4394-876E-03A092F3B44C}" type="presOf" srcId="{392F1F63-675A-4AAA-9622-92C4161CD63F}" destId="{843B274C-71DE-46E0-B843-1C3A443C1C50}" srcOrd="0" destOrd="0" presId="urn:microsoft.com/office/officeart/2005/8/layout/list1"/>
    <dgm:cxn modelId="{3AB6DC31-00A2-484E-AA8C-559F072D2B5B}" srcId="{B72CA4F1-C9A1-4649-94CA-D92F90DAF36F}" destId="{392F1F63-675A-4AAA-9622-92C4161CD63F}" srcOrd="0" destOrd="0" parTransId="{BF138050-2864-4EC7-8BE5-26E44650B53F}" sibTransId="{9C425E5A-EEF8-45AC-B8E3-DA308089652D}"/>
    <dgm:cxn modelId="{1D5F00EC-2C14-42C5-B1F5-F272BCAF219A}" type="presOf" srcId="{4C2C3F1F-E625-4CF2-B5A6-CE709CD94071}" destId="{F8A66712-3741-444F-929F-C67A44588B92}" srcOrd="0" destOrd="0" presId="urn:microsoft.com/office/officeart/2005/8/layout/list1"/>
    <dgm:cxn modelId="{83D757E7-CF9B-439A-B309-9800E81B2348}" type="presOf" srcId="{1FAA8F1D-AA46-4AA7-9C62-4C62DCA0359A}" destId="{EB8E5074-B8B5-4BB6-9CF9-720B5877A3A0}" srcOrd="0" destOrd="0" presId="urn:microsoft.com/office/officeart/2005/8/layout/list1"/>
    <dgm:cxn modelId="{996F36C2-3B98-4CD5-824D-B8337003DA22}" type="presOf" srcId="{34DEF20E-EDAE-4B63-9AB0-DF7D47D8AE0D}" destId="{843B274C-71DE-46E0-B843-1C3A443C1C50}" srcOrd="0" destOrd="2" presId="urn:microsoft.com/office/officeart/2005/8/layout/list1"/>
    <dgm:cxn modelId="{8AB2D9F6-5597-4215-8494-97674C4B67E9}" type="presOf" srcId="{495E79A5-D4F3-4AB2-8027-9B871C9219D9}" destId="{843B274C-71DE-46E0-B843-1C3A443C1C50}" srcOrd="0" destOrd="1" presId="urn:microsoft.com/office/officeart/2005/8/layout/list1"/>
    <dgm:cxn modelId="{8B08EFB9-AA4F-45AF-8094-9FD92B1A9314}" srcId="{B72CA4F1-C9A1-4649-94CA-D92F90DAF36F}" destId="{495E79A5-D4F3-4AB2-8027-9B871C9219D9}" srcOrd="1" destOrd="0" parTransId="{D5343857-FF72-4566-9C95-CC639BA28839}" sibTransId="{E210D006-C059-4E32-9407-C28863092A35}"/>
    <dgm:cxn modelId="{C5254047-4A35-47E5-9521-1526DDD93E62}" srcId="{B72CA4F1-C9A1-4649-94CA-D92F90DAF36F}" destId="{34DEF20E-EDAE-4B63-9AB0-DF7D47D8AE0D}" srcOrd="2" destOrd="0" parTransId="{2CC88B50-97C7-4580-9274-4826E97D33F6}" sibTransId="{E1C792C3-CB7B-45BA-B9D4-2026C7C5C88A}"/>
    <dgm:cxn modelId="{66C79AE8-4BCB-40F3-96A7-36104A407A45}" type="presOf" srcId="{B72CA4F1-C9A1-4649-94CA-D92F90DAF36F}" destId="{A21E42B4-7293-4D85-A84A-C92397B5463A}" srcOrd="0" destOrd="0" presId="urn:microsoft.com/office/officeart/2005/8/layout/list1"/>
    <dgm:cxn modelId="{D626D84F-3AAB-437A-99FC-4D370174B92F}" type="presOf" srcId="{4F09AAA2-85F7-41C0-BCBC-CF20AF4DE665}" destId="{129E9752-4667-44A0-AAFB-D076BAEFD1C6}" srcOrd="0" destOrd="0" presId="urn:microsoft.com/office/officeart/2005/8/layout/list1"/>
    <dgm:cxn modelId="{1EC342BF-A118-4308-A473-C12B752BE1D5}" type="presOf" srcId="{1FAA8F1D-AA46-4AA7-9C62-4C62DCA0359A}" destId="{6A1EE796-B2F5-46C6-8808-2D081A0CD21F}" srcOrd="1" destOrd="0" presId="urn:microsoft.com/office/officeart/2005/8/layout/list1"/>
    <dgm:cxn modelId="{91C447C0-1530-4B80-8438-1500C2467BC6}" srcId="{4F09AAA2-85F7-41C0-BCBC-CF20AF4DE665}" destId="{B72CA4F1-C9A1-4649-94CA-D92F90DAF36F}" srcOrd="2" destOrd="0" parTransId="{1DC869AD-C28F-453E-9672-BDBB54F647EB}" sibTransId="{E758343E-0973-4A9C-92E6-C53897DC9F6B}"/>
    <dgm:cxn modelId="{C8A3CD01-0A11-4CBB-B20D-E3E27473C570}" type="presOf" srcId="{75BEC75E-12FD-48F3-A1E8-A70B911CD32A}" destId="{23431884-B59D-4866-952F-165D729AADFF}" srcOrd="0" destOrd="0" presId="urn:microsoft.com/office/officeart/2005/8/layout/list1"/>
    <dgm:cxn modelId="{0BA08056-59B7-4ED1-A54D-889B1FC6D1C4}" srcId="{1FAA8F1D-AA46-4AA7-9C62-4C62DCA0359A}" destId="{16CAC40C-5544-4041-B1C8-0AFADA8E2010}" srcOrd="0" destOrd="0" parTransId="{51A39BDA-47C3-4288-BD84-4E8AAF137C54}" sibTransId="{DEFDFCC6-8D46-48E9-B94D-09902AC81389}"/>
    <dgm:cxn modelId="{29C8103E-10CD-4F4B-B1EE-9C89270FAB39}" srcId="{B72CA4F1-C9A1-4649-94CA-D92F90DAF36F}" destId="{7AF84274-51F8-48E9-89B0-53838BDCB678}" srcOrd="3" destOrd="0" parTransId="{C87E41AF-F178-4F9B-98D8-6F65BEE2DB8B}" sibTransId="{4A92B1DA-6ECD-4F4F-8D4F-45E70AAEDB9A}"/>
    <dgm:cxn modelId="{5F2832DC-18AA-4B19-9DE1-1F82B238398E}" type="presOf" srcId="{B72CA4F1-C9A1-4649-94CA-D92F90DAF36F}" destId="{3BF6B3CC-DEAC-4DF5-AC9E-B9D028DAC7B3}" srcOrd="1" destOrd="0" presId="urn:microsoft.com/office/officeart/2005/8/layout/list1"/>
    <dgm:cxn modelId="{C56DC086-8D4E-467B-8EEA-1383FD227E08}" type="presOf" srcId="{4C2C3F1F-E625-4CF2-B5A6-CE709CD94071}" destId="{3750DB86-7CC6-4A12-8190-DD6C5F463345}" srcOrd="1" destOrd="0" presId="urn:microsoft.com/office/officeart/2005/8/layout/list1"/>
    <dgm:cxn modelId="{2728BD32-E7EC-487E-A510-ED7439399E4C}" type="presOf" srcId="{16CAC40C-5544-4041-B1C8-0AFADA8E2010}" destId="{1DE67820-BC3A-4279-B066-B74CC1B4D63A}" srcOrd="0" destOrd="0" presId="urn:microsoft.com/office/officeart/2005/8/layout/list1"/>
    <dgm:cxn modelId="{0FCFD6E5-CD18-4A42-900F-F18B4AAA0E2C}" srcId="{4F09AAA2-85F7-41C0-BCBC-CF20AF4DE665}" destId="{1FAA8F1D-AA46-4AA7-9C62-4C62DCA0359A}" srcOrd="0" destOrd="0" parTransId="{6B45CC8B-F653-43C1-9923-5908B408D402}" sibTransId="{D6BA9C2B-4F77-4040-9FB8-C83F44F96410}"/>
    <dgm:cxn modelId="{93986EC1-166F-4AFD-BD38-6547ED52FF40}" srcId="{4C2C3F1F-E625-4CF2-B5A6-CE709CD94071}" destId="{75BEC75E-12FD-48F3-A1E8-A70B911CD32A}" srcOrd="0" destOrd="0" parTransId="{65DB6067-7768-4DDC-8A15-E8CB16B8429F}" sibTransId="{7E62446C-F15A-4196-835A-794C0808E3CA}"/>
    <dgm:cxn modelId="{B7FF5F98-3D5F-4A3A-A4BC-FBCA3D359988}" srcId="{4F09AAA2-85F7-41C0-BCBC-CF20AF4DE665}" destId="{4C2C3F1F-E625-4CF2-B5A6-CE709CD94071}" srcOrd="1" destOrd="0" parTransId="{A39C2530-A6BB-4F6E-BA9B-F8CC1276DF8E}" sibTransId="{7017A51B-1B30-4A02-B714-2AE4B373BD7A}"/>
    <dgm:cxn modelId="{48FDA387-1B1A-4C7E-9938-3A06EC14121A}" type="presParOf" srcId="{129E9752-4667-44A0-AAFB-D076BAEFD1C6}" destId="{D32AA942-2A4D-475A-BA0E-19541353E144}" srcOrd="0" destOrd="0" presId="urn:microsoft.com/office/officeart/2005/8/layout/list1"/>
    <dgm:cxn modelId="{B8E3BBD8-4286-4D41-9170-ABC64D34C827}" type="presParOf" srcId="{D32AA942-2A4D-475A-BA0E-19541353E144}" destId="{EB8E5074-B8B5-4BB6-9CF9-720B5877A3A0}" srcOrd="0" destOrd="0" presId="urn:microsoft.com/office/officeart/2005/8/layout/list1"/>
    <dgm:cxn modelId="{2BDC1FA7-5BCE-4D7B-AFD0-D55A74D16610}" type="presParOf" srcId="{D32AA942-2A4D-475A-BA0E-19541353E144}" destId="{6A1EE796-B2F5-46C6-8808-2D081A0CD21F}" srcOrd="1" destOrd="0" presId="urn:microsoft.com/office/officeart/2005/8/layout/list1"/>
    <dgm:cxn modelId="{9870B58E-1A4A-4827-B493-B06552A22473}" type="presParOf" srcId="{129E9752-4667-44A0-AAFB-D076BAEFD1C6}" destId="{5D34D2BC-5BE4-40F4-BDC2-6B04940E3671}" srcOrd="1" destOrd="0" presId="urn:microsoft.com/office/officeart/2005/8/layout/list1"/>
    <dgm:cxn modelId="{4B3C9817-BA5F-47C8-83E8-B1822ABCE3EC}" type="presParOf" srcId="{129E9752-4667-44A0-AAFB-D076BAEFD1C6}" destId="{1DE67820-BC3A-4279-B066-B74CC1B4D63A}" srcOrd="2" destOrd="0" presId="urn:microsoft.com/office/officeart/2005/8/layout/list1"/>
    <dgm:cxn modelId="{3F200B9B-BF97-48CC-98B7-E15FCEA32001}" type="presParOf" srcId="{129E9752-4667-44A0-AAFB-D076BAEFD1C6}" destId="{370ED93B-FC16-4E11-82B5-600BC2591201}" srcOrd="3" destOrd="0" presId="urn:microsoft.com/office/officeart/2005/8/layout/list1"/>
    <dgm:cxn modelId="{5026B4BE-B37B-4812-9A19-EB0B297B6EE0}" type="presParOf" srcId="{129E9752-4667-44A0-AAFB-D076BAEFD1C6}" destId="{CAB609F1-8567-4D7D-AEAB-7DFB7F340ED6}" srcOrd="4" destOrd="0" presId="urn:microsoft.com/office/officeart/2005/8/layout/list1"/>
    <dgm:cxn modelId="{E113EBBD-9B1B-44F9-869C-6B4AC0531454}" type="presParOf" srcId="{CAB609F1-8567-4D7D-AEAB-7DFB7F340ED6}" destId="{F8A66712-3741-444F-929F-C67A44588B92}" srcOrd="0" destOrd="0" presId="urn:microsoft.com/office/officeart/2005/8/layout/list1"/>
    <dgm:cxn modelId="{57618355-BE7E-461E-8656-10071C8A8C30}" type="presParOf" srcId="{CAB609F1-8567-4D7D-AEAB-7DFB7F340ED6}" destId="{3750DB86-7CC6-4A12-8190-DD6C5F463345}" srcOrd="1" destOrd="0" presId="urn:microsoft.com/office/officeart/2005/8/layout/list1"/>
    <dgm:cxn modelId="{9900D3B5-4851-4701-85CE-290F53B4A052}" type="presParOf" srcId="{129E9752-4667-44A0-AAFB-D076BAEFD1C6}" destId="{E074CF0F-4D19-4F11-BBE3-FC9E09EED95A}" srcOrd="5" destOrd="0" presId="urn:microsoft.com/office/officeart/2005/8/layout/list1"/>
    <dgm:cxn modelId="{B5268C1C-3740-4AB7-8703-AB8A0B8A2389}" type="presParOf" srcId="{129E9752-4667-44A0-AAFB-D076BAEFD1C6}" destId="{23431884-B59D-4866-952F-165D729AADFF}" srcOrd="6" destOrd="0" presId="urn:microsoft.com/office/officeart/2005/8/layout/list1"/>
    <dgm:cxn modelId="{9A6CFC78-E027-46EF-8432-2D5B8FCD8262}" type="presParOf" srcId="{129E9752-4667-44A0-AAFB-D076BAEFD1C6}" destId="{FA171D93-3841-497A-8A6C-8CB8B3C06B32}" srcOrd="7" destOrd="0" presId="urn:microsoft.com/office/officeart/2005/8/layout/list1"/>
    <dgm:cxn modelId="{62159167-537E-40DE-99DB-A96A26268F57}" type="presParOf" srcId="{129E9752-4667-44A0-AAFB-D076BAEFD1C6}" destId="{A2DE42D2-8545-4D4C-9A02-C8E2AFC0D86E}" srcOrd="8" destOrd="0" presId="urn:microsoft.com/office/officeart/2005/8/layout/list1"/>
    <dgm:cxn modelId="{E22D1AA8-BE4A-475C-86B3-6DDEA70B1A5C}" type="presParOf" srcId="{A2DE42D2-8545-4D4C-9A02-C8E2AFC0D86E}" destId="{A21E42B4-7293-4D85-A84A-C92397B5463A}" srcOrd="0" destOrd="0" presId="urn:microsoft.com/office/officeart/2005/8/layout/list1"/>
    <dgm:cxn modelId="{2E8AB4A7-2269-449B-A82B-960DA8F5FAE5}" type="presParOf" srcId="{A2DE42D2-8545-4D4C-9A02-C8E2AFC0D86E}" destId="{3BF6B3CC-DEAC-4DF5-AC9E-B9D028DAC7B3}" srcOrd="1" destOrd="0" presId="urn:microsoft.com/office/officeart/2005/8/layout/list1"/>
    <dgm:cxn modelId="{752B1D27-1295-4313-BDC0-DDBCD3EB96F7}" type="presParOf" srcId="{129E9752-4667-44A0-AAFB-D076BAEFD1C6}" destId="{0258D8C2-8489-4240-B52F-E2940A8E4B92}" srcOrd="9" destOrd="0" presId="urn:microsoft.com/office/officeart/2005/8/layout/list1"/>
    <dgm:cxn modelId="{D15267A5-D523-44EB-994C-6D9008D8FC26}" type="presParOf" srcId="{129E9752-4667-44A0-AAFB-D076BAEFD1C6}" destId="{843B274C-71DE-46E0-B843-1C3A443C1C5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74CA89-4993-4200-95F7-AB5BF5871532}" type="doc">
      <dgm:prSet loTypeId="urn:microsoft.com/office/officeart/2005/8/layout/chevron1" loCatId="process" qsTypeId="urn:microsoft.com/office/officeart/2005/8/quickstyle/3d1" qsCatId="3D" csTypeId="urn:microsoft.com/office/officeart/2005/8/colors/accent1_2" csCatId="accent1" phldr="1"/>
      <dgm:spPr/>
    </dgm:pt>
    <dgm:pt modelId="{C787651A-796D-4232-B11A-1FC4C519D990}">
      <dgm:prSet phldrT="[Текст]" custT="1"/>
      <dgm:spPr/>
      <dgm:t>
        <a:bodyPr/>
        <a:lstStyle/>
        <a:p>
          <a:r>
            <a:rPr lang="ru-RU" sz="1800" b="0" dirty="0" smtClean="0"/>
            <a:t>Обобщенная трудовая функция</a:t>
          </a:r>
          <a:endParaRPr lang="ru-RU" sz="1800" b="0" dirty="0"/>
        </a:p>
      </dgm:t>
    </dgm:pt>
    <dgm:pt modelId="{53BEAF11-C4B9-4AF8-92A5-40A5E2E64A66}" type="parTrans" cxnId="{E87400CA-17A4-41C6-AA18-365E4C1EE0B8}">
      <dgm:prSet/>
      <dgm:spPr/>
      <dgm:t>
        <a:bodyPr/>
        <a:lstStyle/>
        <a:p>
          <a:endParaRPr lang="ru-RU"/>
        </a:p>
      </dgm:t>
    </dgm:pt>
    <dgm:pt modelId="{4B7E8B17-59EE-4500-BFE3-0B72F87BCAC7}" type="sibTrans" cxnId="{E87400CA-17A4-41C6-AA18-365E4C1EE0B8}">
      <dgm:prSet/>
      <dgm:spPr/>
      <dgm:t>
        <a:bodyPr/>
        <a:lstStyle/>
        <a:p>
          <a:endParaRPr lang="ru-RU"/>
        </a:p>
      </dgm:t>
    </dgm:pt>
    <dgm:pt modelId="{57DF683B-7480-441D-B0AE-799C39AA204C}">
      <dgm:prSet phldrT="[Текст]" custT="1"/>
      <dgm:spPr/>
      <dgm:t>
        <a:bodyPr/>
        <a:lstStyle/>
        <a:p>
          <a:r>
            <a:rPr lang="ru-RU" sz="2000" b="0" dirty="0" smtClean="0"/>
            <a:t>Трудовая функция</a:t>
          </a:r>
          <a:endParaRPr lang="ru-RU" sz="2000" b="0" dirty="0"/>
        </a:p>
      </dgm:t>
    </dgm:pt>
    <dgm:pt modelId="{AA82C64B-45C0-4E7C-BA32-FD96D198E7FC}" type="parTrans" cxnId="{1A0FF319-933C-4ED1-A219-5E4CF84DE4D5}">
      <dgm:prSet/>
      <dgm:spPr/>
      <dgm:t>
        <a:bodyPr/>
        <a:lstStyle/>
        <a:p>
          <a:endParaRPr lang="ru-RU"/>
        </a:p>
      </dgm:t>
    </dgm:pt>
    <dgm:pt modelId="{C3DAAD1F-AA32-4F82-A1B3-B6CBB8F128A2}" type="sibTrans" cxnId="{1A0FF319-933C-4ED1-A219-5E4CF84DE4D5}">
      <dgm:prSet/>
      <dgm:spPr/>
      <dgm:t>
        <a:bodyPr/>
        <a:lstStyle/>
        <a:p>
          <a:endParaRPr lang="ru-RU"/>
        </a:p>
      </dgm:t>
    </dgm:pt>
    <dgm:pt modelId="{1E624518-3C4B-4B1B-A685-D8AE754C664D}">
      <dgm:prSet phldrT="[Текст]" custT="1"/>
      <dgm:spPr/>
      <dgm:t>
        <a:bodyPr/>
        <a:lstStyle/>
        <a:p>
          <a:r>
            <a:rPr lang="ru-RU" sz="1800" dirty="0" smtClean="0"/>
            <a:t>Профессиональная компетенция</a:t>
          </a:r>
          <a:endParaRPr lang="ru-RU" sz="1800" dirty="0"/>
        </a:p>
      </dgm:t>
    </dgm:pt>
    <dgm:pt modelId="{95BDC07E-F9DE-4620-939A-F1EDB485A02A}" type="parTrans" cxnId="{60F75CAC-054B-4A78-A7EC-BE185D901E2B}">
      <dgm:prSet/>
      <dgm:spPr/>
      <dgm:t>
        <a:bodyPr/>
        <a:lstStyle/>
        <a:p>
          <a:endParaRPr lang="ru-RU"/>
        </a:p>
      </dgm:t>
    </dgm:pt>
    <dgm:pt modelId="{35024025-8610-4476-A964-739353AAAF4A}" type="sibTrans" cxnId="{60F75CAC-054B-4A78-A7EC-BE185D901E2B}">
      <dgm:prSet/>
      <dgm:spPr/>
      <dgm:t>
        <a:bodyPr/>
        <a:lstStyle/>
        <a:p>
          <a:endParaRPr lang="ru-RU"/>
        </a:p>
      </dgm:t>
    </dgm:pt>
    <dgm:pt modelId="{54558024-5CA5-47CB-A7B4-F9CF3B869A61}">
      <dgm:prSet custT="1"/>
      <dgm:spPr/>
      <dgm:t>
        <a:bodyPr/>
        <a:lstStyle/>
        <a:p>
          <a:r>
            <a:rPr lang="ru-RU" sz="1800" dirty="0" smtClean="0"/>
            <a:t>Профессиональный модуль</a:t>
          </a:r>
          <a:endParaRPr lang="ru-RU" sz="1800" dirty="0"/>
        </a:p>
      </dgm:t>
    </dgm:pt>
    <dgm:pt modelId="{BFD18128-EB70-4FE7-A5DE-3A9E75B3A155}" type="parTrans" cxnId="{4B44A031-70A8-4568-88EB-CF0DCC8B1CED}">
      <dgm:prSet/>
      <dgm:spPr/>
      <dgm:t>
        <a:bodyPr/>
        <a:lstStyle/>
        <a:p>
          <a:endParaRPr lang="ru-RU"/>
        </a:p>
      </dgm:t>
    </dgm:pt>
    <dgm:pt modelId="{D868D784-9957-4D96-A365-92554D8C8B84}" type="sibTrans" cxnId="{4B44A031-70A8-4568-88EB-CF0DCC8B1CED}">
      <dgm:prSet/>
      <dgm:spPr/>
      <dgm:t>
        <a:bodyPr/>
        <a:lstStyle/>
        <a:p>
          <a:endParaRPr lang="ru-RU"/>
        </a:p>
      </dgm:t>
    </dgm:pt>
    <dgm:pt modelId="{E1718709-02F7-4D52-8AB7-7C6F12C6DE99}" type="pres">
      <dgm:prSet presAssocID="{D074CA89-4993-4200-95F7-AB5BF5871532}" presName="Name0" presStyleCnt="0">
        <dgm:presLayoutVars>
          <dgm:dir/>
          <dgm:animLvl val="lvl"/>
          <dgm:resizeHandles val="exact"/>
        </dgm:presLayoutVars>
      </dgm:prSet>
      <dgm:spPr/>
    </dgm:pt>
    <dgm:pt modelId="{1F446D8A-C501-4355-A25E-5477D1261F8E}" type="pres">
      <dgm:prSet presAssocID="{C787651A-796D-4232-B11A-1FC4C519D990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4D3B1-7F54-4336-892E-46935110FB71}" type="pres">
      <dgm:prSet presAssocID="{4B7E8B17-59EE-4500-BFE3-0B72F87BCAC7}" presName="parTxOnlySpace" presStyleCnt="0"/>
      <dgm:spPr/>
    </dgm:pt>
    <dgm:pt modelId="{1C190DB1-954A-4754-BA8F-12DA71557C37}" type="pres">
      <dgm:prSet presAssocID="{57DF683B-7480-441D-B0AE-799C39AA204C}" presName="parTxOnly" presStyleLbl="node1" presStyleIdx="1" presStyleCnt="4" custScaleX="867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DD0D3-43EE-4070-B2A2-A61D889CD1F0}" type="pres">
      <dgm:prSet presAssocID="{C3DAAD1F-AA32-4F82-A1B3-B6CBB8F128A2}" presName="parTxOnlySpace" presStyleCnt="0"/>
      <dgm:spPr/>
    </dgm:pt>
    <dgm:pt modelId="{DA917BBB-D4A1-4A61-9A44-8CAFAC12373D}" type="pres">
      <dgm:prSet presAssocID="{1E624518-3C4B-4B1B-A685-D8AE754C664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7ED95-F2E6-49BC-910C-6EFD30C89B89}" type="pres">
      <dgm:prSet presAssocID="{35024025-8610-4476-A964-739353AAAF4A}" presName="parTxOnlySpace" presStyleCnt="0"/>
      <dgm:spPr/>
    </dgm:pt>
    <dgm:pt modelId="{876A4331-4F19-4E99-A3E3-877129856328}" type="pres">
      <dgm:prSet presAssocID="{54558024-5CA5-47CB-A7B4-F9CF3B869A6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1BA6CC-4CDE-491E-874B-CFE64A54622C}" type="presOf" srcId="{1E624518-3C4B-4B1B-A685-D8AE754C664D}" destId="{DA917BBB-D4A1-4A61-9A44-8CAFAC12373D}" srcOrd="0" destOrd="0" presId="urn:microsoft.com/office/officeart/2005/8/layout/chevron1"/>
    <dgm:cxn modelId="{E63E61A8-8451-46D2-9113-F7A9EB2C2ED7}" type="presOf" srcId="{D074CA89-4993-4200-95F7-AB5BF5871532}" destId="{E1718709-02F7-4D52-8AB7-7C6F12C6DE99}" srcOrd="0" destOrd="0" presId="urn:microsoft.com/office/officeart/2005/8/layout/chevron1"/>
    <dgm:cxn modelId="{60F75CAC-054B-4A78-A7EC-BE185D901E2B}" srcId="{D074CA89-4993-4200-95F7-AB5BF5871532}" destId="{1E624518-3C4B-4B1B-A685-D8AE754C664D}" srcOrd="2" destOrd="0" parTransId="{95BDC07E-F9DE-4620-939A-F1EDB485A02A}" sibTransId="{35024025-8610-4476-A964-739353AAAF4A}"/>
    <dgm:cxn modelId="{0E26DD1B-121C-4BE1-BD07-AEB649CF3FA4}" type="presOf" srcId="{C787651A-796D-4232-B11A-1FC4C519D990}" destId="{1F446D8A-C501-4355-A25E-5477D1261F8E}" srcOrd="0" destOrd="0" presId="urn:microsoft.com/office/officeart/2005/8/layout/chevron1"/>
    <dgm:cxn modelId="{FDCEFECC-F460-4F57-ABA4-634753D4A095}" type="presOf" srcId="{57DF683B-7480-441D-B0AE-799C39AA204C}" destId="{1C190DB1-954A-4754-BA8F-12DA71557C37}" srcOrd="0" destOrd="0" presId="urn:microsoft.com/office/officeart/2005/8/layout/chevron1"/>
    <dgm:cxn modelId="{47D63FA7-69F2-49FD-A244-E06DB7787681}" type="presOf" srcId="{54558024-5CA5-47CB-A7B4-F9CF3B869A61}" destId="{876A4331-4F19-4E99-A3E3-877129856328}" srcOrd="0" destOrd="0" presId="urn:microsoft.com/office/officeart/2005/8/layout/chevron1"/>
    <dgm:cxn modelId="{4B44A031-70A8-4568-88EB-CF0DCC8B1CED}" srcId="{D074CA89-4993-4200-95F7-AB5BF5871532}" destId="{54558024-5CA5-47CB-A7B4-F9CF3B869A61}" srcOrd="3" destOrd="0" parTransId="{BFD18128-EB70-4FE7-A5DE-3A9E75B3A155}" sibTransId="{D868D784-9957-4D96-A365-92554D8C8B84}"/>
    <dgm:cxn modelId="{1A0FF319-933C-4ED1-A219-5E4CF84DE4D5}" srcId="{D074CA89-4993-4200-95F7-AB5BF5871532}" destId="{57DF683B-7480-441D-B0AE-799C39AA204C}" srcOrd="1" destOrd="0" parTransId="{AA82C64B-45C0-4E7C-BA32-FD96D198E7FC}" sibTransId="{C3DAAD1F-AA32-4F82-A1B3-B6CBB8F128A2}"/>
    <dgm:cxn modelId="{E87400CA-17A4-41C6-AA18-365E4C1EE0B8}" srcId="{D074CA89-4993-4200-95F7-AB5BF5871532}" destId="{C787651A-796D-4232-B11A-1FC4C519D990}" srcOrd="0" destOrd="0" parTransId="{53BEAF11-C4B9-4AF8-92A5-40A5E2E64A66}" sibTransId="{4B7E8B17-59EE-4500-BFE3-0B72F87BCAC7}"/>
    <dgm:cxn modelId="{F1853C85-CB52-4385-B4EC-7602E2AE7E8F}" type="presParOf" srcId="{E1718709-02F7-4D52-8AB7-7C6F12C6DE99}" destId="{1F446D8A-C501-4355-A25E-5477D1261F8E}" srcOrd="0" destOrd="0" presId="urn:microsoft.com/office/officeart/2005/8/layout/chevron1"/>
    <dgm:cxn modelId="{51E0C863-CA62-4F4E-9277-0DFB3C61CED9}" type="presParOf" srcId="{E1718709-02F7-4D52-8AB7-7C6F12C6DE99}" destId="{D584D3B1-7F54-4336-892E-46935110FB71}" srcOrd="1" destOrd="0" presId="urn:microsoft.com/office/officeart/2005/8/layout/chevron1"/>
    <dgm:cxn modelId="{2D22647A-B663-4AAA-A45D-635FDD12147B}" type="presParOf" srcId="{E1718709-02F7-4D52-8AB7-7C6F12C6DE99}" destId="{1C190DB1-954A-4754-BA8F-12DA71557C37}" srcOrd="2" destOrd="0" presId="urn:microsoft.com/office/officeart/2005/8/layout/chevron1"/>
    <dgm:cxn modelId="{707783D6-72FA-45D3-8163-776169F0AE02}" type="presParOf" srcId="{E1718709-02F7-4D52-8AB7-7C6F12C6DE99}" destId="{D03DD0D3-43EE-4070-B2A2-A61D889CD1F0}" srcOrd="3" destOrd="0" presId="urn:microsoft.com/office/officeart/2005/8/layout/chevron1"/>
    <dgm:cxn modelId="{626ADED2-89EE-46AE-B356-A00C6E28AFD5}" type="presParOf" srcId="{E1718709-02F7-4D52-8AB7-7C6F12C6DE99}" destId="{DA917BBB-D4A1-4A61-9A44-8CAFAC12373D}" srcOrd="4" destOrd="0" presId="urn:microsoft.com/office/officeart/2005/8/layout/chevron1"/>
    <dgm:cxn modelId="{2435A44E-5E05-4759-AE39-4125B0D728A4}" type="presParOf" srcId="{E1718709-02F7-4D52-8AB7-7C6F12C6DE99}" destId="{B037ED95-F2E6-49BC-910C-6EFD30C89B89}" srcOrd="5" destOrd="0" presId="urn:microsoft.com/office/officeart/2005/8/layout/chevron1"/>
    <dgm:cxn modelId="{4F51AD1C-8B9E-4747-90F4-FE05D7CFDF3C}" type="presParOf" srcId="{E1718709-02F7-4D52-8AB7-7C6F12C6DE99}" destId="{876A4331-4F19-4E99-A3E3-87712985632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0D44CF-99C9-4333-AC44-F48866006959}" type="doc">
      <dgm:prSet loTypeId="urn:microsoft.com/office/officeart/2008/layout/VerticalCurvedList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3504E0E3-3D6A-45F5-9831-BA6461336AB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Введение</a:t>
          </a:r>
          <a:endParaRPr lang="ru-RU" sz="1800" b="1" dirty="0">
            <a:solidFill>
              <a:schemeClr val="bg1"/>
            </a:solidFill>
          </a:endParaRPr>
        </a:p>
      </dgm:t>
    </dgm:pt>
    <dgm:pt modelId="{F6BFA340-5938-40B6-97A9-42AEECB4DDB4}" type="parTrans" cxnId="{5D606295-E41A-4B1E-92A9-281A3CD8508C}">
      <dgm:prSet/>
      <dgm:spPr/>
      <dgm:t>
        <a:bodyPr/>
        <a:lstStyle/>
        <a:p>
          <a:endParaRPr lang="ru-RU" sz="1600"/>
        </a:p>
      </dgm:t>
    </dgm:pt>
    <dgm:pt modelId="{F057C08B-6B7B-4794-AEBC-7C3B292CF895}" type="sibTrans" cxnId="{5D606295-E41A-4B1E-92A9-281A3CD8508C}">
      <dgm:prSet/>
      <dgm:spPr/>
      <dgm:t>
        <a:bodyPr/>
        <a:lstStyle/>
        <a:p>
          <a:endParaRPr lang="ru-RU" sz="1600"/>
        </a:p>
      </dgm:t>
    </dgm:pt>
    <dgm:pt modelId="{36F72E14-D147-481D-8459-B72FFB1D9790}">
      <dgm:prSet phldrT="[Текст]" custT="1"/>
      <dgm:spPr/>
      <dgm:t>
        <a:bodyPr/>
        <a:lstStyle/>
        <a:p>
          <a:r>
            <a:rPr lang="ru-RU" sz="1800" dirty="0" smtClean="0"/>
            <a:t>Обобщение </a:t>
          </a:r>
          <a:r>
            <a:rPr lang="ru-RU" sz="1800" b="1" dirty="0" smtClean="0"/>
            <a:t>регионального опыта</a:t>
          </a:r>
          <a:endParaRPr lang="ru-RU" sz="1800" dirty="0">
            <a:solidFill>
              <a:srgbClr val="002060"/>
            </a:solidFill>
          </a:endParaRPr>
        </a:p>
      </dgm:t>
    </dgm:pt>
    <dgm:pt modelId="{8F6F78CB-8741-47C6-848C-448C1E998E26}" type="parTrans" cxnId="{5E23E56D-4583-44DD-8D8A-554826297216}">
      <dgm:prSet/>
      <dgm:spPr/>
      <dgm:t>
        <a:bodyPr/>
        <a:lstStyle/>
        <a:p>
          <a:endParaRPr lang="ru-RU" sz="1600"/>
        </a:p>
      </dgm:t>
    </dgm:pt>
    <dgm:pt modelId="{D944CD44-B611-4B2C-A737-EE3775590ED4}" type="sibTrans" cxnId="{5E23E56D-4583-44DD-8D8A-554826297216}">
      <dgm:prSet/>
      <dgm:spPr/>
      <dgm:t>
        <a:bodyPr/>
        <a:lstStyle/>
        <a:p>
          <a:endParaRPr lang="ru-RU" sz="1600"/>
        </a:p>
      </dgm:t>
    </dgm:pt>
    <dgm:pt modelId="{ACBF2AC9-9637-47CE-9D8C-CE23F88D5EA1}">
      <dgm:prSet custT="1"/>
      <dgm:spPr/>
      <dgm:t>
        <a:bodyPr/>
        <a:lstStyle/>
        <a:p>
          <a:r>
            <a:rPr lang="ru-RU" sz="1800" b="1" dirty="0" smtClean="0"/>
            <a:t>Проект региональной составляющей предметных концепций</a:t>
          </a:r>
          <a:r>
            <a:rPr lang="ru-RU" sz="1400" b="1" dirty="0" smtClean="0"/>
            <a:t>, </a:t>
          </a:r>
          <a:r>
            <a:rPr lang="ru-RU" sz="1600" dirty="0" smtClean="0"/>
            <a:t>предложения в Федеральные предметные концепции</a:t>
          </a:r>
          <a:endParaRPr lang="ru-RU" sz="1600" b="1" dirty="0">
            <a:solidFill>
              <a:srgbClr val="002060"/>
            </a:solidFill>
          </a:endParaRPr>
        </a:p>
      </dgm:t>
    </dgm:pt>
    <dgm:pt modelId="{30227B20-B2BC-4E10-81DB-051E77895A96}" type="parTrans" cxnId="{7E2A706D-1531-49D7-902A-15BFEACC453B}">
      <dgm:prSet/>
      <dgm:spPr/>
      <dgm:t>
        <a:bodyPr/>
        <a:lstStyle/>
        <a:p>
          <a:endParaRPr lang="ru-RU" sz="1600"/>
        </a:p>
      </dgm:t>
    </dgm:pt>
    <dgm:pt modelId="{552D384F-B762-4EAC-A693-06036E7B9A21}" type="sibTrans" cxnId="{7E2A706D-1531-49D7-902A-15BFEACC453B}">
      <dgm:prSet/>
      <dgm:spPr/>
      <dgm:t>
        <a:bodyPr/>
        <a:lstStyle/>
        <a:p>
          <a:endParaRPr lang="ru-RU" sz="1600"/>
        </a:p>
      </dgm:t>
    </dgm:pt>
    <dgm:pt modelId="{BC6EB98C-BDF4-4D84-8F75-91B8C25F4821}">
      <dgm:prSet custT="1"/>
      <dgm:spPr/>
      <dgm:t>
        <a:bodyPr/>
        <a:lstStyle/>
        <a:p>
          <a:r>
            <a:rPr lang="ru-RU" sz="1800" b="1" dirty="0" smtClean="0"/>
            <a:t>Подходы к разработке рабочих программ </a:t>
          </a:r>
          <a:r>
            <a:rPr lang="ru-RU" sz="1600" dirty="0" smtClean="0"/>
            <a:t>по предметам, в том числе </a:t>
          </a:r>
          <a:r>
            <a:rPr lang="ru-RU" sz="1600" i="1" dirty="0" smtClean="0"/>
            <a:t>с учетом нового содержания</a:t>
          </a:r>
          <a:endParaRPr lang="ru-RU" sz="1600" b="1" dirty="0">
            <a:solidFill>
              <a:srgbClr val="002060"/>
            </a:solidFill>
          </a:endParaRPr>
        </a:p>
      </dgm:t>
    </dgm:pt>
    <dgm:pt modelId="{D0FD616A-5006-4A19-ABE0-2F4BA9D9A25A}" type="parTrans" cxnId="{C97C1FB0-0BEB-4CEB-B358-3423817457EE}">
      <dgm:prSet/>
      <dgm:spPr/>
      <dgm:t>
        <a:bodyPr/>
        <a:lstStyle/>
        <a:p>
          <a:endParaRPr lang="ru-RU" sz="1600"/>
        </a:p>
      </dgm:t>
    </dgm:pt>
    <dgm:pt modelId="{6E9BC204-D217-442F-9DA0-6B3D8C0DA101}" type="sibTrans" cxnId="{C97C1FB0-0BEB-4CEB-B358-3423817457EE}">
      <dgm:prSet/>
      <dgm:spPr/>
      <dgm:t>
        <a:bodyPr/>
        <a:lstStyle/>
        <a:p>
          <a:endParaRPr lang="ru-RU" sz="1600"/>
        </a:p>
      </dgm:t>
    </dgm:pt>
    <dgm:pt modelId="{7E68B512-5A33-42DD-99B2-C38F2E0A7751}">
      <dgm:prSet custT="1"/>
      <dgm:spPr/>
      <dgm:t>
        <a:bodyPr/>
        <a:lstStyle/>
        <a:p>
          <a:r>
            <a:rPr lang="ru-RU" sz="1800" b="1" dirty="0" smtClean="0"/>
            <a:t>Описание технологий обучения </a:t>
          </a:r>
          <a:r>
            <a:rPr lang="ru-RU" sz="1400" dirty="0" smtClean="0"/>
            <a:t>и формирования предметных, </a:t>
          </a:r>
          <a:r>
            <a:rPr lang="ru-RU" sz="1400" dirty="0" err="1" smtClean="0"/>
            <a:t>метапредметных</a:t>
          </a:r>
          <a:r>
            <a:rPr lang="ru-RU" sz="1400" dirty="0" smtClean="0"/>
            <a:t>, личностных результатов в рамках предметных областей </a:t>
          </a:r>
          <a:endParaRPr lang="ru-RU" sz="1400" b="1" dirty="0" smtClean="0">
            <a:solidFill>
              <a:srgbClr val="002060"/>
            </a:solidFill>
          </a:endParaRPr>
        </a:p>
      </dgm:t>
    </dgm:pt>
    <dgm:pt modelId="{F0048B45-DA87-49E4-8A2B-906553CDAC03}" type="parTrans" cxnId="{6D14BCD1-01C4-4218-A755-1586EF4CDAAC}">
      <dgm:prSet/>
      <dgm:spPr/>
      <dgm:t>
        <a:bodyPr/>
        <a:lstStyle/>
        <a:p>
          <a:endParaRPr lang="ru-RU" sz="1600"/>
        </a:p>
      </dgm:t>
    </dgm:pt>
    <dgm:pt modelId="{9ED2133A-1273-4FAA-B348-01B843621938}" type="sibTrans" cxnId="{6D14BCD1-01C4-4218-A755-1586EF4CDAAC}">
      <dgm:prSet/>
      <dgm:spPr/>
      <dgm:t>
        <a:bodyPr/>
        <a:lstStyle/>
        <a:p>
          <a:endParaRPr lang="ru-RU" sz="1600"/>
        </a:p>
      </dgm:t>
    </dgm:pt>
    <dgm:pt modelId="{C67AE66D-1990-4C02-8278-5CFFF8202699}">
      <dgm:prSet custT="1"/>
      <dgm:spPr/>
      <dgm:t>
        <a:bodyPr/>
        <a:lstStyle/>
        <a:p>
          <a:r>
            <a:rPr lang="ru-RU" sz="1800" b="1" dirty="0" smtClean="0"/>
            <a:t>Подходы к оценке </a:t>
          </a:r>
          <a:r>
            <a:rPr lang="ru-RU" sz="1600" dirty="0" smtClean="0"/>
            <a:t>предметных, </a:t>
          </a:r>
          <a:r>
            <a:rPr lang="ru-RU" sz="1600" dirty="0" err="1" smtClean="0"/>
            <a:t>метапредметных</a:t>
          </a:r>
          <a:r>
            <a:rPr lang="ru-RU" sz="1600" dirty="0" smtClean="0"/>
            <a:t>, личностных результатов в рамках предметных областей</a:t>
          </a:r>
          <a:endParaRPr lang="ru-RU" sz="1600" b="1" dirty="0" smtClean="0">
            <a:solidFill>
              <a:srgbClr val="002060"/>
            </a:solidFill>
          </a:endParaRPr>
        </a:p>
      </dgm:t>
    </dgm:pt>
    <dgm:pt modelId="{9B3D05B0-3095-4D32-ACB7-53CE823E0F08}" type="parTrans" cxnId="{74409255-85D3-4080-84FB-6EED43563269}">
      <dgm:prSet/>
      <dgm:spPr/>
      <dgm:t>
        <a:bodyPr/>
        <a:lstStyle/>
        <a:p>
          <a:endParaRPr lang="ru-RU" sz="1600"/>
        </a:p>
      </dgm:t>
    </dgm:pt>
    <dgm:pt modelId="{572D3F32-5D4D-43AA-B880-BA34A3B31307}" type="sibTrans" cxnId="{74409255-85D3-4080-84FB-6EED43563269}">
      <dgm:prSet/>
      <dgm:spPr/>
      <dgm:t>
        <a:bodyPr/>
        <a:lstStyle/>
        <a:p>
          <a:endParaRPr lang="ru-RU" sz="1600"/>
        </a:p>
      </dgm:t>
    </dgm:pt>
    <dgm:pt modelId="{EDEC6316-4735-49F1-950F-E750F2E0FDC0}">
      <dgm:prSet custT="1"/>
      <dgm:spPr/>
      <dgm:t>
        <a:bodyPr/>
        <a:lstStyle/>
        <a:p>
          <a:r>
            <a:rPr lang="ru-RU" sz="1800" b="1" dirty="0" smtClean="0"/>
            <a:t>Приложения</a:t>
          </a:r>
          <a:r>
            <a:rPr lang="ru-RU" sz="1800" dirty="0" smtClean="0"/>
            <a:t> (конкретные разработки и кейсы)</a:t>
          </a:r>
          <a:endParaRPr lang="ru-RU" sz="1800" dirty="0">
            <a:solidFill>
              <a:srgbClr val="002060"/>
            </a:solidFill>
          </a:endParaRPr>
        </a:p>
      </dgm:t>
    </dgm:pt>
    <dgm:pt modelId="{7D8FB814-FF76-408E-9653-CD1D8AFDE17C}" type="parTrans" cxnId="{CAD53B3C-35FD-4767-9D7B-E72EC61D0375}">
      <dgm:prSet/>
      <dgm:spPr/>
      <dgm:t>
        <a:bodyPr/>
        <a:lstStyle/>
        <a:p>
          <a:endParaRPr lang="ru-RU" sz="1600"/>
        </a:p>
      </dgm:t>
    </dgm:pt>
    <dgm:pt modelId="{74388432-1239-441B-A06C-35A60F856BE0}" type="sibTrans" cxnId="{CAD53B3C-35FD-4767-9D7B-E72EC61D0375}">
      <dgm:prSet/>
      <dgm:spPr/>
      <dgm:t>
        <a:bodyPr/>
        <a:lstStyle/>
        <a:p>
          <a:endParaRPr lang="ru-RU" sz="1600"/>
        </a:p>
      </dgm:t>
    </dgm:pt>
    <dgm:pt modelId="{A71DE45C-A6EB-4E30-83B3-3C0E08A1D399}" type="pres">
      <dgm:prSet presAssocID="{970D44CF-99C9-4333-AC44-F4886600695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0DB536C-ADA3-4428-A482-0ABE9515443B}" type="pres">
      <dgm:prSet presAssocID="{970D44CF-99C9-4333-AC44-F48866006959}" presName="Name1" presStyleCnt="0"/>
      <dgm:spPr/>
      <dgm:t>
        <a:bodyPr/>
        <a:lstStyle/>
        <a:p>
          <a:endParaRPr lang="ru-RU"/>
        </a:p>
      </dgm:t>
    </dgm:pt>
    <dgm:pt modelId="{9D3BFF58-79EF-46FA-909C-852AC2EF3550}" type="pres">
      <dgm:prSet presAssocID="{970D44CF-99C9-4333-AC44-F48866006959}" presName="cycle" presStyleCnt="0"/>
      <dgm:spPr/>
      <dgm:t>
        <a:bodyPr/>
        <a:lstStyle/>
        <a:p>
          <a:endParaRPr lang="ru-RU"/>
        </a:p>
      </dgm:t>
    </dgm:pt>
    <dgm:pt modelId="{C12692B0-046B-4A10-A729-FECCA958BFA9}" type="pres">
      <dgm:prSet presAssocID="{970D44CF-99C9-4333-AC44-F48866006959}" presName="srcNode" presStyleLbl="node1" presStyleIdx="0" presStyleCnt="7"/>
      <dgm:spPr/>
      <dgm:t>
        <a:bodyPr/>
        <a:lstStyle/>
        <a:p>
          <a:endParaRPr lang="ru-RU"/>
        </a:p>
      </dgm:t>
    </dgm:pt>
    <dgm:pt modelId="{F1A3E031-CA69-4B7A-AFD5-C2676A5C72A6}" type="pres">
      <dgm:prSet presAssocID="{970D44CF-99C9-4333-AC44-F48866006959}" presName="conn" presStyleLbl="parChTrans1D2" presStyleIdx="0" presStyleCnt="1"/>
      <dgm:spPr/>
      <dgm:t>
        <a:bodyPr/>
        <a:lstStyle/>
        <a:p>
          <a:endParaRPr lang="ru-RU"/>
        </a:p>
      </dgm:t>
    </dgm:pt>
    <dgm:pt modelId="{E7C78180-F95E-4C9B-B90B-376D20B92E8E}" type="pres">
      <dgm:prSet presAssocID="{970D44CF-99C9-4333-AC44-F48866006959}" presName="extraNode" presStyleLbl="node1" presStyleIdx="0" presStyleCnt="7"/>
      <dgm:spPr/>
      <dgm:t>
        <a:bodyPr/>
        <a:lstStyle/>
        <a:p>
          <a:endParaRPr lang="ru-RU"/>
        </a:p>
      </dgm:t>
    </dgm:pt>
    <dgm:pt modelId="{DF9AA424-057A-497F-B5A3-F52008005BF8}" type="pres">
      <dgm:prSet presAssocID="{970D44CF-99C9-4333-AC44-F48866006959}" presName="dstNode" presStyleLbl="node1" presStyleIdx="0" presStyleCnt="7"/>
      <dgm:spPr/>
      <dgm:t>
        <a:bodyPr/>
        <a:lstStyle/>
        <a:p>
          <a:endParaRPr lang="ru-RU"/>
        </a:p>
      </dgm:t>
    </dgm:pt>
    <dgm:pt modelId="{906A8157-403C-499D-9720-322D33D7FA9E}" type="pres">
      <dgm:prSet presAssocID="{3504E0E3-3D6A-45F5-9831-BA6461336AB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B22E7-D2CF-4EDC-AEA9-AAD112FD2D39}" type="pres">
      <dgm:prSet presAssocID="{3504E0E3-3D6A-45F5-9831-BA6461336AB3}" presName="accent_1" presStyleCnt="0"/>
      <dgm:spPr/>
      <dgm:t>
        <a:bodyPr/>
        <a:lstStyle/>
        <a:p>
          <a:endParaRPr lang="ru-RU"/>
        </a:p>
      </dgm:t>
    </dgm:pt>
    <dgm:pt modelId="{9206D2C7-651E-4907-AAD3-69BE05E11B90}" type="pres">
      <dgm:prSet presAssocID="{3504E0E3-3D6A-45F5-9831-BA6461336AB3}" presName="accentRepeatNode" presStyleLbl="solidFgAcc1" presStyleIdx="0" presStyleCnt="7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A36B4316-5B19-4B2D-A226-0FF1C48A32B0}" type="pres">
      <dgm:prSet presAssocID="{36F72E14-D147-481D-8459-B72FFB1D9790}" presName="text_2" presStyleLbl="node1" presStyleIdx="1" presStyleCnt="7" custLinFactNeighborX="528" custLinFactNeighborY="5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00991-DC64-4A37-8191-51B8DB1F2E31}" type="pres">
      <dgm:prSet presAssocID="{36F72E14-D147-481D-8459-B72FFB1D9790}" presName="accent_2" presStyleCnt="0"/>
      <dgm:spPr/>
      <dgm:t>
        <a:bodyPr/>
        <a:lstStyle/>
        <a:p>
          <a:endParaRPr lang="ru-RU"/>
        </a:p>
      </dgm:t>
    </dgm:pt>
    <dgm:pt modelId="{9D51CA6E-B442-4AAB-A15F-7F005B3A108F}" type="pres">
      <dgm:prSet presAssocID="{36F72E14-D147-481D-8459-B72FFB1D9790}" presName="accentRepeatNode" presStyleLbl="solidFgAcc1" presStyleIdx="1" presStyleCnt="7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19C21918-9957-46BF-B97D-A0CB193DC054}" type="pres">
      <dgm:prSet presAssocID="{ACBF2AC9-9637-47CE-9D8C-CE23F88D5EA1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A2EC9-1318-49EA-B023-B8C2ADCAA5DD}" type="pres">
      <dgm:prSet presAssocID="{ACBF2AC9-9637-47CE-9D8C-CE23F88D5EA1}" presName="accent_3" presStyleCnt="0"/>
      <dgm:spPr/>
      <dgm:t>
        <a:bodyPr/>
        <a:lstStyle/>
        <a:p>
          <a:endParaRPr lang="ru-RU"/>
        </a:p>
      </dgm:t>
    </dgm:pt>
    <dgm:pt modelId="{4B72D64D-02E6-41B5-ABC6-1ADC2A46C6C3}" type="pres">
      <dgm:prSet presAssocID="{ACBF2AC9-9637-47CE-9D8C-CE23F88D5EA1}" presName="accentRepeatNode" presStyleLbl="solidFgAcc1" presStyleIdx="2" presStyleCnt="7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AF7AC3C4-1CC3-4D16-B8FE-83983C1216CD}" type="pres">
      <dgm:prSet presAssocID="{BC6EB98C-BDF4-4D84-8F75-91B8C25F4821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DF10A7-EB9D-4435-8969-3EEE7B4F10B1}" type="pres">
      <dgm:prSet presAssocID="{BC6EB98C-BDF4-4D84-8F75-91B8C25F4821}" presName="accent_4" presStyleCnt="0"/>
      <dgm:spPr/>
      <dgm:t>
        <a:bodyPr/>
        <a:lstStyle/>
        <a:p>
          <a:endParaRPr lang="ru-RU"/>
        </a:p>
      </dgm:t>
    </dgm:pt>
    <dgm:pt modelId="{2B9EF578-AC8A-4400-A844-6232FB60919D}" type="pres">
      <dgm:prSet presAssocID="{BC6EB98C-BDF4-4D84-8F75-91B8C25F4821}" presName="accentRepeatNode" presStyleLbl="solidFgAcc1" presStyleIdx="3" presStyleCnt="7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86A13CC4-73BE-41A4-9AF3-3FA4B7503269}" type="pres">
      <dgm:prSet presAssocID="{7E68B512-5A33-42DD-99B2-C38F2E0A7751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F8939-C5B7-455F-863E-E36B2040318A}" type="pres">
      <dgm:prSet presAssocID="{7E68B512-5A33-42DD-99B2-C38F2E0A7751}" presName="accent_5" presStyleCnt="0"/>
      <dgm:spPr/>
      <dgm:t>
        <a:bodyPr/>
        <a:lstStyle/>
        <a:p>
          <a:endParaRPr lang="ru-RU"/>
        </a:p>
      </dgm:t>
    </dgm:pt>
    <dgm:pt modelId="{AC049159-7A84-4851-837A-D8D67FD35F5E}" type="pres">
      <dgm:prSet presAssocID="{7E68B512-5A33-42DD-99B2-C38F2E0A7751}" presName="accentRepeatNode" presStyleLbl="solidFgAcc1" presStyleIdx="4" presStyleCnt="7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5351370F-83FE-48D3-9166-86A45C72CCAD}" type="pres">
      <dgm:prSet presAssocID="{C67AE66D-1990-4C02-8278-5CFFF8202699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DCF37A-21E2-4BD2-ABF5-F7913E5BAF80}" type="pres">
      <dgm:prSet presAssocID="{C67AE66D-1990-4C02-8278-5CFFF8202699}" presName="accent_6" presStyleCnt="0"/>
      <dgm:spPr/>
      <dgm:t>
        <a:bodyPr/>
        <a:lstStyle/>
        <a:p>
          <a:endParaRPr lang="ru-RU"/>
        </a:p>
      </dgm:t>
    </dgm:pt>
    <dgm:pt modelId="{95FCD5EC-DD8E-4953-B973-F7C0088552CD}" type="pres">
      <dgm:prSet presAssocID="{C67AE66D-1990-4C02-8278-5CFFF8202699}" presName="accentRepeatNode" presStyleLbl="solidFgAcc1" presStyleIdx="5" presStyleCnt="7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D1FCE951-E587-4CDC-8DE2-A0C85B04A867}" type="pres">
      <dgm:prSet presAssocID="{EDEC6316-4735-49F1-950F-E750F2E0FDC0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01B50-6E22-4654-875E-8473A16BF8A3}" type="pres">
      <dgm:prSet presAssocID="{EDEC6316-4735-49F1-950F-E750F2E0FDC0}" presName="accent_7" presStyleCnt="0"/>
      <dgm:spPr/>
      <dgm:t>
        <a:bodyPr/>
        <a:lstStyle/>
        <a:p>
          <a:endParaRPr lang="ru-RU"/>
        </a:p>
      </dgm:t>
    </dgm:pt>
    <dgm:pt modelId="{86C7F6E8-1ABC-4903-9279-FD42F0242E32}" type="pres">
      <dgm:prSet presAssocID="{EDEC6316-4735-49F1-950F-E750F2E0FDC0}" presName="accentRepeatNode" presStyleLbl="solidFgAcc1" presStyleIdx="6" presStyleCnt="7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F2F8C332-0A93-439B-91C2-EC21ACFBFE0E}" type="presOf" srcId="{36F72E14-D147-481D-8459-B72FFB1D9790}" destId="{A36B4316-5B19-4B2D-A226-0FF1C48A32B0}" srcOrd="0" destOrd="0" presId="urn:microsoft.com/office/officeart/2008/layout/VerticalCurvedList"/>
    <dgm:cxn modelId="{556ABCA6-DD14-4A32-BB79-5185DEBB56BC}" type="presOf" srcId="{BC6EB98C-BDF4-4D84-8F75-91B8C25F4821}" destId="{AF7AC3C4-1CC3-4D16-B8FE-83983C1216CD}" srcOrd="0" destOrd="0" presId="urn:microsoft.com/office/officeart/2008/layout/VerticalCurvedList"/>
    <dgm:cxn modelId="{9C26F9B7-B9AA-4220-83F6-07F347DBBDC3}" type="presOf" srcId="{ACBF2AC9-9637-47CE-9D8C-CE23F88D5EA1}" destId="{19C21918-9957-46BF-B97D-A0CB193DC054}" srcOrd="0" destOrd="0" presId="urn:microsoft.com/office/officeart/2008/layout/VerticalCurvedList"/>
    <dgm:cxn modelId="{60496A61-673C-44AE-8F0F-B48CB69F2D00}" type="presOf" srcId="{F057C08B-6B7B-4794-AEBC-7C3B292CF895}" destId="{F1A3E031-CA69-4B7A-AFD5-C2676A5C72A6}" srcOrd="0" destOrd="0" presId="urn:microsoft.com/office/officeart/2008/layout/VerticalCurvedList"/>
    <dgm:cxn modelId="{D9A7A4D3-BE4D-4AAB-81A5-5BBF042DA455}" type="presOf" srcId="{C67AE66D-1990-4C02-8278-5CFFF8202699}" destId="{5351370F-83FE-48D3-9166-86A45C72CCAD}" srcOrd="0" destOrd="0" presId="urn:microsoft.com/office/officeart/2008/layout/VerticalCurvedList"/>
    <dgm:cxn modelId="{5D606295-E41A-4B1E-92A9-281A3CD8508C}" srcId="{970D44CF-99C9-4333-AC44-F48866006959}" destId="{3504E0E3-3D6A-45F5-9831-BA6461336AB3}" srcOrd="0" destOrd="0" parTransId="{F6BFA340-5938-40B6-97A9-42AEECB4DDB4}" sibTransId="{F057C08B-6B7B-4794-AEBC-7C3B292CF895}"/>
    <dgm:cxn modelId="{846DB8EE-4DC6-4364-81DD-0B6F130048C3}" type="presOf" srcId="{970D44CF-99C9-4333-AC44-F48866006959}" destId="{A71DE45C-A6EB-4E30-83B3-3C0E08A1D399}" srcOrd="0" destOrd="0" presId="urn:microsoft.com/office/officeart/2008/layout/VerticalCurvedList"/>
    <dgm:cxn modelId="{74409255-85D3-4080-84FB-6EED43563269}" srcId="{970D44CF-99C9-4333-AC44-F48866006959}" destId="{C67AE66D-1990-4C02-8278-5CFFF8202699}" srcOrd="5" destOrd="0" parTransId="{9B3D05B0-3095-4D32-ACB7-53CE823E0F08}" sibTransId="{572D3F32-5D4D-43AA-B880-BA34A3B31307}"/>
    <dgm:cxn modelId="{5E23E56D-4583-44DD-8D8A-554826297216}" srcId="{970D44CF-99C9-4333-AC44-F48866006959}" destId="{36F72E14-D147-481D-8459-B72FFB1D9790}" srcOrd="1" destOrd="0" parTransId="{8F6F78CB-8741-47C6-848C-448C1E998E26}" sibTransId="{D944CD44-B611-4B2C-A737-EE3775590ED4}"/>
    <dgm:cxn modelId="{97373052-C5F2-4019-9F44-09DEA6B03E2D}" type="presOf" srcId="{3504E0E3-3D6A-45F5-9831-BA6461336AB3}" destId="{906A8157-403C-499D-9720-322D33D7FA9E}" srcOrd="0" destOrd="0" presId="urn:microsoft.com/office/officeart/2008/layout/VerticalCurvedList"/>
    <dgm:cxn modelId="{6D14BCD1-01C4-4218-A755-1586EF4CDAAC}" srcId="{970D44CF-99C9-4333-AC44-F48866006959}" destId="{7E68B512-5A33-42DD-99B2-C38F2E0A7751}" srcOrd="4" destOrd="0" parTransId="{F0048B45-DA87-49E4-8A2B-906553CDAC03}" sibTransId="{9ED2133A-1273-4FAA-B348-01B843621938}"/>
    <dgm:cxn modelId="{FA1DF5D4-BB7D-4631-B805-048E1D8E60D5}" type="presOf" srcId="{7E68B512-5A33-42DD-99B2-C38F2E0A7751}" destId="{86A13CC4-73BE-41A4-9AF3-3FA4B7503269}" srcOrd="0" destOrd="0" presId="urn:microsoft.com/office/officeart/2008/layout/VerticalCurvedList"/>
    <dgm:cxn modelId="{305355A7-4B3A-49FB-804C-9C15FD0BAEF9}" type="presOf" srcId="{EDEC6316-4735-49F1-950F-E750F2E0FDC0}" destId="{D1FCE951-E587-4CDC-8DE2-A0C85B04A867}" srcOrd="0" destOrd="0" presId="urn:microsoft.com/office/officeart/2008/layout/VerticalCurvedList"/>
    <dgm:cxn modelId="{C97C1FB0-0BEB-4CEB-B358-3423817457EE}" srcId="{970D44CF-99C9-4333-AC44-F48866006959}" destId="{BC6EB98C-BDF4-4D84-8F75-91B8C25F4821}" srcOrd="3" destOrd="0" parTransId="{D0FD616A-5006-4A19-ABE0-2F4BA9D9A25A}" sibTransId="{6E9BC204-D217-442F-9DA0-6B3D8C0DA101}"/>
    <dgm:cxn modelId="{7E2A706D-1531-49D7-902A-15BFEACC453B}" srcId="{970D44CF-99C9-4333-AC44-F48866006959}" destId="{ACBF2AC9-9637-47CE-9D8C-CE23F88D5EA1}" srcOrd="2" destOrd="0" parTransId="{30227B20-B2BC-4E10-81DB-051E77895A96}" sibTransId="{552D384F-B762-4EAC-A693-06036E7B9A21}"/>
    <dgm:cxn modelId="{CAD53B3C-35FD-4767-9D7B-E72EC61D0375}" srcId="{970D44CF-99C9-4333-AC44-F48866006959}" destId="{EDEC6316-4735-49F1-950F-E750F2E0FDC0}" srcOrd="6" destOrd="0" parTransId="{7D8FB814-FF76-408E-9653-CD1D8AFDE17C}" sibTransId="{74388432-1239-441B-A06C-35A60F856BE0}"/>
    <dgm:cxn modelId="{8884ABA0-A642-4DF3-974B-FA0F6E74CD90}" type="presParOf" srcId="{A71DE45C-A6EB-4E30-83B3-3C0E08A1D399}" destId="{70DB536C-ADA3-4428-A482-0ABE9515443B}" srcOrd="0" destOrd="0" presId="urn:microsoft.com/office/officeart/2008/layout/VerticalCurvedList"/>
    <dgm:cxn modelId="{8EFE9617-02D6-4777-B28B-F96524F48674}" type="presParOf" srcId="{70DB536C-ADA3-4428-A482-0ABE9515443B}" destId="{9D3BFF58-79EF-46FA-909C-852AC2EF3550}" srcOrd="0" destOrd="0" presId="urn:microsoft.com/office/officeart/2008/layout/VerticalCurvedList"/>
    <dgm:cxn modelId="{D831FF4A-F98D-475A-B195-4133904FC51A}" type="presParOf" srcId="{9D3BFF58-79EF-46FA-909C-852AC2EF3550}" destId="{C12692B0-046B-4A10-A729-FECCA958BFA9}" srcOrd="0" destOrd="0" presId="urn:microsoft.com/office/officeart/2008/layout/VerticalCurvedList"/>
    <dgm:cxn modelId="{F40BE5F6-4CAE-4DD6-B9C0-7AE4794CCEF5}" type="presParOf" srcId="{9D3BFF58-79EF-46FA-909C-852AC2EF3550}" destId="{F1A3E031-CA69-4B7A-AFD5-C2676A5C72A6}" srcOrd="1" destOrd="0" presId="urn:microsoft.com/office/officeart/2008/layout/VerticalCurvedList"/>
    <dgm:cxn modelId="{7066DD3C-60C5-4878-A4A3-5599B3BF8519}" type="presParOf" srcId="{9D3BFF58-79EF-46FA-909C-852AC2EF3550}" destId="{E7C78180-F95E-4C9B-B90B-376D20B92E8E}" srcOrd="2" destOrd="0" presId="urn:microsoft.com/office/officeart/2008/layout/VerticalCurvedList"/>
    <dgm:cxn modelId="{1601AF3E-362C-48F3-92DA-61A9FA38A94A}" type="presParOf" srcId="{9D3BFF58-79EF-46FA-909C-852AC2EF3550}" destId="{DF9AA424-057A-497F-B5A3-F52008005BF8}" srcOrd="3" destOrd="0" presId="urn:microsoft.com/office/officeart/2008/layout/VerticalCurvedList"/>
    <dgm:cxn modelId="{6178E885-C5C0-4C15-A837-2E7BDE691976}" type="presParOf" srcId="{70DB536C-ADA3-4428-A482-0ABE9515443B}" destId="{906A8157-403C-499D-9720-322D33D7FA9E}" srcOrd="1" destOrd="0" presId="urn:microsoft.com/office/officeart/2008/layout/VerticalCurvedList"/>
    <dgm:cxn modelId="{F9F76466-9DB9-459C-B456-6E287995FE77}" type="presParOf" srcId="{70DB536C-ADA3-4428-A482-0ABE9515443B}" destId="{9C1B22E7-D2CF-4EDC-AEA9-AAD112FD2D39}" srcOrd="2" destOrd="0" presId="urn:microsoft.com/office/officeart/2008/layout/VerticalCurvedList"/>
    <dgm:cxn modelId="{31761115-5F36-4E27-8432-AB81B9EC0EDA}" type="presParOf" srcId="{9C1B22E7-D2CF-4EDC-AEA9-AAD112FD2D39}" destId="{9206D2C7-651E-4907-AAD3-69BE05E11B90}" srcOrd="0" destOrd="0" presId="urn:microsoft.com/office/officeart/2008/layout/VerticalCurvedList"/>
    <dgm:cxn modelId="{1EBEC73F-C615-414F-A8EC-7D7074AF3D01}" type="presParOf" srcId="{70DB536C-ADA3-4428-A482-0ABE9515443B}" destId="{A36B4316-5B19-4B2D-A226-0FF1C48A32B0}" srcOrd="3" destOrd="0" presId="urn:microsoft.com/office/officeart/2008/layout/VerticalCurvedList"/>
    <dgm:cxn modelId="{4C764D81-69F9-40AC-8C36-E87D0079FC04}" type="presParOf" srcId="{70DB536C-ADA3-4428-A482-0ABE9515443B}" destId="{CAF00991-DC64-4A37-8191-51B8DB1F2E31}" srcOrd="4" destOrd="0" presId="urn:microsoft.com/office/officeart/2008/layout/VerticalCurvedList"/>
    <dgm:cxn modelId="{18FD560C-E068-4A5F-A609-756F5DCF4689}" type="presParOf" srcId="{CAF00991-DC64-4A37-8191-51B8DB1F2E31}" destId="{9D51CA6E-B442-4AAB-A15F-7F005B3A108F}" srcOrd="0" destOrd="0" presId="urn:microsoft.com/office/officeart/2008/layout/VerticalCurvedList"/>
    <dgm:cxn modelId="{2E2C222E-F471-4E2F-AA2D-4B32AC40954A}" type="presParOf" srcId="{70DB536C-ADA3-4428-A482-0ABE9515443B}" destId="{19C21918-9957-46BF-B97D-A0CB193DC054}" srcOrd="5" destOrd="0" presId="urn:microsoft.com/office/officeart/2008/layout/VerticalCurvedList"/>
    <dgm:cxn modelId="{5EDF72B7-FFDC-463A-B138-4A6B019FCEFB}" type="presParOf" srcId="{70DB536C-ADA3-4428-A482-0ABE9515443B}" destId="{F42A2EC9-1318-49EA-B023-B8C2ADCAA5DD}" srcOrd="6" destOrd="0" presId="urn:microsoft.com/office/officeart/2008/layout/VerticalCurvedList"/>
    <dgm:cxn modelId="{54A1A985-B21D-4ECE-BC53-728DFD6F439D}" type="presParOf" srcId="{F42A2EC9-1318-49EA-B023-B8C2ADCAA5DD}" destId="{4B72D64D-02E6-41B5-ABC6-1ADC2A46C6C3}" srcOrd="0" destOrd="0" presId="urn:microsoft.com/office/officeart/2008/layout/VerticalCurvedList"/>
    <dgm:cxn modelId="{54D75412-A5DA-479B-B59C-FB3276518AAF}" type="presParOf" srcId="{70DB536C-ADA3-4428-A482-0ABE9515443B}" destId="{AF7AC3C4-1CC3-4D16-B8FE-83983C1216CD}" srcOrd="7" destOrd="0" presId="urn:microsoft.com/office/officeart/2008/layout/VerticalCurvedList"/>
    <dgm:cxn modelId="{04273751-0F36-441F-868E-D4A0564321D4}" type="presParOf" srcId="{70DB536C-ADA3-4428-A482-0ABE9515443B}" destId="{5ADF10A7-EB9D-4435-8969-3EEE7B4F10B1}" srcOrd="8" destOrd="0" presId="urn:microsoft.com/office/officeart/2008/layout/VerticalCurvedList"/>
    <dgm:cxn modelId="{9909E9EF-9046-4D9C-96CE-D83F7BBC9EAA}" type="presParOf" srcId="{5ADF10A7-EB9D-4435-8969-3EEE7B4F10B1}" destId="{2B9EF578-AC8A-4400-A844-6232FB60919D}" srcOrd="0" destOrd="0" presId="urn:microsoft.com/office/officeart/2008/layout/VerticalCurvedList"/>
    <dgm:cxn modelId="{D0E56BBE-4857-4412-937F-0E5EDF931FD6}" type="presParOf" srcId="{70DB536C-ADA3-4428-A482-0ABE9515443B}" destId="{86A13CC4-73BE-41A4-9AF3-3FA4B7503269}" srcOrd="9" destOrd="0" presId="urn:microsoft.com/office/officeart/2008/layout/VerticalCurvedList"/>
    <dgm:cxn modelId="{D6A78376-DCA7-469C-8A24-CAA61778EB8A}" type="presParOf" srcId="{70DB536C-ADA3-4428-A482-0ABE9515443B}" destId="{2DEF8939-C5B7-455F-863E-E36B2040318A}" srcOrd="10" destOrd="0" presId="urn:microsoft.com/office/officeart/2008/layout/VerticalCurvedList"/>
    <dgm:cxn modelId="{983984A4-5D1D-47B1-AC7D-26C392282CEF}" type="presParOf" srcId="{2DEF8939-C5B7-455F-863E-E36B2040318A}" destId="{AC049159-7A84-4851-837A-D8D67FD35F5E}" srcOrd="0" destOrd="0" presId="urn:microsoft.com/office/officeart/2008/layout/VerticalCurvedList"/>
    <dgm:cxn modelId="{C8961636-C3E4-4EAB-8899-417D36B77D9D}" type="presParOf" srcId="{70DB536C-ADA3-4428-A482-0ABE9515443B}" destId="{5351370F-83FE-48D3-9166-86A45C72CCAD}" srcOrd="11" destOrd="0" presId="urn:microsoft.com/office/officeart/2008/layout/VerticalCurvedList"/>
    <dgm:cxn modelId="{71CFC9B6-AAB0-4283-ACB7-83461DE42BCB}" type="presParOf" srcId="{70DB536C-ADA3-4428-A482-0ABE9515443B}" destId="{E7DCF37A-21E2-4BD2-ABF5-F7913E5BAF80}" srcOrd="12" destOrd="0" presId="urn:microsoft.com/office/officeart/2008/layout/VerticalCurvedList"/>
    <dgm:cxn modelId="{4838E3E1-25DE-4586-A0E5-296387803980}" type="presParOf" srcId="{E7DCF37A-21E2-4BD2-ABF5-F7913E5BAF80}" destId="{95FCD5EC-DD8E-4953-B973-F7C0088552CD}" srcOrd="0" destOrd="0" presId="urn:microsoft.com/office/officeart/2008/layout/VerticalCurvedList"/>
    <dgm:cxn modelId="{B7EDC151-0DDF-4DC2-A0F9-5E4FD0CD4AA9}" type="presParOf" srcId="{70DB536C-ADA3-4428-A482-0ABE9515443B}" destId="{D1FCE951-E587-4CDC-8DE2-A0C85B04A867}" srcOrd="13" destOrd="0" presId="urn:microsoft.com/office/officeart/2008/layout/VerticalCurvedList"/>
    <dgm:cxn modelId="{F89544DC-D71B-4FC1-89C6-931C2C8E1319}" type="presParOf" srcId="{70DB536C-ADA3-4428-A482-0ABE9515443B}" destId="{B7E01B50-6E22-4654-875E-8473A16BF8A3}" srcOrd="14" destOrd="0" presId="urn:microsoft.com/office/officeart/2008/layout/VerticalCurvedList"/>
    <dgm:cxn modelId="{822AD32C-BF8F-4218-9AA5-B5DA0915D715}" type="presParOf" srcId="{B7E01B50-6E22-4654-875E-8473A16BF8A3}" destId="{86C7F6E8-1ABC-4903-9279-FD42F0242E3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5061A22-8120-43D8-B4B1-74B5BB694D4A}" type="doc">
      <dgm:prSet loTypeId="urn:microsoft.com/office/officeart/2005/8/layout/default#1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746F407B-2058-49D9-A2AE-5EFDDDBBA094}">
      <dgm:prSet phldrT="[Текст]" custT="1"/>
      <dgm:spPr/>
      <dgm:t>
        <a:bodyPr/>
        <a:lstStyle/>
        <a:p>
          <a:r>
            <a:rPr lang="ru-RU" sz="1800" dirty="0" smtClean="0"/>
            <a:t>Обновление </a:t>
          </a:r>
          <a:r>
            <a:rPr lang="ru-RU" sz="1800" b="1" dirty="0" smtClean="0"/>
            <a:t>локальной нормативной базы </a:t>
          </a:r>
          <a:r>
            <a:rPr lang="ru-RU" sz="1800" dirty="0" smtClean="0"/>
            <a:t>ОО</a:t>
          </a:r>
          <a:endParaRPr lang="ru-RU" sz="1800" dirty="0"/>
        </a:p>
      </dgm:t>
    </dgm:pt>
    <dgm:pt modelId="{900E7227-1F0F-4FFE-B911-D08CEC358B14}" type="parTrans" cxnId="{47378FA5-3D09-4D63-8E59-7C55486B18C0}">
      <dgm:prSet/>
      <dgm:spPr/>
      <dgm:t>
        <a:bodyPr/>
        <a:lstStyle/>
        <a:p>
          <a:endParaRPr lang="ru-RU" sz="1400"/>
        </a:p>
      </dgm:t>
    </dgm:pt>
    <dgm:pt modelId="{C40DD8AE-2E7A-42AB-977C-08C862C9741D}" type="sibTrans" cxnId="{47378FA5-3D09-4D63-8E59-7C55486B18C0}">
      <dgm:prSet/>
      <dgm:spPr/>
      <dgm:t>
        <a:bodyPr/>
        <a:lstStyle/>
        <a:p>
          <a:endParaRPr lang="ru-RU" sz="1400"/>
        </a:p>
      </dgm:t>
    </dgm:pt>
    <dgm:pt modelId="{20B8D988-0900-44FA-82A5-5AFA29072440}">
      <dgm:prSet phldrT="[Текст]" custT="1"/>
      <dgm:spPr/>
      <dgm:t>
        <a:bodyPr/>
        <a:lstStyle/>
        <a:p>
          <a:r>
            <a:rPr lang="ru-RU" sz="1800" dirty="0" smtClean="0"/>
            <a:t>Разработка </a:t>
          </a:r>
          <a:r>
            <a:rPr lang="ru-RU" sz="1800" b="1" dirty="0" smtClean="0"/>
            <a:t>авторских программ </a:t>
          </a:r>
          <a:endParaRPr lang="ru-RU" sz="1800" dirty="0"/>
        </a:p>
      </dgm:t>
    </dgm:pt>
    <dgm:pt modelId="{D0FB6FD2-D0A3-4463-A8B8-B14A02D040D3}" type="parTrans" cxnId="{C34365C3-5EC9-43ED-B9F9-C9B54934EE37}">
      <dgm:prSet/>
      <dgm:spPr/>
      <dgm:t>
        <a:bodyPr/>
        <a:lstStyle/>
        <a:p>
          <a:endParaRPr lang="ru-RU" sz="1400"/>
        </a:p>
      </dgm:t>
    </dgm:pt>
    <dgm:pt modelId="{8306E4EC-F41C-4A87-8933-69F361D35495}" type="sibTrans" cxnId="{C34365C3-5EC9-43ED-B9F9-C9B54934EE37}">
      <dgm:prSet/>
      <dgm:spPr/>
      <dgm:t>
        <a:bodyPr/>
        <a:lstStyle/>
        <a:p>
          <a:endParaRPr lang="ru-RU" sz="1400"/>
        </a:p>
      </dgm:t>
    </dgm:pt>
    <dgm:pt modelId="{9E6FF23C-501E-4E4A-8AAB-CE8B14646827}">
      <dgm:prSet phldrT="[Текст]" custT="1"/>
      <dgm:spPr/>
      <dgm:t>
        <a:bodyPr/>
        <a:lstStyle/>
        <a:p>
          <a:r>
            <a:rPr lang="ru-RU" sz="1800" dirty="0" smtClean="0"/>
            <a:t>Проектирование </a:t>
          </a:r>
          <a:r>
            <a:rPr lang="ru-RU" sz="1800" b="1" dirty="0" smtClean="0"/>
            <a:t>методической системы </a:t>
          </a:r>
          <a:r>
            <a:rPr lang="ru-RU" sz="1800" dirty="0" smtClean="0"/>
            <a:t>формирования ОР  ФГОС</a:t>
          </a:r>
          <a:endParaRPr lang="ru-RU" sz="1800" dirty="0"/>
        </a:p>
      </dgm:t>
    </dgm:pt>
    <dgm:pt modelId="{A7CFA8D9-21FB-40E7-9F79-26A03A08527A}" type="parTrans" cxnId="{3D155267-7E21-486A-A46C-DD23B4DB0E33}">
      <dgm:prSet/>
      <dgm:spPr/>
      <dgm:t>
        <a:bodyPr/>
        <a:lstStyle/>
        <a:p>
          <a:endParaRPr lang="ru-RU" sz="1400"/>
        </a:p>
      </dgm:t>
    </dgm:pt>
    <dgm:pt modelId="{D873A1A9-5795-4AD6-8488-D135C7D611B6}" type="sibTrans" cxnId="{3D155267-7E21-486A-A46C-DD23B4DB0E33}">
      <dgm:prSet/>
      <dgm:spPr/>
      <dgm:t>
        <a:bodyPr/>
        <a:lstStyle/>
        <a:p>
          <a:endParaRPr lang="ru-RU" sz="1400"/>
        </a:p>
      </dgm:t>
    </dgm:pt>
    <dgm:pt modelId="{C9386059-4B1A-4460-8C83-D5A8E590CC88}">
      <dgm:prSet custT="1"/>
      <dgm:spPr/>
      <dgm:t>
        <a:bodyPr/>
        <a:lstStyle/>
        <a:p>
          <a:r>
            <a:rPr lang="ru-RU" sz="1800" dirty="0" smtClean="0"/>
            <a:t>Разработка </a:t>
          </a:r>
          <a:r>
            <a:rPr lang="ru-RU" sz="1800" b="1" dirty="0" smtClean="0"/>
            <a:t>учебно-программного обеспечения дисциплин </a:t>
          </a:r>
          <a:endParaRPr lang="ru-RU" sz="1800" dirty="0"/>
        </a:p>
      </dgm:t>
    </dgm:pt>
    <dgm:pt modelId="{37436AA6-3AD1-4BE9-8099-07D01CBFB10A}" type="parTrans" cxnId="{50D58D15-09E7-4F28-878D-0BC2B6A16F87}">
      <dgm:prSet/>
      <dgm:spPr/>
      <dgm:t>
        <a:bodyPr/>
        <a:lstStyle/>
        <a:p>
          <a:endParaRPr lang="ru-RU" sz="1400"/>
        </a:p>
      </dgm:t>
    </dgm:pt>
    <dgm:pt modelId="{C6713B2E-84D4-4D83-A2A1-F9EF01FFDFB7}" type="sibTrans" cxnId="{50D58D15-09E7-4F28-878D-0BC2B6A16F87}">
      <dgm:prSet/>
      <dgm:spPr/>
      <dgm:t>
        <a:bodyPr/>
        <a:lstStyle/>
        <a:p>
          <a:endParaRPr lang="ru-RU" sz="1400"/>
        </a:p>
      </dgm:t>
    </dgm:pt>
    <dgm:pt modelId="{BF985F47-2248-4D89-9490-8D36B3E97340}">
      <dgm:prSet custT="1"/>
      <dgm:spPr/>
      <dgm:t>
        <a:bodyPr/>
        <a:lstStyle/>
        <a:p>
          <a:r>
            <a:rPr lang="ru-RU" sz="1600" dirty="0" smtClean="0"/>
            <a:t>Использование </a:t>
          </a:r>
          <a:r>
            <a:rPr lang="ru-RU" sz="1600" b="1" dirty="0" smtClean="0"/>
            <a:t>возможностей содержания учебных предметов для формирования УУД</a:t>
          </a:r>
        </a:p>
      </dgm:t>
    </dgm:pt>
    <dgm:pt modelId="{6CCB6A9E-7216-4789-8A50-30EA816095DF}" type="parTrans" cxnId="{1164F391-5165-4384-A6CB-F05ABD5570CF}">
      <dgm:prSet/>
      <dgm:spPr/>
      <dgm:t>
        <a:bodyPr/>
        <a:lstStyle/>
        <a:p>
          <a:endParaRPr lang="ru-RU" sz="1400"/>
        </a:p>
      </dgm:t>
    </dgm:pt>
    <dgm:pt modelId="{EA09353B-2F1A-492B-A62B-08D99311C806}" type="sibTrans" cxnId="{1164F391-5165-4384-A6CB-F05ABD5570CF}">
      <dgm:prSet/>
      <dgm:spPr/>
      <dgm:t>
        <a:bodyPr/>
        <a:lstStyle/>
        <a:p>
          <a:endParaRPr lang="ru-RU" sz="1400"/>
        </a:p>
      </dgm:t>
    </dgm:pt>
    <dgm:pt modelId="{0DE6A226-20EE-4792-817D-2D93D6358218}">
      <dgm:prSet custT="1"/>
      <dgm:spPr/>
      <dgm:t>
        <a:bodyPr/>
        <a:lstStyle/>
        <a:p>
          <a:r>
            <a:rPr lang="ru-RU" sz="1600" dirty="0" smtClean="0"/>
            <a:t>Проектирование </a:t>
          </a:r>
          <a:r>
            <a:rPr lang="ru-RU" sz="1600" b="1" dirty="0" smtClean="0"/>
            <a:t>информационно-образовательной среды </a:t>
          </a:r>
          <a:r>
            <a:rPr lang="ru-RU" sz="1600" dirty="0" smtClean="0"/>
            <a:t>(школьный музей, образовательный туризм и др.)</a:t>
          </a:r>
        </a:p>
      </dgm:t>
    </dgm:pt>
    <dgm:pt modelId="{C38FAB9A-A460-4998-AB56-9D9A525681D0}" type="parTrans" cxnId="{F39B57AE-9CC9-4159-96CD-165DBFA3A702}">
      <dgm:prSet/>
      <dgm:spPr/>
      <dgm:t>
        <a:bodyPr/>
        <a:lstStyle/>
        <a:p>
          <a:endParaRPr lang="ru-RU" sz="1400"/>
        </a:p>
      </dgm:t>
    </dgm:pt>
    <dgm:pt modelId="{DB1BBA92-3A95-4972-AF7D-10D75EB98B21}" type="sibTrans" cxnId="{F39B57AE-9CC9-4159-96CD-165DBFA3A702}">
      <dgm:prSet/>
      <dgm:spPr/>
      <dgm:t>
        <a:bodyPr/>
        <a:lstStyle/>
        <a:p>
          <a:endParaRPr lang="ru-RU" sz="1400"/>
        </a:p>
      </dgm:t>
    </dgm:pt>
    <dgm:pt modelId="{EEDF2C7E-CEDC-45A0-BB93-1E8375248667}">
      <dgm:prSet custT="1"/>
      <dgm:spPr/>
      <dgm:t>
        <a:bodyPr/>
        <a:lstStyle/>
        <a:p>
          <a:r>
            <a:rPr lang="ru-RU" sz="1600" dirty="0" smtClean="0"/>
            <a:t>Представление  конкретных </a:t>
          </a:r>
          <a:r>
            <a:rPr lang="ru-RU" sz="1600" b="1" dirty="0" smtClean="0"/>
            <a:t>методических разработок (</a:t>
          </a:r>
          <a:r>
            <a:rPr lang="ru-RU" sz="1600" dirty="0" smtClean="0"/>
            <a:t>лучшего опыта)</a:t>
          </a:r>
        </a:p>
      </dgm:t>
    </dgm:pt>
    <dgm:pt modelId="{2C13C6B7-8FDC-4F5D-8629-0EF53ED322DB}" type="parTrans" cxnId="{CC46A0F3-BF50-4EED-8C83-EFDC38782D27}">
      <dgm:prSet/>
      <dgm:spPr/>
      <dgm:t>
        <a:bodyPr/>
        <a:lstStyle/>
        <a:p>
          <a:endParaRPr lang="ru-RU" sz="1400"/>
        </a:p>
      </dgm:t>
    </dgm:pt>
    <dgm:pt modelId="{D0FB4A34-51A4-4571-9AFE-A6C483C4C2BD}" type="sibTrans" cxnId="{CC46A0F3-BF50-4EED-8C83-EFDC38782D27}">
      <dgm:prSet/>
      <dgm:spPr/>
      <dgm:t>
        <a:bodyPr/>
        <a:lstStyle/>
        <a:p>
          <a:endParaRPr lang="ru-RU" sz="1400"/>
        </a:p>
      </dgm:t>
    </dgm:pt>
    <dgm:pt modelId="{83862DDB-A721-4CF6-9CFA-E0643968739F}">
      <dgm:prSet custT="1"/>
      <dgm:spPr/>
      <dgm:t>
        <a:bodyPr/>
        <a:lstStyle/>
        <a:p>
          <a:r>
            <a:rPr lang="ru-RU" sz="1600" dirty="0" smtClean="0"/>
            <a:t>Алгоритм </a:t>
          </a:r>
          <a:r>
            <a:rPr lang="ru-RU" sz="1600" b="1" dirty="0" smtClean="0"/>
            <a:t>выбора</a:t>
          </a:r>
          <a:r>
            <a:rPr lang="ru-RU" sz="1600" dirty="0" smtClean="0"/>
            <a:t> педагогического инструментария  и его </a:t>
          </a:r>
          <a:r>
            <a:rPr lang="ru-RU" sz="1600" b="1" dirty="0" smtClean="0"/>
            <a:t>комбинирования</a:t>
          </a:r>
          <a:r>
            <a:rPr lang="ru-RU" sz="1600" dirty="0" smtClean="0"/>
            <a:t> с учетом требований ФГОС</a:t>
          </a:r>
          <a:endParaRPr lang="ru-RU" sz="1600" dirty="0"/>
        </a:p>
      </dgm:t>
    </dgm:pt>
    <dgm:pt modelId="{A78B5151-910F-4596-8615-D2C03DCBB629}" type="parTrans" cxnId="{0F964269-6A60-4279-897F-C2485BC84D94}">
      <dgm:prSet/>
      <dgm:spPr/>
      <dgm:t>
        <a:bodyPr/>
        <a:lstStyle/>
        <a:p>
          <a:endParaRPr lang="ru-RU" sz="1400"/>
        </a:p>
      </dgm:t>
    </dgm:pt>
    <dgm:pt modelId="{17F9EDB2-12FC-43E7-BD40-5B6C592F6161}" type="sibTrans" cxnId="{0F964269-6A60-4279-897F-C2485BC84D94}">
      <dgm:prSet/>
      <dgm:spPr/>
      <dgm:t>
        <a:bodyPr/>
        <a:lstStyle/>
        <a:p>
          <a:endParaRPr lang="ru-RU" sz="1400"/>
        </a:p>
      </dgm:t>
    </dgm:pt>
    <dgm:pt modelId="{A4A929D3-7AD5-4C7A-969B-53EE3ED6BF06}">
      <dgm:prSet custT="1"/>
      <dgm:spPr/>
      <dgm:t>
        <a:bodyPr/>
        <a:lstStyle/>
        <a:p>
          <a:r>
            <a:rPr lang="ru-RU" sz="1800" dirty="0" smtClean="0"/>
            <a:t>Организация </a:t>
          </a:r>
          <a:r>
            <a:rPr lang="ru-RU" sz="1800" b="1" dirty="0" smtClean="0"/>
            <a:t>работы методической службы</a:t>
          </a:r>
          <a:r>
            <a:rPr lang="ru-RU" sz="1600" b="1" dirty="0" smtClean="0"/>
            <a:t> </a:t>
          </a:r>
        </a:p>
      </dgm:t>
    </dgm:pt>
    <dgm:pt modelId="{31EE6C9F-6EFD-4A5E-BA48-A5A6D48F59F0}" type="parTrans" cxnId="{2184C520-BB7F-42DB-87A6-DCA8521A1DB8}">
      <dgm:prSet/>
      <dgm:spPr/>
      <dgm:t>
        <a:bodyPr/>
        <a:lstStyle/>
        <a:p>
          <a:endParaRPr lang="ru-RU" sz="1400"/>
        </a:p>
      </dgm:t>
    </dgm:pt>
    <dgm:pt modelId="{C9A0FA48-7243-459F-AC50-FF7A16F912DA}" type="sibTrans" cxnId="{2184C520-BB7F-42DB-87A6-DCA8521A1DB8}">
      <dgm:prSet/>
      <dgm:spPr/>
      <dgm:t>
        <a:bodyPr/>
        <a:lstStyle/>
        <a:p>
          <a:endParaRPr lang="ru-RU" sz="1400"/>
        </a:p>
      </dgm:t>
    </dgm:pt>
    <dgm:pt modelId="{914A654E-B20B-4949-9D64-6D6C498783A0}">
      <dgm:prSet custT="1"/>
      <dgm:spPr/>
      <dgm:t>
        <a:bodyPr/>
        <a:lstStyle/>
        <a:p>
          <a:r>
            <a:rPr lang="ru-RU" sz="1600" dirty="0" smtClean="0"/>
            <a:t>Разработка </a:t>
          </a:r>
          <a:r>
            <a:rPr lang="ru-RU" sz="1600" b="1" dirty="0" smtClean="0"/>
            <a:t>программ методического сопровождения развития кадрового потенциала </a:t>
          </a:r>
          <a:r>
            <a:rPr lang="ru-RU" sz="1600" dirty="0" smtClean="0"/>
            <a:t>с учетом требований ФГОС</a:t>
          </a:r>
        </a:p>
      </dgm:t>
    </dgm:pt>
    <dgm:pt modelId="{77ABF7D0-3D12-40E5-A783-8C1E68984FB5}" type="parTrans" cxnId="{8E06D6CF-935A-4F6D-A390-DF75AD2460C8}">
      <dgm:prSet/>
      <dgm:spPr/>
      <dgm:t>
        <a:bodyPr/>
        <a:lstStyle/>
        <a:p>
          <a:endParaRPr lang="ru-RU" sz="1400"/>
        </a:p>
      </dgm:t>
    </dgm:pt>
    <dgm:pt modelId="{179C53EA-216A-42E5-9E98-350827072FAE}" type="sibTrans" cxnId="{8E06D6CF-935A-4F6D-A390-DF75AD2460C8}">
      <dgm:prSet/>
      <dgm:spPr/>
      <dgm:t>
        <a:bodyPr/>
        <a:lstStyle/>
        <a:p>
          <a:endParaRPr lang="ru-RU" sz="1400"/>
        </a:p>
      </dgm:t>
    </dgm:pt>
    <dgm:pt modelId="{4C8DC058-E475-4091-9CD4-B9D87916C51C}">
      <dgm:prSet custT="1"/>
      <dgm:spPr/>
      <dgm:t>
        <a:bodyPr/>
        <a:lstStyle/>
        <a:p>
          <a:r>
            <a:rPr lang="ru-RU" sz="1800" dirty="0" smtClean="0"/>
            <a:t>Управление </a:t>
          </a:r>
          <a:r>
            <a:rPr lang="ru-RU" sz="1800" b="1" dirty="0" smtClean="0"/>
            <a:t>реализацией основной образовательной программы</a:t>
          </a:r>
          <a:endParaRPr lang="ru-RU" sz="1800" dirty="0"/>
        </a:p>
      </dgm:t>
    </dgm:pt>
    <dgm:pt modelId="{04113704-4B7B-45AB-982E-BEF6CEEEA973}" type="parTrans" cxnId="{9DE2FBAA-C729-448E-AE35-DE97859AEFDA}">
      <dgm:prSet/>
      <dgm:spPr/>
      <dgm:t>
        <a:bodyPr/>
        <a:lstStyle/>
        <a:p>
          <a:endParaRPr lang="ru-RU" sz="1400"/>
        </a:p>
      </dgm:t>
    </dgm:pt>
    <dgm:pt modelId="{3B9AFC51-8BA7-47E5-A85B-A899329A908E}" type="sibTrans" cxnId="{9DE2FBAA-C729-448E-AE35-DE97859AEFDA}">
      <dgm:prSet/>
      <dgm:spPr/>
      <dgm:t>
        <a:bodyPr/>
        <a:lstStyle/>
        <a:p>
          <a:endParaRPr lang="ru-RU" sz="1400"/>
        </a:p>
      </dgm:t>
    </dgm:pt>
    <dgm:pt modelId="{3E27BBBE-FE32-43FC-9E29-187F1B2584AB}">
      <dgm:prSet custT="1"/>
      <dgm:spPr/>
      <dgm:t>
        <a:bodyPr/>
        <a:lstStyle/>
        <a:p>
          <a:r>
            <a:rPr lang="ru-RU" sz="1600" dirty="0" smtClean="0"/>
            <a:t>Создание условий для структурирования содержания,  </a:t>
          </a:r>
          <a:r>
            <a:rPr lang="ru-RU" sz="1600" b="1" dirty="0" smtClean="0"/>
            <a:t>интеграции содержания разных предметов</a:t>
          </a:r>
          <a:endParaRPr lang="ru-RU" sz="1600" dirty="0"/>
        </a:p>
      </dgm:t>
    </dgm:pt>
    <dgm:pt modelId="{6CE9D34C-4EEF-419F-954A-F800C3637433}" type="parTrans" cxnId="{EEFF6A15-806F-4CA7-A987-A1572B22AC8A}">
      <dgm:prSet/>
      <dgm:spPr/>
      <dgm:t>
        <a:bodyPr/>
        <a:lstStyle/>
        <a:p>
          <a:endParaRPr lang="ru-RU"/>
        </a:p>
      </dgm:t>
    </dgm:pt>
    <dgm:pt modelId="{79E81DB1-B1DD-40D3-B192-E9FDC365E47B}" type="sibTrans" cxnId="{EEFF6A15-806F-4CA7-A987-A1572B22AC8A}">
      <dgm:prSet/>
      <dgm:spPr/>
      <dgm:t>
        <a:bodyPr/>
        <a:lstStyle/>
        <a:p>
          <a:endParaRPr lang="ru-RU"/>
        </a:p>
      </dgm:t>
    </dgm:pt>
    <dgm:pt modelId="{5133E7D1-252A-452A-A6C8-F402E49EE52C}" type="pres">
      <dgm:prSet presAssocID="{B5061A22-8120-43D8-B4B1-74B5BB694D4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E2BB54-46DD-49F7-A673-866E940415E6}" type="pres">
      <dgm:prSet presAssocID="{746F407B-2058-49D9-A2AE-5EFDDDBBA094}" presName="node" presStyleLbl="node1" presStyleIdx="0" presStyleCnt="12" custScaleY="121117" custLinFactNeighborX="1214" custLinFactNeighborY="2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405A4-5313-4AF7-84F2-3A82528CABEC}" type="pres">
      <dgm:prSet presAssocID="{C40DD8AE-2E7A-42AB-977C-08C862C9741D}" presName="sibTrans" presStyleCnt="0"/>
      <dgm:spPr/>
    </dgm:pt>
    <dgm:pt modelId="{39A9DCDD-9E5B-4450-AFA2-7EA908F28C16}" type="pres">
      <dgm:prSet presAssocID="{20B8D988-0900-44FA-82A5-5AFA29072440}" presName="node" presStyleLbl="node1" presStyleIdx="1" presStyleCnt="12" custScaleY="121117" custLinFactNeighborX="5747" custLinFactNeighborY="-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A73C97-A490-44D0-ABCB-D1BAD25BA69A}" type="pres">
      <dgm:prSet presAssocID="{8306E4EC-F41C-4A87-8933-69F361D35495}" presName="sibTrans" presStyleCnt="0"/>
      <dgm:spPr/>
    </dgm:pt>
    <dgm:pt modelId="{AA7E6C1F-1B74-4F37-9713-A45146A57E61}" type="pres">
      <dgm:prSet presAssocID="{9E6FF23C-501E-4E4A-8AAB-CE8B14646827}" presName="node" presStyleLbl="node1" presStyleIdx="2" presStyleCnt="12" custScaleY="121117" custLinFactNeighborX="5747" custLinFactNeighborY="-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01815-E95E-499B-B7C8-1CAD6C5640D6}" type="pres">
      <dgm:prSet presAssocID="{D873A1A9-5795-4AD6-8488-D135C7D611B6}" presName="sibTrans" presStyleCnt="0"/>
      <dgm:spPr/>
    </dgm:pt>
    <dgm:pt modelId="{3A4EB0C5-B09C-4942-A8A1-C44FDC2D07F0}" type="pres">
      <dgm:prSet presAssocID="{83862DDB-A721-4CF6-9CFA-E0643968739F}" presName="node" presStyleLbl="node1" presStyleIdx="3" presStyleCnt="12" custScaleY="121117" custLinFactNeighborX="7756" custLinFactNeighborY="2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B493A-D33A-45D1-A73C-A4D293DC0C52}" type="pres">
      <dgm:prSet presAssocID="{17F9EDB2-12FC-43E7-BD40-5B6C592F6161}" presName="sibTrans" presStyleCnt="0"/>
      <dgm:spPr/>
    </dgm:pt>
    <dgm:pt modelId="{997DE4C6-B2E6-414A-82BB-D79A6A3AB726}" type="pres">
      <dgm:prSet presAssocID="{C9386059-4B1A-4460-8C83-D5A8E590CC88}" presName="node" presStyleLbl="node1" presStyleIdx="4" presStyleCnt="12" custScaleY="121117" custLinFactNeighborY="-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3EC11-E179-44EE-AC1C-7B2CC49D5D10}" type="pres">
      <dgm:prSet presAssocID="{C6713B2E-84D4-4D83-A2A1-F9EF01FFDFB7}" presName="sibTrans" presStyleCnt="0"/>
      <dgm:spPr/>
    </dgm:pt>
    <dgm:pt modelId="{5D1AB527-90E4-4CE2-B617-9E0F81560206}" type="pres">
      <dgm:prSet presAssocID="{BF985F47-2248-4D89-9490-8D36B3E97340}" presName="node" presStyleLbl="node1" presStyleIdx="5" presStyleCnt="12" custScaleY="121117" custLinFactNeighborX="4043" custLinFactNeighborY="-3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86541-2EC3-4C35-BF0D-A1100ABF4245}" type="pres">
      <dgm:prSet presAssocID="{EA09353B-2F1A-492B-A62B-08D99311C806}" presName="sibTrans" presStyleCnt="0"/>
      <dgm:spPr/>
    </dgm:pt>
    <dgm:pt modelId="{57D23B9F-1CB0-4ED5-AD8B-C9AF01D3C934}" type="pres">
      <dgm:prSet presAssocID="{0DE6A226-20EE-4792-817D-2D93D6358218}" presName="node" presStyleLbl="node1" presStyleIdx="6" presStyleCnt="12" custScaleX="93592" custScaleY="121117" custLinFactNeighborX="5809" custLinFactNeighborY="-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D15E6-C5CD-42FF-9F62-00505E61F145}" type="pres">
      <dgm:prSet presAssocID="{DB1BBA92-3A95-4972-AF7D-10D75EB98B21}" presName="sibTrans" presStyleCnt="0"/>
      <dgm:spPr/>
    </dgm:pt>
    <dgm:pt modelId="{EF617EFA-0873-4F3A-A78E-1951D395497A}" type="pres">
      <dgm:prSet presAssocID="{EEDF2C7E-CEDC-45A0-BB93-1E8375248667}" presName="node" presStyleLbl="node1" presStyleIdx="7" presStyleCnt="12" custScaleY="121117" custLinFactNeighborX="8343" custLinFactNeighborY="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FF7D6-0A32-4EAE-9A2F-707C04405CD0}" type="pres">
      <dgm:prSet presAssocID="{D0FB4A34-51A4-4571-9AFE-A6C483C4C2BD}" presName="sibTrans" presStyleCnt="0"/>
      <dgm:spPr/>
    </dgm:pt>
    <dgm:pt modelId="{4A584A2D-1A4C-4896-8041-926A238A549C}" type="pres">
      <dgm:prSet presAssocID="{A4A929D3-7AD5-4C7A-969B-53EE3ED6BF06}" presName="node" presStyleLbl="node1" presStyleIdx="8" presStyleCnt="12" custScaleY="121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840E41-E31B-44A0-A2F9-75ADE1084BD0}" type="pres">
      <dgm:prSet presAssocID="{C9A0FA48-7243-459F-AC50-FF7A16F912DA}" presName="sibTrans" presStyleCnt="0"/>
      <dgm:spPr/>
    </dgm:pt>
    <dgm:pt modelId="{A665778F-BB93-45E6-B4F7-B5C160918EFA}" type="pres">
      <dgm:prSet presAssocID="{914A654E-B20B-4949-9D64-6D6C498783A0}" presName="node" presStyleLbl="node1" presStyleIdx="9" presStyleCnt="12" custScaleY="121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B6413-3744-4114-8F59-A24496A9723E}" type="pres">
      <dgm:prSet presAssocID="{179C53EA-216A-42E5-9E98-350827072FAE}" presName="sibTrans" presStyleCnt="0"/>
      <dgm:spPr/>
    </dgm:pt>
    <dgm:pt modelId="{0D671BB8-9CAE-4743-A612-9B77EF9CD16A}" type="pres">
      <dgm:prSet presAssocID="{3E27BBBE-FE32-43FC-9E29-187F1B2584AB}" presName="node" presStyleLbl="node1" presStyleIdx="10" presStyleCnt="12" custScaleX="101688" custScaleY="124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93DE5-9308-466B-8E70-1FA72058C948}" type="pres">
      <dgm:prSet presAssocID="{79E81DB1-B1DD-40D3-B192-E9FDC365E47B}" presName="sibTrans" presStyleCnt="0"/>
      <dgm:spPr/>
    </dgm:pt>
    <dgm:pt modelId="{67F69433-2A01-49AE-A3CD-13E51DE20913}" type="pres">
      <dgm:prSet presAssocID="{4C8DC058-E475-4091-9CD4-B9D87916C51C}" presName="node" presStyleLbl="node1" presStyleIdx="11" presStyleCnt="12" custScaleY="121117" custLinFactNeighborX="5282" custLinFactNeighborY="1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964269-6A60-4279-897F-C2485BC84D94}" srcId="{B5061A22-8120-43D8-B4B1-74B5BB694D4A}" destId="{83862DDB-A721-4CF6-9CFA-E0643968739F}" srcOrd="3" destOrd="0" parTransId="{A78B5151-910F-4596-8615-D2C03DCBB629}" sibTransId="{17F9EDB2-12FC-43E7-BD40-5B6C592F6161}"/>
    <dgm:cxn modelId="{50D58D15-09E7-4F28-878D-0BC2B6A16F87}" srcId="{B5061A22-8120-43D8-B4B1-74B5BB694D4A}" destId="{C9386059-4B1A-4460-8C83-D5A8E590CC88}" srcOrd="4" destOrd="0" parTransId="{37436AA6-3AD1-4BE9-8099-07D01CBFB10A}" sibTransId="{C6713B2E-84D4-4D83-A2A1-F9EF01FFDFB7}"/>
    <dgm:cxn modelId="{C34365C3-5EC9-43ED-B9F9-C9B54934EE37}" srcId="{B5061A22-8120-43D8-B4B1-74B5BB694D4A}" destId="{20B8D988-0900-44FA-82A5-5AFA29072440}" srcOrd="1" destOrd="0" parTransId="{D0FB6FD2-D0A3-4463-A8B8-B14A02D040D3}" sibTransId="{8306E4EC-F41C-4A87-8933-69F361D35495}"/>
    <dgm:cxn modelId="{769D7705-53E8-4FF1-960F-AC6F90FD55F4}" type="presOf" srcId="{C9386059-4B1A-4460-8C83-D5A8E590CC88}" destId="{997DE4C6-B2E6-414A-82BB-D79A6A3AB726}" srcOrd="0" destOrd="0" presId="urn:microsoft.com/office/officeart/2005/8/layout/default#1"/>
    <dgm:cxn modelId="{E77EE685-F194-4132-8211-F9FAD0A25B57}" type="presOf" srcId="{83862DDB-A721-4CF6-9CFA-E0643968739F}" destId="{3A4EB0C5-B09C-4942-A8A1-C44FDC2D07F0}" srcOrd="0" destOrd="0" presId="urn:microsoft.com/office/officeart/2005/8/layout/default#1"/>
    <dgm:cxn modelId="{F39B57AE-9CC9-4159-96CD-165DBFA3A702}" srcId="{B5061A22-8120-43D8-B4B1-74B5BB694D4A}" destId="{0DE6A226-20EE-4792-817D-2D93D6358218}" srcOrd="6" destOrd="0" parTransId="{C38FAB9A-A460-4998-AB56-9D9A525681D0}" sibTransId="{DB1BBA92-3A95-4972-AF7D-10D75EB98B21}"/>
    <dgm:cxn modelId="{9DE2FBAA-C729-448E-AE35-DE97859AEFDA}" srcId="{B5061A22-8120-43D8-B4B1-74B5BB694D4A}" destId="{4C8DC058-E475-4091-9CD4-B9D87916C51C}" srcOrd="11" destOrd="0" parTransId="{04113704-4B7B-45AB-982E-BEF6CEEEA973}" sibTransId="{3B9AFC51-8BA7-47E5-A85B-A899329A908E}"/>
    <dgm:cxn modelId="{1412BC13-7F3E-4206-BC2D-DFB2C116D235}" type="presOf" srcId="{746F407B-2058-49D9-A2AE-5EFDDDBBA094}" destId="{E9E2BB54-46DD-49F7-A673-866E940415E6}" srcOrd="0" destOrd="0" presId="urn:microsoft.com/office/officeart/2005/8/layout/default#1"/>
    <dgm:cxn modelId="{47378FA5-3D09-4D63-8E59-7C55486B18C0}" srcId="{B5061A22-8120-43D8-B4B1-74B5BB694D4A}" destId="{746F407B-2058-49D9-A2AE-5EFDDDBBA094}" srcOrd="0" destOrd="0" parTransId="{900E7227-1F0F-4FFE-B911-D08CEC358B14}" sibTransId="{C40DD8AE-2E7A-42AB-977C-08C862C9741D}"/>
    <dgm:cxn modelId="{2184C520-BB7F-42DB-87A6-DCA8521A1DB8}" srcId="{B5061A22-8120-43D8-B4B1-74B5BB694D4A}" destId="{A4A929D3-7AD5-4C7A-969B-53EE3ED6BF06}" srcOrd="8" destOrd="0" parTransId="{31EE6C9F-6EFD-4A5E-BA48-A5A6D48F59F0}" sibTransId="{C9A0FA48-7243-459F-AC50-FF7A16F912DA}"/>
    <dgm:cxn modelId="{1164F391-5165-4384-A6CB-F05ABD5570CF}" srcId="{B5061A22-8120-43D8-B4B1-74B5BB694D4A}" destId="{BF985F47-2248-4D89-9490-8D36B3E97340}" srcOrd="5" destOrd="0" parTransId="{6CCB6A9E-7216-4789-8A50-30EA816095DF}" sibTransId="{EA09353B-2F1A-492B-A62B-08D99311C806}"/>
    <dgm:cxn modelId="{7A54A8AE-B1B3-46F4-9AF8-7E21E183BEE1}" type="presOf" srcId="{B5061A22-8120-43D8-B4B1-74B5BB694D4A}" destId="{5133E7D1-252A-452A-A6C8-F402E49EE52C}" srcOrd="0" destOrd="0" presId="urn:microsoft.com/office/officeart/2005/8/layout/default#1"/>
    <dgm:cxn modelId="{7ACACFCC-91D5-49A7-8F42-2D2DA8232799}" type="presOf" srcId="{EEDF2C7E-CEDC-45A0-BB93-1E8375248667}" destId="{EF617EFA-0873-4F3A-A78E-1951D395497A}" srcOrd="0" destOrd="0" presId="urn:microsoft.com/office/officeart/2005/8/layout/default#1"/>
    <dgm:cxn modelId="{AFE4CA6F-ED38-4B81-936A-FE51639A2A46}" type="presOf" srcId="{BF985F47-2248-4D89-9490-8D36B3E97340}" destId="{5D1AB527-90E4-4CE2-B617-9E0F81560206}" srcOrd="0" destOrd="0" presId="urn:microsoft.com/office/officeart/2005/8/layout/default#1"/>
    <dgm:cxn modelId="{C435B955-5A73-4518-946C-5A5614906D1E}" type="presOf" srcId="{914A654E-B20B-4949-9D64-6D6C498783A0}" destId="{A665778F-BB93-45E6-B4F7-B5C160918EFA}" srcOrd="0" destOrd="0" presId="urn:microsoft.com/office/officeart/2005/8/layout/default#1"/>
    <dgm:cxn modelId="{EEFF6A15-806F-4CA7-A987-A1572B22AC8A}" srcId="{B5061A22-8120-43D8-B4B1-74B5BB694D4A}" destId="{3E27BBBE-FE32-43FC-9E29-187F1B2584AB}" srcOrd="10" destOrd="0" parTransId="{6CE9D34C-4EEF-419F-954A-F800C3637433}" sibTransId="{79E81DB1-B1DD-40D3-B192-E9FDC365E47B}"/>
    <dgm:cxn modelId="{184E6BD5-B9F7-4B9A-ABF8-C5DB9A8BD417}" type="presOf" srcId="{9E6FF23C-501E-4E4A-8AAB-CE8B14646827}" destId="{AA7E6C1F-1B74-4F37-9713-A45146A57E61}" srcOrd="0" destOrd="0" presId="urn:microsoft.com/office/officeart/2005/8/layout/default#1"/>
    <dgm:cxn modelId="{C66006EA-9F13-4598-A70D-0DD2E27413D1}" type="presOf" srcId="{3E27BBBE-FE32-43FC-9E29-187F1B2584AB}" destId="{0D671BB8-9CAE-4743-A612-9B77EF9CD16A}" srcOrd="0" destOrd="0" presId="urn:microsoft.com/office/officeart/2005/8/layout/default#1"/>
    <dgm:cxn modelId="{8E06D6CF-935A-4F6D-A390-DF75AD2460C8}" srcId="{B5061A22-8120-43D8-B4B1-74B5BB694D4A}" destId="{914A654E-B20B-4949-9D64-6D6C498783A0}" srcOrd="9" destOrd="0" parTransId="{77ABF7D0-3D12-40E5-A783-8C1E68984FB5}" sibTransId="{179C53EA-216A-42E5-9E98-350827072FAE}"/>
    <dgm:cxn modelId="{3D155267-7E21-486A-A46C-DD23B4DB0E33}" srcId="{B5061A22-8120-43D8-B4B1-74B5BB694D4A}" destId="{9E6FF23C-501E-4E4A-8AAB-CE8B14646827}" srcOrd="2" destOrd="0" parTransId="{A7CFA8D9-21FB-40E7-9F79-26A03A08527A}" sibTransId="{D873A1A9-5795-4AD6-8488-D135C7D611B6}"/>
    <dgm:cxn modelId="{27B85BDB-8B3E-4F30-ADCC-E098D83AF036}" type="presOf" srcId="{20B8D988-0900-44FA-82A5-5AFA29072440}" destId="{39A9DCDD-9E5B-4450-AFA2-7EA908F28C16}" srcOrd="0" destOrd="0" presId="urn:microsoft.com/office/officeart/2005/8/layout/default#1"/>
    <dgm:cxn modelId="{6D363404-45C3-4E99-9E83-A907094D8F8B}" type="presOf" srcId="{4C8DC058-E475-4091-9CD4-B9D87916C51C}" destId="{67F69433-2A01-49AE-A3CD-13E51DE20913}" srcOrd="0" destOrd="0" presId="urn:microsoft.com/office/officeart/2005/8/layout/default#1"/>
    <dgm:cxn modelId="{5B2CA76D-CBF4-4CE2-939D-65AA050C228E}" type="presOf" srcId="{0DE6A226-20EE-4792-817D-2D93D6358218}" destId="{57D23B9F-1CB0-4ED5-AD8B-C9AF01D3C934}" srcOrd="0" destOrd="0" presId="urn:microsoft.com/office/officeart/2005/8/layout/default#1"/>
    <dgm:cxn modelId="{CC46A0F3-BF50-4EED-8C83-EFDC38782D27}" srcId="{B5061A22-8120-43D8-B4B1-74B5BB694D4A}" destId="{EEDF2C7E-CEDC-45A0-BB93-1E8375248667}" srcOrd="7" destOrd="0" parTransId="{2C13C6B7-8FDC-4F5D-8629-0EF53ED322DB}" sibTransId="{D0FB4A34-51A4-4571-9AFE-A6C483C4C2BD}"/>
    <dgm:cxn modelId="{32F901D6-E1C9-40E5-B191-C71EDDE6CC33}" type="presOf" srcId="{A4A929D3-7AD5-4C7A-969B-53EE3ED6BF06}" destId="{4A584A2D-1A4C-4896-8041-926A238A549C}" srcOrd="0" destOrd="0" presId="urn:microsoft.com/office/officeart/2005/8/layout/default#1"/>
    <dgm:cxn modelId="{6AD09B20-9FDE-4465-89AB-8C85B25C2B5B}" type="presParOf" srcId="{5133E7D1-252A-452A-A6C8-F402E49EE52C}" destId="{E9E2BB54-46DD-49F7-A673-866E940415E6}" srcOrd="0" destOrd="0" presId="urn:microsoft.com/office/officeart/2005/8/layout/default#1"/>
    <dgm:cxn modelId="{9EC84C58-D708-4DD0-BC0B-E6D5CBE872FD}" type="presParOf" srcId="{5133E7D1-252A-452A-A6C8-F402E49EE52C}" destId="{090405A4-5313-4AF7-84F2-3A82528CABEC}" srcOrd="1" destOrd="0" presId="urn:microsoft.com/office/officeart/2005/8/layout/default#1"/>
    <dgm:cxn modelId="{B6787162-6A36-47FA-8149-9753AD0311D1}" type="presParOf" srcId="{5133E7D1-252A-452A-A6C8-F402E49EE52C}" destId="{39A9DCDD-9E5B-4450-AFA2-7EA908F28C16}" srcOrd="2" destOrd="0" presId="urn:microsoft.com/office/officeart/2005/8/layout/default#1"/>
    <dgm:cxn modelId="{DB94A1DD-C2C9-4C1D-9AB3-DE47B6846F79}" type="presParOf" srcId="{5133E7D1-252A-452A-A6C8-F402E49EE52C}" destId="{7CA73C97-A490-44D0-ABCB-D1BAD25BA69A}" srcOrd="3" destOrd="0" presId="urn:microsoft.com/office/officeart/2005/8/layout/default#1"/>
    <dgm:cxn modelId="{7E8AB84F-CCD6-4CCF-884D-1551F566D70D}" type="presParOf" srcId="{5133E7D1-252A-452A-A6C8-F402E49EE52C}" destId="{AA7E6C1F-1B74-4F37-9713-A45146A57E61}" srcOrd="4" destOrd="0" presId="urn:microsoft.com/office/officeart/2005/8/layout/default#1"/>
    <dgm:cxn modelId="{BFB308D1-7377-4D25-AC67-E54D8BB70106}" type="presParOf" srcId="{5133E7D1-252A-452A-A6C8-F402E49EE52C}" destId="{DB101815-E95E-499B-B7C8-1CAD6C5640D6}" srcOrd="5" destOrd="0" presId="urn:microsoft.com/office/officeart/2005/8/layout/default#1"/>
    <dgm:cxn modelId="{3C367514-7BD7-4A2D-94A2-D8DC7E2C6C73}" type="presParOf" srcId="{5133E7D1-252A-452A-A6C8-F402E49EE52C}" destId="{3A4EB0C5-B09C-4942-A8A1-C44FDC2D07F0}" srcOrd="6" destOrd="0" presId="urn:microsoft.com/office/officeart/2005/8/layout/default#1"/>
    <dgm:cxn modelId="{4F1C3CD6-E925-4B0F-996C-6DC894712BB5}" type="presParOf" srcId="{5133E7D1-252A-452A-A6C8-F402E49EE52C}" destId="{8CAB493A-D33A-45D1-A73C-A4D293DC0C52}" srcOrd="7" destOrd="0" presId="urn:microsoft.com/office/officeart/2005/8/layout/default#1"/>
    <dgm:cxn modelId="{AD689B4D-5CFB-44E1-8B3C-A7DD60E7937A}" type="presParOf" srcId="{5133E7D1-252A-452A-A6C8-F402E49EE52C}" destId="{997DE4C6-B2E6-414A-82BB-D79A6A3AB726}" srcOrd="8" destOrd="0" presId="urn:microsoft.com/office/officeart/2005/8/layout/default#1"/>
    <dgm:cxn modelId="{02CED53D-369B-42B6-A9EA-BC94B36FCA31}" type="presParOf" srcId="{5133E7D1-252A-452A-A6C8-F402E49EE52C}" destId="{FB63EC11-E179-44EE-AC1C-7B2CC49D5D10}" srcOrd="9" destOrd="0" presId="urn:microsoft.com/office/officeart/2005/8/layout/default#1"/>
    <dgm:cxn modelId="{CA2121FC-B365-4B22-94B2-57D3FD45A16D}" type="presParOf" srcId="{5133E7D1-252A-452A-A6C8-F402E49EE52C}" destId="{5D1AB527-90E4-4CE2-B617-9E0F81560206}" srcOrd="10" destOrd="0" presId="urn:microsoft.com/office/officeart/2005/8/layout/default#1"/>
    <dgm:cxn modelId="{746EF700-304E-4240-A233-A9BE652FA7A9}" type="presParOf" srcId="{5133E7D1-252A-452A-A6C8-F402E49EE52C}" destId="{8E386541-2EC3-4C35-BF0D-A1100ABF4245}" srcOrd="11" destOrd="0" presId="urn:microsoft.com/office/officeart/2005/8/layout/default#1"/>
    <dgm:cxn modelId="{564599B3-A97C-42CE-9028-3980B49070A5}" type="presParOf" srcId="{5133E7D1-252A-452A-A6C8-F402E49EE52C}" destId="{57D23B9F-1CB0-4ED5-AD8B-C9AF01D3C934}" srcOrd="12" destOrd="0" presId="urn:microsoft.com/office/officeart/2005/8/layout/default#1"/>
    <dgm:cxn modelId="{900C965F-45F6-4848-A01C-C2AF808909F3}" type="presParOf" srcId="{5133E7D1-252A-452A-A6C8-F402E49EE52C}" destId="{F7CD15E6-C5CD-42FF-9F62-00505E61F145}" srcOrd="13" destOrd="0" presId="urn:microsoft.com/office/officeart/2005/8/layout/default#1"/>
    <dgm:cxn modelId="{2A8F0B0E-7373-46C0-9009-25E152E38D93}" type="presParOf" srcId="{5133E7D1-252A-452A-A6C8-F402E49EE52C}" destId="{EF617EFA-0873-4F3A-A78E-1951D395497A}" srcOrd="14" destOrd="0" presId="urn:microsoft.com/office/officeart/2005/8/layout/default#1"/>
    <dgm:cxn modelId="{EBB94CF0-8790-49C8-89AC-66E527D96570}" type="presParOf" srcId="{5133E7D1-252A-452A-A6C8-F402E49EE52C}" destId="{052FF7D6-0A32-4EAE-9A2F-707C04405CD0}" srcOrd="15" destOrd="0" presId="urn:microsoft.com/office/officeart/2005/8/layout/default#1"/>
    <dgm:cxn modelId="{552A8CB1-3665-424B-B0FC-F3095D1A43B5}" type="presParOf" srcId="{5133E7D1-252A-452A-A6C8-F402E49EE52C}" destId="{4A584A2D-1A4C-4896-8041-926A238A549C}" srcOrd="16" destOrd="0" presId="urn:microsoft.com/office/officeart/2005/8/layout/default#1"/>
    <dgm:cxn modelId="{76CF93C1-49F5-4B15-AA1F-8E46791418B0}" type="presParOf" srcId="{5133E7D1-252A-452A-A6C8-F402E49EE52C}" destId="{E9840E41-E31B-44A0-A2F9-75ADE1084BD0}" srcOrd="17" destOrd="0" presId="urn:microsoft.com/office/officeart/2005/8/layout/default#1"/>
    <dgm:cxn modelId="{969CF219-9DB7-4B80-A847-ED815595DF2F}" type="presParOf" srcId="{5133E7D1-252A-452A-A6C8-F402E49EE52C}" destId="{A665778F-BB93-45E6-B4F7-B5C160918EFA}" srcOrd="18" destOrd="0" presId="urn:microsoft.com/office/officeart/2005/8/layout/default#1"/>
    <dgm:cxn modelId="{6CAA6680-4BBB-4D7A-A2E6-007006DCAE18}" type="presParOf" srcId="{5133E7D1-252A-452A-A6C8-F402E49EE52C}" destId="{63CB6413-3744-4114-8F59-A24496A9723E}" srcOrd="19" destOrd="0" presId="urn:microsoft.com/office/officeart/2005/8/layout/default#1"/>
    <dgm:cxn modelId="{2B4C2430-C530-44A4-9B99-3F60A4C76686}" type="presParOf" srcId="{5133E7D1-252A-452A-A6C8-F402E49EE52C}" destId="{0D671BB8-9CAE-4743-A612-9B77EF9CD16A}" srcOrd="20" destOrd="0" presId="urn:microsoft.com/office/officeart/2005/8/layout/default#1"/>
    <dgm:cxn modelId="{23B99F60-BA00-470C-A4A8-B00C2B496C36}" type="presParOf" srcId="{5133E7D1-252A-452A-A6C8-F402E49EE52C}" destId="{9D293DE5-9308-466B-8E70-1FA72058C948}" srcOrd="21" destOrd="0" presId="urn:microsoft.com/office/officeart/2005/8/layout/default#1"/>
    <dgm:cxn modelId="{D849A47A-1D75-489A-97E2-792B35BF2833}" type="presParOf" srcId="{5133E7D1-252A-452A-A6C8-F402E49EE52C}" destId="{67F69433-2A01-49AE-A3CD-13E51DE20913}" srcOrd="2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D900DFE-41AC-47A7-878B-F05B51EC3125}" type="doc">
      <dgm:prSet loTypeId="urn:microsoft.com/office/officeart/2005/8/layout/l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BF6CAA-92CD-4C12-8CE6-6164E14CAC40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dirty="0" smtClean="0"/>
            <a:t>На муниципальном уровне</a:t>
          </a:r>
          <a:endParaRPr lang="ru-RU" sz="1600" b="1" dirty="0"/>
        </a:p>
      </dgm:t>
    </dgm:pt>
    <dgm:pt modelId="{528E1E88-6496-49C4-8A1A-D08AA9053F09}" type="parTrans" cxnId="{8709065E-25B8-49DB-AB9A-967739574E7C}">
      <dgm:prSet/>
      <dgm:spPr/>
      <dgm:t>
        <a:bodyPr/>
        <a:lstStyle/>
        <a:p>
          <a:endParaRPr lang="ru-RU"/>
        </a:p>
      </dgm:t>
    </dgm:pt>
    <dgm:pt modelId="{6EAD6AD7-7A82-463D-B57A-9EF045456BF3}" type="sibTrans" cxnId="{8709065E-25B8-49DB-AB9A-967739574E7C}">
      <dgm:prSet/>
      <dgm:spPr/>
      <dgm:t>
        <a:bodyPr/>
        <a:lstStyle/>
        <a:p>
          <a:endParaRPr lang="ru-RU"/>
        </a:p>
      </dgm:t>
    </dgm:pt>
    <dgm:pt modelId="{5C505DE8-6593-48E9-8757-98F6AE78E0B8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b="1" i="0" dirty="0" smtClean="0"/>
            <a:t>- </a:t>
          </a:r>
          <a:r>
            <a:rPr lang="ru-RU" sz="1600" b="1" i="0" dirty="0" smtClean="0"/>
            <a:t>Работа временных аналитических групп (</a:t>
          </a:r>
          <a:r>
            <a:rPr lang="ru-RU" sz="1600" b="1" i="0" dirty="0" err="1" smtClean="0"/>
            <a:t>ЦОиККО</a:t>
          </a:r>
          <a:r>
            <a:rPr lang="ru-RU" sz="1600" b="1" i="0" dirty="0" smtClean="0"/>
            <a:t>), 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i="0" dirty="0" smtClean="0"/>
            <a:t>- Работа с муниципальными методическими службами (ИРО)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i="0" dirty="0" smtClean="0"/>
            <a:t>- Разработка муниципальных программ улучшения результатов (перехода в эффективный режим работы).</a:t>
          </a:r>
          <a:endParaRPr lang="ru-RU" sz="1600" b="1" i="0" dirty="0"/>
        </a:p>
      </dgm:t>
    </dgm:pt>
    <dgm:pt modelId="{3AAAC145-793E-485B-8357-C6ACA6B17652}" type="parTrans" cxnId="{2661E538-D8AB-463B-AC36-6C03EFFD0C7C}">
      <dgm:prSet/>
      <dgm:spPr/>
      <dgm:t>
        <a:bodyPr/>
        <a:lstStyle/>
        <a:p>
          <a:endParaRPr lang="ru-RU"/>
        </a:p>
      </dgm:t>
    </dgm:pt>
    <dgm:pt modelId="{8EA8CDEB-5A8B-4320-BEBF-C61D1A6ED746}" type="sibTrans" cxnId="{2661E538-D8AB-463B-AC36-6C03EFFD0C7C}">
      <dgm:prSet/>
      <dgm:spPr/>
      <dgm:t>
        <a:bodyPr/>
        <a:lstStyle/>
        <a:p>
          <a:endParaRPr lang="ru-RU"/>
        </a:p>
      </dgm:t>
    </dgm:pt>
    <dgm:pt modelId="{27B7C888-7CFA-4E25-A877-563CF245F745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dirty="0" smtClean="0"/>
            <a:t>На уровне образовательной организации</a:t>
          </a:r>
          <a:endParaRPr lang="ru-RU" sz="1600" b="1" dirty="0"/>
        </a:p>
      </dgm:t>
    </dgm:pt>
    <dgm:pt modelId="{84EFBC88-1734-46CC-B7AF-340D241FE88D}" type="parTrans" cxnId="{E64719A8-4100-4219-9506-19344FCAD500}">
      <dgm:prSet/>
      <dgm:spPr/>
      <dgm:t>
        <a:bodyPr/>
        <a:lstStyle/>
        <a:p>
          <a:endParaRPr lang="ru-RU"/>
        </a:p>
      </dgm:t>
    </dgm:pt>
    <dgm:pt modelId="{015C0970-C1C3-4CA0-9447-D652C8EE0EE0}" type="sibTrans" cxnId="{E64719A8-4100-4219-9506-19344FCAD500}">
      <dgm:prSet/>
      <dgm:spPr/>
      <dgm:t>
        <a:bodyPr/>
        <a:lstStyle/>
        <a:p>
          <a:endParaRPr lang="ru-RU"/>
        </a:p>
      </dgm:t>
    </dgm:pt>
    <dgm:pt modelId="{0948B04E-F215-43BC-9ACE-6922782638E2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- </a:t>
          </a:r>
          <a:r>
            <a:rPr lang="ru-RU" sz="1600" b="1" dirty="0" smtClean="0"/>
            <a:t>Работа с административными командами школ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dirty="0" smtClean="0"/>
            <a:t>- Создание команд обучающихся учителей (</a:t>
          </a:r>
          <a:r>
            <a:rPr lang="ru-RU" sz="1600" b="1" dirty="0" err="1" smtClean="0"/>
            <a:t>коучей</a:t>
          </a:r>
          <a:r>
            <a:rPr lang="ru-RU" sz="1600" b="1" dirty="0" smtClean="0"/>
            <a:t>)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dirty="0" smtClean="0"/>
            <a:t>- Разработки </a:t>
          </a:r>
          <a:r>
            <a:rPr lang="ru-RU" sz="1600" b="1" i="0" dirty="0" smtClean="0"/>
            <a:t>школьных программ улучшения результатов (перехода в эффективный режим работы), мониторинг учебных достижений. </a:t>
          </a:r>
          <a:endParaRPr lang="ru-RU" sz="1600" b="1" i="0" dirty="0"/>
        </a:p>
      </dgm:t>
    </dgm:pt>
    <dgm:pt modelId="{6E2BAF73-D5D7-4ED3-A5D9-EE00D6695189}" type="parTrans" cxnId="{C806FF82-EA57-4319-80DE-E186D92A022B}">
      <dgm:prSet/>
      <dgm:spPr/>
      <dgm:t>
        <a:bodyPr/>
        <a:lstStyle/>
        <a:p>
          <a:endParaRPr lang="ru-RU"/>
        </a:p>
      </dgm:t>
    </dgm:pt>
    <dgm:pt modelId="{63466016-A612-40FF-92CE-AFDC07732E7E}" type="sibTrans" cxnId="{C806FF82-EA57-4319-80DE-E186D92A022B}">
      <dgm:prSet/>
      <dgm:spPr/>
      <dgm:t>
        <a:bodyPr/>
        <a:lstStyle/>
        <a:p>
          <a:endParaRPr lang="ru-RU"/>
        </a:p>
      </dgm:t>
    </dgm:pt>
    <dgm:pt modelId="{385E7EA6-07B4-4B9B-B7D3-4CC11E3E7394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dirty="0" smtClean="0"/>
            <a:t>На уровне педагогов</a:t>
          </a:r>
          <a:endParaRPr lang="ru-RU" sz="1600" b="1" dirty="0"/>
        </a:p>
      </dgm:t>
    </dgm:pt>
    <dgm:pt modelId="{0EE7E53E-4AB7-4CB0-AA3F-16D8938552FE}" type="parTrans" cxnId="{BD0C9D5B-ED8B-404B-8100-7059E560C27B}">
      <dgm:prSet/>
      <dgm:spPr/>
      <dgm:t>
        <a:bodyPr/>
        <a:lstStyle/>
        <a:p>
          <a:endParaRPr lang="ru-RU"/>
        </a:p>
      </dgm:t>
    </dgm:pt>
    <dgm:pt modelId="{AC62E65B-2DAF-40F2-B4E2-43B42C5E6C74}" type="sibTrans" cxnId="{BD0C9D5B-ED8B-404B-8100-7059E560C27B}">
      <dgm:prSet/>
      <dgm:spPr/>
      <dgm:t>
        <a:bodyPr/>
        <a:lstStyle/>
        <a:p>
          <a:endParaRPr lang="ru-RU"/>
        </a:p>
      </dgm:t>
    </dgm:pt>
    <dgm:pt modelId="{744D4D4F-639E-499C-86E8-CD0618F2FC18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- </a:t>
          </a:r>
          <a:r>
            <a:rPr lang="ru-RU" sz="1600" b="1" dirty="0" smtClean="0"/>
            <a:t>Выявление профессиональных дефицитов педагогов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dirty="0" smtClean="0"/>
            <a:t>- </a:t>
          </a:r>
          <a:r>
            <a:rPr lang="ru-RU" sz="1600" b="1" dirty="0" err="1" smtClean="0"/>
            <a:t>Тьюторское</a:t>
          </a:r>
          <a:r>
            <a:rPr lang="ru-RU" sz="1600" b="1" dirty="0" smtClean="0"/>
            <a:t> сопровождение педагогов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dirty="0" smtClean="0"/>
            <a:t>- Проектирование индивидуальных маршрутов профессионального развития педагога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1800" dirty="0"/>
        </a:p>
      </dgm:t>
    </dgm:pt>
    <dgm:pt modelId="{AB768F08-0C5B-443F-B9CD-02A74DB9077B}" type="parTrans" cxnId="{7CA17D39-7271-492D-93D9-D462E554D021}">
      <dgm:prSet/>
      <dgm:spPr/>
      <dgm:t>
        <a:bodyPr/>
        <a:lstStyle/>
        <a:p>
          <a:endParaRPr lang="ru-RU"/>
        </a:p>
      </dgm:t>
    </dgm:pt>
    <dgm:pt modelId="{A1BB26AB-3138-41CB-A4BC-46AF4AC3594D}" type="sibTrans" cxnId="{7CA17D39-7271-492D-93D9-D462E554D021}">
      <dgm:prSet/>
      <dgm:spPr/>
      <dgm:t>
        <a:bodyPr/>
        <a:lstStyle/>
        <a:p>
          <a:endParaRPr lang="ru-RU"/>
        </a:p>
      </dgm:t>
    </dgm:pt>
    <dgm:pt modelId="{5C649528-9555-4416-B807-15FE2D49A5C1}" type="pres">
      <dgm:prSet presAssocID="{8D900DFE-41AC-47A7-878B-F05B51EC312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3D2F229-D19A-417C-944C-B83CC532C61F}" type="pres">
      <dgm:prSet presAssocID="{10BF6CAA-92CD-4C12-8CE6-6164E14CAC40}" presName="horFlow" presStyleCnt="0"/>
      <dgm:spPr/>
    </dgm:pt>
    <dgm:pt modelId="{50F8041E-AB92-44D2-B650-1DFEAB5E218C}" type="pres">
      <dgm:prSet presAssocID="{10BF6CAA-92CD-4C12-8CE6-6164E14CAC40}" presName="bigChev" presStyleLbl="node1" presStyleIdx="0" presStyleCnt="3" custScaleX="113759" custLinFactNeighborX="20897" custLinFactNeighborY="-42146"/>
      <dgm:spPr/>
      <dgm:t>
        <a:bodyPr/>
        <a:lstStyle/>
        <a:p>
          <a:endParaRPr lang="ru-RU"/>
        </a:p>
      </dgm:t>
    </dgm:pt>
    <dgm:pt modelId="{97AC8F5A-0C3A-4CD3-82AC-050BDB72E735}" type="pres">
      <dgm:prSet presAssocID="{3AAAC145-793E-485B-8357-C6ACA6B17652}" presName="parTrans" presStyleCnt="0"/>
      <dgm:spPr/>
    </dgm:pt>
    <dgm:pt modelId="{C751335A-FE66-4097-AF58-F998FEE42E9C}" type="pres">
      <dgm:prSet presAssocID="{5C505DE8-6593-48E9-8757-98F6AE78E0B8}" presName="node" presStyleLbl="alignAccFollowNode1" presStyleIdx="0" presStyleCnt="3" custScaleX="377690" custScaleY="181207" custLinFactNeighborX="18060" custLinFactNeighborY="-51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F9C5C0-DCFA-424E-81DB-D153E0B0F50D}" type="pres">
      <dgm:prSet presAssocID="{10BF6CAA-92CD-4C12-8CE6-6164E14CAC40}" presName="vSp" presStyleCnt="0"/>
      <dgm:spPr/>
    </dgm:pt>
    <dgm:pt modelId="{83B7C996-5EC3-4A90-97BA-068C3D2A34F1}" type="pres">
      <dgm:prSet presAssocID="{27B7C888-7CFA-4E25-A877-563CF245F745}" presName="horFlow" presStyleCnt="0"/>
      <dgm:spPr/>
    </dgm:pt>
    <dgm:pt modelId="{4D91A1C4-6464-466D-936D-A7B49CE15CFE}" type="pres">
      <dgm:prSet presAssocID="{27B7C888-7CFA-4E25-A877-563CF245F745}" presName="bigChev" presStyleLbl="node1" presStyleIdx="1" presStyleCnt="3" custScaleX="116899"/>
      <dgm:spPr/>
      <dgm:t>
        <a:bodyPr/>
        <a:lstStyle/>
        <a:p>
          <a:endParaRPr lang="ru-RU"/>
        </a:p>
      </dgm:t>
    </dgm:pt>
    <dgm:pt modelId="{15550A88-0C18-4691-9B7D-92E357061A28}" type="pres">
      <dgm:prSet presAssocID="{6E2BAF73-D5D7-4ED3-A5D9-EE00D6695189}" presName="parTrans" presStyleCnt="0"/>
      <dgm:spPr/>
    </dgm:pt>
    <dgm:pt modelId="{5910CB91-41AF-4690-BC97-162329871635}" type="pres">
      <dgm:prSet presAssocID="{0948B04E-F215-43BC-9ACE-6922782638E2}" presName="node" presStyleLbl="alignAccFollowNode1" presStyleIdx="1" presStyleCnt="3" custScaleX="393253" custScaleY="186466" custLinFactX="1682" custLinFactNeighborX="100000" custLinFactNeighborY="-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75256E-0594-4699-B63D-488E564DAAA3}" type="pres">
      <dgm:prSet presAssocID="{27B7C888-7CFA-4E25-A877-563CF245F745}" presName="vSp" presStyleCnt="0"/>
      <dgm:spPr/>
    </dgm:pt>
    <dgm:pt modelId="{5FE58034-3073-48BB-898F-7873728DA607}" type="pres">
      <dgm:prSet presAssocID="{385E7EA6-07B4-4B9B-B7D3-4CC11E3E7394}" presName="horFlow" presStyleCnt="0"/>
      <dgm:spPr/>
    </dgm:pt>
    <dgm:pt modelId="{4A04D732-4E88-4109-9E60-6304CC80CBF3}" type="pres">
      <dgm:prSet presAssocID="{385E7EA6-07B4-4B9B-B7D3-4CC11E3E7394}" presName="bigChev" presStyleLbl="node1" presStyleIdx="2" presStyleCnt="3" custScaleX="116065" custLinFactNeighborX="-5549" custLinFactNeighborY="18173"/>
      <dgm:spPr/>
      <dgm:t>
        <a:bodyPr/>
        <a:lstStyle/>
        <a:p>
          <a:endParaRPr lang="ru-RU"/>
        </a:p>
      </dgm:t>
    </dgm:pt>
    <dgm:pt modelId="{E5173609-5A71-4FC6-B1A1-DC51FBD58D3B}" type="pres">
      <dgm:prSet presAssocID="{AB768F08-0C5B-443F-B9CD-02A74DB9077B}" presName="parTrans" presStyleCnt="0"/>
      <dgm:spPr/>
    </dgm:pt>
    <dgm:pt modelId="{837831A4-9039-4A5F-8AB1-8933AA8CDBFF}" type="pres">
      <dgm:prSet presAssocID="{744D4D4F-639E-499C-86E8-CD0618F2FC18}" presName="node" presStyleLbl="alignAccFollowNode1" presStyleIdx="2" presStyleCnt="3" custScaleX="388658" custScaleY="181742" custLinFactNeighborX="4168" custLinFactNeighborY="31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7EA689-E2E2-4B6E-A40C-BD3DB9DAD067}" type="presOf" srcId="{5C505DE8-6593-48E9-8757-98F6AE78E0B8}" destId="{C751335A-FE66-4097-AF58-F998FEE42E9C}" srcOrd="0" destOrd="0" presId="urn:microsoft.com/office/officeart/2005/8/layout/lProcess3"/>
    <dgm:cxn modelId="{A3A55DC2-705D-41DE-A641-808D500E9B4C}" type="presOf" srcId="{27B7C888-7CFA-4E25-A877-563CF245F745}" destId="{4D91A1C4-6464-466D-936D-A7B49CE15CFE}" srcOrd="0" destOrd="0" presId="urn:microsoft.com/office/officeart/2005/8/layout/lProcess3"/>
    <dgm:cxn modelId="{B1E03CE1-F7DC-4DC6-86D6-E20F952DC54F}" type="presOf" srcId="{0948B04E-F215-43BC-9ACE-6922782638E2}" destId="{5910CB91-41AF-4690-BC97-162329871635}" srcOrd="0" destOrd="0" presId="urn:microsoft.com/office/officeart/2005/8/layout/lProcess3"/>
    <dgm:cxn modelId="{7CA17D39-7271-492D-93D9-D462E554D021}" srcId="{385E7EA6-07B4-4B9B-B7D3-4CC11E3E7394}" destId="{744D4D4F-639E-499C-86E8-CD0618F2FC18}" srcOrd="0" destOrd="0" parTransId="{AB768F08-0C5B-443F-B9CD-02A74DB9077B}" sibTransId="{A1BB26AB-3138-41CB-A4BC-46AF4AC3594D}"/>
    <dgm:cxn modelId="{C806FF82-EA57-4319-80DE-E186D92A022B}" srcId="{27B7C888-7CFA-4E25-A877-563CF245F745}" destId="{0948B04E-F215-43BC-9ACE-6922782638E2}" srcOrd="0" destOrd="0" parTransId="{6E2BAF73-D5D7-4ED3-A5D9-EE00D6695189}" sibTransId="{63466016-A612-40FF-92CE-AFDC07732E7E}"/>
    <dgm:cxn modelId="{D540CD4C-9111-4AAA-8E4C-6F1EE69EDEE6}" type="presOf" srcId="{744D4D4F-639E-499C-86E8-CD0618F2FC18}" destId="{837831A4-9039-4A5F-8AB1-8933AA8CDBFF}" srcOrd="0" destOrd="0" presId="urn:microsoft.com/office/officeart/2005/8/layout/lProcess3"/>
    <dgm:cxn modelId="{E64719A8-4100-4219-9506-19344FCAD500}" srcId="{8D900DFE-41AC-47A7-878B-F05B51EC3125}" destId="{27B7C888-7CFA-4E25-A877-563CF245F745}" srcOrd="1" destOrd="0" parTransId="{84EFBC88-1734-46CC-B7AF-340D241FE88D}" sibTransId="{015C0970-C1C3-4CA0-9447-D652C8EE0EE0}"/>
    <dgm:cxn modelId="{2661E538-D8AB-463B-AC36-6C03EFFD0C7C}" srcId="{10BF6CAA-92CD-4C12-8CE6-6164E14CAC40}" destId="{5C505DE8-6593-48E9-8757-98F6AE78E0B8}" srcOrd="0" destOrd="0" parTransId="{3AAAC145-793E-485B-8357-C6ACA6B17652}" sibTransId="{8EA8CDEB-5A8B-4320-BEBF-C61D1A6ED746}"/>
    <dgm:cxn modelId="{3DE40F13-EDA9-47CE-AB49-866E4509046B}" type="presOf" srcId="{385E7EA6-07B4-4B9B-B7D3-4CC11E3E7394}" destId="{4A04D732-4E88-4109-9E60-6304CC80CBF3}" srcOrd="0" destOrd="0" presId="urn:microsoft.com/office/officeart/2005/8/layout/lProcess3"/>
    <dgm:cxn modelId="{8709065E-25B8-49DB-AB9A-967739574E7C}" srcId="{8D900DFE-41AC-47A7-878B-F05B51EC3125}" destId="{10BF6CAA-92CD-4C12-8CE6-6164E14CAC40}" srcOrd="0" destOrd="0" parTransId="{528E1E88-6496-49C4-8A1A-D08AA9053F09}" sibTransId="{6EAD6AD7-7A82-463D-B57A-9EF045456BF3}"/>
    <dgm:cxn modelId="{640FA979-6A5D-4B72-B2D9-86AE2458A9AE}" type="presOf" srcId="{10BF6CAA-92CD-4C12-8CE6-6164E14CAC40}" destId="{50F8041E-AB92-44D2-B650-1DFEAB5E218C}" srcOrd="0" destOrd="0" presId="urn:microsoft.com/office/officeart/2005/8/layout/lProcess3"/>
    <dgm:cxn modelId="{BD0C9D5B-ED8B-404B-8100-7059E560C27B}" srcId="{8D900DFE-41AC-47A7-878B-F05B51EC3125}" destId="{385E7EA6-07B4-4B9B-B7D3-4CC11E3E7394}" srcOrd="2" destOrd="0" parTransId="{0EE7E53E-4AB7-4CB0-AA3F-16D8938552FE}" sibTransId="{AC62E65B-2DAF-40F2-B4E2-43B42C5E6C74}"/>
    <dgm:cxn modelId="{AD9F214F-7D3D-404C-9C84-40CC3DED482F}" type="presOf" srcId="{8D900DFE-41AC-47A7-878B-F05B51EC3125}" destId="{5C649528-9555-4416-B807-15FE2D49A5C1}" srcOrd="0" destOrd="0" presId="urn:microsoft.com/office/officeart/2005/8/layout/lProcess3"/>
    <dgm:cxn modelId="{E772F9F3-5780-40DD-9B0D-901434111705}" type="presParOf" srcId="{5C649528-9555-4416-B807-15FE2D49A5C1}" destId="{C3D2F229-D19A-417C-944C-B83CC532C61F}" srcOrd="0" destOrd="0" presId="urn:microsoft.com/office/officeart/2005/8/layout/lProcess3"/>
    <dgm:cxn modelId="{5B7851B0-BC69-49E6-A9B6-84F734D9CDB0}" type="presParOf" srcId="{C3D2F229-D19A-417C-944C-B83CC532C61F}" destId="{50F8041E-AB92-44D2-B650-1DFEAB5E218C}" srcOrd="0" destOrd="0" presId="urn:microsoft.com/office/officeart/2005/8/layout/lProcess3"/>
    <dgm:cxn modelId="{A84D7C56-EF2A-4CE4-9668-AB2B89382350}" type="presParOf" srcId="{C3D2F229-D19A-417C-944C-B83CC532C61F}" destId="{97AC8F5A-0C3A-4CD3-82AC-050BDB72E735}" srcOrd="1" destOrd="0" presId="urn:microsoft.com/office/officeart/2005/8/layout/lProcess3"/>
    <dgm:cxn modelId="{6D77DE4A-4CDE-409D-916A-F41FFCF341ED}" type="presParOf" srcId="{C3D2F229-D19A-417C-944C-B83CC532C61F}" destId="{C751335A-FE66-4097-AF58-F998FEE42E9C}" srcOrd="2" destOrd="0" presId="urn:microsoft.com/office/officeart/2005/8/layout/lProcess3"/>
    <dgm:cxn modelId="{F20D1C47-5549-4216-8CA0-DEF51E1C847D}" type="presParOf" srcId="{5C649528-9555-4416-B807-15FE2D49A5C1}" destId="{9EF9C5C0-DCFA-424E-81DB-D153E0B0F50D}" srcOrd="1" destOrd="0" presId="urn:microsoft.com/office/officeart/2005/8/layout/lProcess3"/>
    <dgm:cxn modelId="{8464234B-E59A-42CD-BC19-2A5A5E6C50F4}" type="presParOf" srcId="{5C649528-9555-4416-B807-15FE2D49A5C1}" destId="{83B7C996-5EC3-4A90-97BA-068C3D2A34F1}" srcOrd="2" destOrd="0" presId="urn:microsoft.com/office/officeart/2005/8/layout/lProcess3"/>
    <dgm:cxn modelId="{7DDE7C2E-2B57-402E-ADC7-030BA209A504}" type="presParOf" srcId="{83B7C996-5EC3-4A90-97BA-068C3D2A34F1}" destId="{4D91A1C4-6464-466D-936D-A7B49CE15CFE}" srcOrd="0" destOrd="0" presId="urn:microsoft.com/office/officeart/2005/8/layout/lProcess3"/>
    <dgm:cxn modelId="{A0B56E34-1534-43B1-A911-7D610CDA8270}" type="presParOf" srcId="{83B7C996-5EC3-4A90-97BA-068C3D2A34F1}" destId="{15550A88-0C18-4691-9B7D-92E357061A28}" srcOrd="1" destOrd="0" presId="urn:microsoft.com/office/officeart/2005/8/layout/lProcess3"/>
    <dgm:cxn modelId="{7CB4194F-B94C-4983-BF06-2E7DEA946C4F}" type="presParOf" srcId="{83B7C996-5EC3-4A90-97BA-068C3D2A34F1}" destId="{5910CB91-41AF-4690-BC97-162329871635}" srcOrd="2" destOrd="0" presId="urn:microsoft.com/office/officeart/2005/8/layout/lProcess3"/>
    <dgm:cxn modelId="{7CD0B966-0153-4089-87CF-819012B381E7}" type="presParOf" srcId="{5C649528-9555-4416-B807-15FE2D49A5C1}" destId="{CA75256E-0594-4699-B63D-488E564DAAA3}" srcOrd="3" destOrd="0" presId="urn:microsoft.com/office/officeart/2005/8/layout/lProcess3"/>
    <dgm:cxn modelId="{068E7DC2-0DAB-4228-9724-0B7F5644959F}" type="presParOf" srcId="{5C649528-9555-4416-B807-15FE2D49A5C1}" destId="{5FE58034-3073-48BB-898F-7873728DA607}" srcOrd="4" destOrd="0" presId="urn:microsoft.com/office/officeart/2005/8/layout/lProcess3"/>
    <dgm:cxn modelId="{26B3B472-D597-4B1A-A296-6DB9F6043EEC}" type="presParOf" srcId="{5FE58034-3073-48BB-898F-7873728DA607}" destId="{4A04D732-4E88-4109-9E60-6304CC80CBF3}" srcOrd="0" destOrd="0" presId="urn:microsoft.com/office/officeart/2005/8/layout/lProcess3"/>
    <dgm:cxn modelId="{C6FE66F8-8E3F-42CA-A0D0-EBC653D7EE26}" type="presParOf" srcId="{5FE58034-3073-48BB-898F-7873728DA607}" destId="{E5173609-5A71-4FC6-B1A1-DC51FBD58D3B}" srcOrd="1" destOrd="0" presId="urn:microsoft.com/office/officeart/2005/8/layout/lProcess3"/>
    <dgm:cxn modelId="{8EA09D93-2218-4EC6-B3F2-B14A42B92C7D}" type="presParOf" srcId="{5FE58034-3073-48BB-898F-7873728DA607}" destId="{837831A4-9039-4A5F-8AB1-8933AA8CDBFF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86672A1-6FC4-4D2A-B0A5-EE525A786793}" type="datetimeFigureOut">
              <a:rPr lang="ru-RU"/>
              <a:pPr>
                <a:defRPr/>
              </a:pPr>
              <a:t>21.12.2018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A564F76-04D7-426D-BEE0-629CD25D0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407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0BE22BB-92DF-4D07-86F4-7ED3D93107D1}" type="datetimeFigureOut">
              <a:rPr lang="ru-RU"/>
              <a:pPr>
                <a:defRPr/>
              </a:pPr>
              <a:t>21.12.2018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0B4D87F-6DB9-4203-9991-4B3340705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503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F9FF1-C0DD-4D62-B49E-9DC9A09E444C}" type="datetimeFigureOut">
              <a:rPr lang="ru-RU"/>
              <a:pPr>
                <a:defRPr/>
              </a:pPr>
              <a:t>21.12.2018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252D-50FA-4ABF-95D8-88C171B82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 userDrawn="1"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27118-3749-4714-BE80-C65E7B4DA71D}" type="datetimeFigureOut">
              <a:rPr lang="ru-RU"/>
              <a:pPr>
                <a:defRPr/>
              </a:pPr>
              <a:t>21.12.2018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4F5F-7ADF-4D00-A55C-AF09910E4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47099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18F1-1429-493C-ACED-4C627B8FE8DA}" type="datetimeFigureOut">
              <a:rPr lang="ru-RU"/>
              <a:pPr>
                <a:defRPr/>
              </a:pPr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82FD-4678-4F31-AE70-2C493563D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2AA6-980C-4BFB-902F-82C33295DEC3}" type="datetimeFigureOut">
              <a:rPr lang="ru-RU"/>
              <a:pPr>
                <a:defRPr/>
              </a:pPr>
              <a:t>21.12.2018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E1CB-EA92-4809-A390-40BD473BE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0FE7-6EE3-4E3A-97AC-36A549337F3C}" type="datetimeFigureOut">
              <a:rPr lang="ru-RU"/>
              <a:pPr>
                <a:defRPr/>
              </a:pPr>
              <a:t>21.12.2018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82A07-1C3C-4887-BA29-E43F4061C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3379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 userDrawn="1"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07504" y="0"/>
            <a:ext cx="8928992" cy="119675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 userDrawn="1"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 userDrawn="1"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Дата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2372-99D8-45E6-921D-29D35A7220F6}" type="datetimeFigureOut">
              <a:rPr lang="ru-RU"/>
              <a:pPr>
                <a:defRPr/>
              </a:pPr>
              <a:t>21.12.2018</a:t>
            </a:fld>
            <a:endParaRPr lang="ru-RU"/>
          </a:p>
        </p:txBody>
      </p:sp>
      <p:sp>
        <p:nvSpPr>
          <p:cNvPr id="12" name="Нижний колонтитул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B6E3-E0EF-4666-9ADA-68BAB6C20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A0452-F4A3-462A-92EC-CA04177E5B34}" type="datetimeFigureOut">
              <a:rPr lang="ru-RU"/>
              <a:pPr>
                <a:defRPr/>
              </a:pPr>
              <a:t>21.12.2018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04F5A-C6EB-4B8A-9691-578D1ED92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07950" y="26988"/>
            <a:ext cx="2195513" cy="1054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D15A-AE6B-4EA9-95D7-025B94CA3957}" type="datetimeFigureOut">
              <a:rPr lang="ru-RU"/>
              <a:pPr>
                <a:defRPr/>
              </a:pPr>
              <a:t>21.12.2018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78C6C-E9F0-497E-84C2-AABFE5E6F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0438" y="20638"/>
            <a:ext cx="5286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3008313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60648"/>
            <a:ext cx="5389438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AD8E7-3F6F-49F5-BE7A-7869372D185A}" type="datetimeFigureOut">
              <a:rPr lang="ru-RU"/>
              <a:pPr>
                <a:defRPr/>
              </a:pPr>
              <a:t>21.12.2018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CDEA0-3FA2-43D9-80C8-7FD595760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92288" y="4800600"/>
            <a:ext cx="5876056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 userDrawn="1">
            <p:ph type="pic" idx="1"/>
          </p:nvPr>
        </p:nvSpPr>
        <p:spPr>
          <a:xfrm>
            <a:off x="1821904" y="548680"/>
            <a:ext cx="5846440" cy="417646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 userDrawn="1">
            <p:ph type="body" sz="half" idx="2"/>
          </p:nvPr>
        </p:nvSpPr>
        <p:spPr>
          <a:xfrm>
            <a:off x="1792288" y="5367338"/>
            <a:ext cx="587605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95B55-D818-42CE-BD5D-ECE691B8338E}" type="datetimeFigureOut">
              <a:rPr lang="ru-RU"/>
              <a:pPr>
                <a:defRPr/>
              </a:pPr>
              <a:t>21.12.2018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BF78-52C0-4ED4-9BD7-0DD8A28AA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5000">
              <a:schemeClr val="bg1"/>
            </a:gs>
            <a:gs pos="32001">
              <a:schemeClr val="bg1">
                <a:lumMod val="85000"/>
              </a:schemeClr>
            </a:gs>
            <a:gs pos="54000">
              <a:schemeClr val="bg1">
                <a:lumMod val="85000"/>
              </a:schemeClr>
            </a:gs>
            <a:gs pos="85001">
              <a:schemeClr val="bg1">
                <a:lumMod val="75000"/>
              </a:schemeClr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FF3B8E-247A-4292-900C-AADA2EBA2418}" type="datetimeFigureOut">
              <a:rPr lang="ru-RU"/>
              <a:pPr>
                <a:defRPr/>
              </a:pPr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28B882-41B3-4E67-90DE-E1E45A36A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ln>
            <a:solidFill>
              <a:srgbClr val="990000"/>
            </a:solidFill>
          </a:ln>
          <a:solidFill>
            <a:srgbClr val="99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ulanova@iro.yar.ru" TargetMode="External"/><Relationship Id="rId2" Type="http://schemas.openxmlformats.org/officeDocument/2006/relationships/hyperlink" Target="mailto:rcnit@iro.yar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571612"/>
            <a:ext cx="8640960" cy="286232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Реализация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мероприятий по модернизации технологий и содержания обучения в соответствии с новым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ФГОС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: региональный опыт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5401"/>
            <a:ext cx="8319868" cy="9475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5085184"/>
            <a:ext cx="8715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Уланова Галина Александровна, проректор ГАУ ДПО ЯО «Институт развития образования»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Ярославль, 21 декабря 2018</a:t>
            </a: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960121" y="423948"/>
            <a:ext cx="818387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Модульная ППК</a:t>
            </a:r>
            <a:br>
              <a:rPr lang="ru-RU" sz="2800" b="1" dirty="0" smtClean="0">
                <a:solidFill>
                  <a:srgbClr val="002060"/>
                </a:solidFill>
                <a:latin typeface="+mj-lt"/>
              </a:rPr>
            </a:b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«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</a:rPr>
              <a:t>Метапредметные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 компетенции педагога»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492514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Цель программы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планируемые результаты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)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dirty="0" smtClean="0">
                <a:latin typeface="+mn-lt"/>
              </a:rPr>
              <a:t>– </a:t>
            </a:r>
            <a:r>
              <a:rPr lang="ru-RU" sz="2000" dirty="0" smtClean="0"/>
              <a:t>сформировать </a:t>
            </a:r>
            <a:r>
              <a:rPr lang="ru-RU" sz="2000" dirty="0"/>
              <a:t>профессиональные компетенции педагога в соответствии с профессиональным стандартом;</a:t>
            </a:r>
          </a:p>
          <a:p>
            <a:pPr marL="0" indent="0">
              <a:buNone/>
            </a:pPr>
            <a:r>
              <a:rPr lang="ru-RU" sz="2000" dirty="0"/>
              <a:t>- создать условия для формирования субъектной позиции педагогических и руководящих работников системы образования региона в построении собственной образовательной траектории.</a:t>
            </a:r>
            <a:endParaRPr lang="ru-RU" sz="2000" dirty="0" smtClean="0"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>
              <a:solidFill>
                <a:srgbClr val="002060"/>
              </a:solidFill>
              <a:latin typeface="+mn-lt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Программа предлагает индивидуальные образовательные маршруты  слушателей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2400" b="1" dirty="0" smtClean="0">
              <a:solidFill>
                <a:srgbClr val="002060"/>
              </a:solidFill>
              <a:latin typeface="+mn-lt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Содержание ППК: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- </a:t>
            </a:r>
            <a:r>
              <a:rPr lang="ru-RU" sz="2400" dirty="0" smtClean="0">
                <a:latin typeface="+mn-lt"/>
              </a:rPr>
              <a:t>Инвариантный модуль – 18 ч.,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 smtClean="0">
                <a:latin typeface="+mn-lt"/>
              </a:rPr>
              <a:t>- Вариативные модули по компетенциям </a:t>
            </a:r>
            <a:r>
              <a:rPr lang="ru-RU" sz="2000" dirty="0" smtClean="0">
                <a:latin typeface="+mn-lt"/>
              </a:rPr>
              <a:t>(</a:t>
            </a:r>
            <a:r>
              <a:rPr lang="ru-RU" sz="2000" dirty="0"/>
              <a:t>коммуникативная;</a:t>
            </a:r>
          </a:p>
          <a:p>
            <a:pPr marL="0" indent="0">
              <a:buNone/>
            </a:pPr>
            <a:r>
              <a:rPr lang="ru-RU" sz="2000" dirty="0"/>
              <a:t>мотивационная; ИКТ; оценочная; методическая, технологическая</a:t>
            </a:r>
            <a:r>
              <a:rPr lang="en-US" sz="2000" dirty="0"/>
              <a:t>;</a:t>
            </a:r>
            <a:r>
              <a:rPr lang="ru-RU" sz="2000" dirty="0"/>
              <a:t> целеполагания</a:t>
            </a:r>
            <a:r>
              <a:rPr lang="ru-RU" sz="2400" dirty="0" smtClean="0">
                <a:latin typeface="+mn-lt"/>
              </a:rPr>
              <a:t>) – 36 ч.</a:t>
            </a:r>
          </a:p>
        </p:txBody>
      </p:sp>
    </p:spTree>
    <p:extLst>
      <p:ext uri="{BB962C8B-B14F-4D97-AF65-F5344CB8AC3E}">
        <p14:creationId xmlns:p14="http://schemas.microsoft.com/office/powerpoint/2010/main" val="118156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ru-RU" dirty="0" smtClean="0"/>
              <a:t>Реализуемые ППК: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784976" cy="5361459"/>
          </a:xfrm>
        </p:spPr>
        <p:txBody>
          <a:bodyPr/>
          <a:lstStyle/>
          <a:p>
            <a:pPr lvl="0"/>
            <a:r>
              <a:rPr lang="ru-RU" sz="2000" dirty="0"/>
              <a:t>«Особенности методики обучения немецкому как второму иностранному языку после английского</a:t>
            </a:r>
            <a:r>
              <a:rPr lang="ru-RU" sz="2000" dirty="0" smtClean="0"/>
              <a:t>», </a:t>
            </a:r>
            <a:endParaRPr lang="ru-RU" sz="2000" dirty="0"/>
          </a:p>
          <a:p>
            <a:pPr lvl="0"/>
            <a:r>
              <a:rPr lang="ru-RU" sz="2000" dirty="0"/>
              <a:t>«Реализация инновационной модели содержания и структуры школьного физкультурного образования в рамках школьного спортивного клуба»,</a:t>
            </a:r>
          </a:p>
          <a:p>
            <a:pPr lvl="0"/>
            <a:r>
              <a:rPr lang="ru-RU" sz="2000" dirty="0"/>
              <a:t>«Коллективное проектирование ООП как инструмент развития организационной культуры»,</a:t>
            </a:r>
          </a:p>
          <a:p>
            <a:pPr lvl="0"/>
            <a:r>
              <a:rPr lang="ru-RU" sz="2000" dirty="0"/>
              <a:t>«Оценивание образовательных результатов по иностранному языку»,</a:t>
            </a:r>
          </a:p>
          <a:p>
            <a:pPr lvl="0"/>
            <a:r>
              <a:rPr lang="ru-RU" sz="2000" dirty="0"/>
              <a:t>«Предмет "Технология" и образовательный туризм»,</a:t>
            </a:r>
          </a:p>
          <a:p>
            <a:pPr lvl="0"/>
            <a:r>
              <a:rPr lang="ru-RU" sz="2000" dirty="0" smtClean="0"/>
              <a:t>«</a:t>
            </a:r>
            <a:r>
              <a:rPr lang="ru-RU" sz="2000" dirty="0"/>
              <a:t>Формирующее оценивание в школе»,</a:t>
            </a:r>
          </a:p>
          <a:p>
            <a:pPr lvl="0"/>
            <a:r>
              <a:rPr lang="ru-RU" sz="2000" dirty="0"/>
              <a:t>«Проектирование учебной деятельности на основе формирующего оценивания»,</a:t>
            </a:r>
          </a:p>
          <a:p>
            <a:pPr lvl="0"/>
            <a:r>
              <a:rPr lang="ru-RU" sz="2000" dirty="0"/>
              <a:t>«Реализация концепции модернизации преподавания учебного предмета «Физическая культура</a:t>
            </a:r>
            <a:r>
              <a:rPr lang="ru-RU" sz="2000" dirty="0" smtClean="0"/>
              <a:t>»»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08773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Реализуемые ППК: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dirty="0" smtClean="0"/>
              <a:t>«</a:t>
            </a:r>
            <a:r>
              <a:rPr lang="ru-RU" sz="2400" dirty="0"/>
              <a:t>Реализация адаптированной программы по физической культуре в рамках ФГОС», </a:t>
            </a:r>
          </a:p>
          <a:p>
            <a:pPr lvl="0"/>
            <a:r>
              <a:rPr lang="ru-RU" sz="2400" dirty="0" smtClean="0"/>
              <a:t>«</a:t>
            </a:r>
            <a:r>
              <a:rPr lang="ru-RU" sz="2400" dirty="0"/>
              <a:t>Внеурочная деятельность обучающихся с ОВЗ: эффективные практики инклюзивного образования», </a:t>
            </a:r>
          </a:p>
          <a:p>
            <a:pPr lvl="0"/>
            <a:r>
              <a:rPr lang="ru-RU" sz="2400" dirty="0" smtClean="0"/>
              <a:t>«</a:t>
            </a:r>
            <a:r>
              <a:rPr lang="ru-RU" sz="2400" dirty="0"/>
              <a:t>Информационно-библиотечный центр образовательной организации</a:t>
            </a:r>
            <a:r>
              <a:rPr lang="ru-RU" sz="2400" dirty="0" smtClean="0"/>
              <a:t>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55974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Численность обученных по программам</a:t>
            </a:r>
            <a:br>
              <a:rPr lang="ru-RU" sz="2800" b="1" dirty="0" smtClean="0"/>
            </a:br>
            <a:r>
              <a:rPr lang="ru-RU" sz="2800" b="1" dirty="0" smtClean="0"/>
              <a:t>в 2018 году</a:t>
            </a:r>
            <a:endParaRPr lang="ru-RU" sz="28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Регионы РФ - 560 человек из 11 регионов: </a:t>
            </a:r>
            <a:r>
              <a:rPr lang="ru-RU" sz="2800" dirty="0"/>
              <a:t>Алтайский край, Республика Башкортостан, Ставропольский край, Вологодская обл., Калужская обл., </a:t>
            </a:r>
            <a:r>
              <a:rPr lang="ru-RU" sz="2800" dirty="0" smtClean="0"/>
              <a:t>Кировская обл., Московская </a:t>
            </a:r>
            <a:r>
              <a:rPr lang="ru-RU" sz="2800" dirty="0"/>
              <a:t>обл., Мурманская обл., Тверская обл., Тульская обл., Тюменская обл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Ярославская область – 395 человек</a:t>
            </a:r>
          </a:p>
        </p:txBody>
      </p:sp>
      <p:pic>
        <p:nvPicPr>
          <p:cNvPr id="5" name="Рисунок 4" descr="Описание: ЛОГОТИПЧИК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20691" y="10308"/>
            <a:ext cx="661074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4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1876" y="72108"/>
            <a:ext cx="7752376" cy="1011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600" b="1" dirty="0">
                <a:solidFill>
                  <a:srgbClr val="C00000"/>
                </a:solidFill>
                <a:latin typeface="+mn-lt"/>
              </a:rPr>
              <a:t>Принятая структура методических рекомендаций</a:t>
            </a:r>
          </a:p>
        </p:txBody>
      </p:sp>
      <p:pic>
        <p:nvPicPr>
          <p:cNvPr id="4" name="Рисунок 3" descr="Описание: ЛОГОТИПЧИК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67482" y="10308"/>
            <a:ext cx="546425" cy="648072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87284700"/>
              </p:ext>
            </p:extLst>
          </p:nvPr>
        </p:nvGraphicFramePr>
        <p:xfrm>
          <a:off x="1514902" y="887104"/>
          <a:ext cx="7486254" cy="5399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66259"/>
            <a:ext cx="1883921" cy="345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47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Методические рекомендации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4525963"/>
          </a:xfrm>
        </p:spPr>
        <p:txBody>
          <a:bodyPr/>
          <a:lstStyle/>
          <a:p>
            <a:r>
              <a:rPr lang="ru-RU" sz="2400" dirty="0"/>
              <a:t>«</a:t>
            </a:r>
            <a:r>
              <a:rPr lang="ru-RU" sz="2400" dirty="0" err="1"/>
              <a:t>Допрофессиональная</a:t>
            </a:r>
            <a:r>
              <a:rPr lang="ru-RU" sz="2400" dirty="0"/>
              <a:t> и профессиональная подготовка детей с ОВЗ и ментальными нарушениями во внеурочной деятельности»,  </a:t>
            </a:r>
          </a:p>
          <a:p>
            <a:r>
              <a:rPr lang="ru-RU" sz="2400" dirty="0"/>
              <a:t>«Формирующее оценивание в школе</a:t>
            </a:r>
            <a:r>
              <a:rPr lang="ru-RU" sz="2400" dirty="0" smtClean="0"/>
              <a:t>», </a:t>
            </a:r>
            <a:endParaRPr lang="ru-RU" sz="2400" dirty="0"/>
          </a:p>
          <a:p>
            <a:r>
              <a:rPr lang="ru-RU" sz="2400" dirty="0"/>
              <a:t>«Предмет «Технология» и образовательный туризм</a:t>
            </a:r>
            <a:r>
              <a:rPr lang="ru-RU" sz="2400" dirty="0" smtClean="0"/>
              <a:t>»,</a:t>
            </a:r>
            <a:endParaRPr lang="ru-RU" sz="2400" dirty="0"/>
          </a:p>
          <a:p>
            <a:r>
              <a:rPr lang="ru-RU" sz="2400" dirty="0"/>
              <a:t>«Система оценивания образовательных результатов по иностранному языку</a:t>
            </a:r>
            <a:r>
              <a:rPr lang="ru-RU" sz="2400" dirty="0" smtClean="0"/>
              <a:t>»,</a:t>
            </a:r>
          </a:p>
          <a:p>
            <a:r>
              <a:rPr lang="ru-RU" sz="2400" dirty="0"/>
              <a:t>«</a:t>
            </a:r>
            <a:r>
              <a:rPr lang="ru-RU" sz="2400" dirty="0" err="1"/>
              <a:t>Метапредметные</a:t>
            </a:r>
            <a:r>
              <a:rPr lang="ru-RU" sz="2400" dirty="0"/>
              <a:t> компетенции педагога</a:t>
            </a:r>
            <a:r>
              <a:rPr lang="ru-RU" sz="2400" dirty="0" smtClean="0"/>
              <a:t>»,</a:t>
            </a:r>
            <a:endParaRPr lang="ru-RU" sz="2400" dirty="0"/>
          </a:p>
          <a:p>
            <a:r>
              <a:rPr lang="ru-RU" sz="2400" dirty="0"/>
              <a:t>«Формирование и оценивание  метапредметных компетенций педагога в дополнительном  профессиональном педагогическом образовании</a:t>
            </a:r>
            <a:r>
              <a:rPr lang="ru-RU" sz="2400" dirty="0" smtClean="0"/>
              <a:t>»,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62596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ru-RU" dirty="0"/>
              <a:t>Методические рекомендации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496944" cy="5400600"/>
          </a:xfrm>
        </p:spPr>
        <p:txBody>
          <a:bodyPr/>
          <a:lstStyle/>
          <a:p>
            <a:r>
              <a:rPr lang="ru-RU" sz="2400" dirty="0"/>
              <a:t>«Формирование гражданско-патриотической компетенции школьников средствами физической культуры</a:t>
            </a:r>
            <a:r>
              <a:rPr lang="ru-RU" sz="2400" dirty="0" smtClean="0"/>
              <a:t>»,</a:t>
            </a:r>
            <a:endParaRPr lang="ru-RU" sz="2400" dirty="0"/>
          </a:p>
          <a:p>
            <a:r>
              <a:rPr lang="ru-RU" sz="2400" dirty="0"/>
              <a:t>«Модернизация технологий и содержания обучения предметной области «Физическая культура» в соответствии с </a:t>
            </a:r>
            <a:r>
              <a:rPr lang="ru-RU" sz="2400" dirty="0" smtClean="0"/>
              <a:t>ФГОС»,</a:t>
            </a:r>
            <a:endParaRPr lang="ru-RU" sz="2400" dirty="0"/>
          </a:p>
          <a:p>
            <a:r>
              <a:rPr lang="ru-RU" sz="2400" dirty="0"/>
              <a:t>«Реализация спортивно-оздоровительного направления внеурочной деятельности в образовании детей с ОВЗ</a:t>
            </a:r>
            <a:r>
              <a:rPr lang="ru-RU" sz="2400" dirty="0" smtClean="0"/>
              <a:t>»,</a:t>
            </a:r>
          </a:p>
          <a:p>
            <a:r>
              <a:rPr lang="ru-RU" sz="2400" dirty="0"/>
              <a:t>«Коллективное проектирование ООП как инструмент развития организационной </a:t>
            </a:r>
            <a:r>
              <a:rPr lang="ru-RU" sz="2400" dirty="0" smtClean="0"/>
              <a:t>культуры»,</a:t>
            </a:r>
          </a:p>
          <a:p>
            <a:r>
              <a:rPr lang="ru-RU" sz="2400" dirty="0" smtClean="0"/>
              <a:t>«</a:t>
            </a:r>
            <a:r>
              <a:rPr lang="ru-RU" sz="2400" dirty="0"/>
              <a:t>Построение индивидуального образовательного маршрута ребёнка с ОВЗ посредством внеурочной деятельности</a:t>
            </a:r>
            <a:r>
              <a:rPr lang="ru-RU" sz="2400" dirty="0" smtClean="0"/>
              <a:t>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86576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960121" y="423948"/>
            <a:ext cx="818387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39972"/>
            <a:ext cx="9144000" cy="14180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9" y="1019258"/>
            <a:ext cx="1503075" cy="284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590" y="1706224"/>
            <a:ext cx="1596336" cy="279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62" y="2186422"/>
            <a:ext cx="1700161" cy="274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749" y="2840704"/>
            <a:ext cx="1727135" cy="286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977" y="455417"/>
            <a:ext cx="1967023" cy="311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246" y="3371058"/>
            <a:ext cx="1609521" cy="262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57356" y="0"/>
            <a:ext cx="51993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52D36"/>
                </a:solidFill>
              </a:rPr>
              <a:t>Методические пособия  по реализации концепций предметных областей: региональные составляющие </a:t>
            </a:r>
            <a:endParaRPr lang="ru-RU" sz="2800" b="1" dirty="0">
              <a:solidFill>
                <a:srgbClr val="A52D36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610" y="4067154"/>
            <a:ext cx="1840391" cy="193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 descr="Описание: ЛОГОТИПЧИК"/>
          <p:cNvPicPr/>
          <p:nvPr/>
        </p:nvPicPr>
        <p:blipFill>
          <a:blip r:embed="rId10"/>
          <a:stretch>
            <a:fillRect/>
          </a:stretch>
        </p:blipFill>
        <p:spPr bwMode="auto">
          <a:xfrm>
            <a:off x="67482" y="10308"/>
            <a:ext cx="546425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2088"/>
            <a:ext cx="8358214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Эффекты региональных методических рекомендаций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80514482"/>
              </p:ext>
            </p:extLst>
          </p:nvPr>
        </p:nvGraphicFramePr>
        <p:xfrm>
          <a:off x="0" y="857232"/>
          <a:ext cx="914400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557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960121" y="423948"/>
            <a:ext cx="818387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"/>
            <a:ext cx="9143999" cy="138499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Сопровождение профессионального развития педагогических кадров  и повышения качества образования в регионе</a:t>
            </a:r>
            <a:endParaRPr lang="ru-RU" sz="2800" b="1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66785769"/>
              </p:ext>
            </p:extLst>
          </p:nvPr>
        </p:nvGraphicFramePr>
        <p:xfrm>
          <a:off x="0" y="1428736"/>
          <a:ext cx="8918255" cy="4968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726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Модернизация </a:t>
            </a:r>
            <a:r>
              <a:rPr lang="ru-RU" sz="2800" b="1" dirty="0"/>
              <a:t>содержания и технологий образования в соответствии с ФГОС </a:t>
            </a:r>
            <a:endParaRPr lang="ru-RU" sz="22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101987"/>
              </p:ext>
            </p:extLst>
          </p:nvPr>
        </p:nvGraphicFramePr>
        <p:xfrm>
          <a:off x="179512" y="1484783"/>
          <a:ext cx="8784976" cy="2952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52999930"/>
              </p:ext>
            </p:extLst>
          </p:nvPr>
        </p:nvGraphicFramePr>
        <p:xfrm>
          <a:off x="143508" y="4797152"/>
          <a:ext cx="8784976" cy="2060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4211960" y="4437112"/>
            <a:ext cx="648072" cy="36004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98767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Основания для модернизации образования в Ярославской области: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Описание: ЛОГОТИПЧИК"/>
          <p:cNvPicPr/>
          <p:nvPr/>
        </p:nvPicPr>
        <p:blipFill>
          <a:blip r:embed="rId12"/>
          <a:stretch>
            <a:fillRect/>
          </a:stretch>
        </p:blipFill>
        <p:spPr bwMode="auto">
          <a:xfrm>
            <a:off x="22366" y="0"/>
            <a:ext cx="661074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392112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800" b="1" dirty="0" smtClean="0">
                <a:solidFill>
                  <a:srgbClr val="990000"/>
                </a:solidFill>
                <a:latin typeface="+mn-lt"/>
              </a:rPr>
              <a:t>Благодарю за внимание!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4800" b="1" dirty="0" smtClean="0">
              <a:solidFill>
                <a:srgbClr val="990000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ru-RU" sz="2000" b="1" dirty="0"/>
              <a:t>Контактная информация:</a:t>
            </a:r>
          </a:p>
          <a:p>
            <a:pPr marL="0" indent="0" algn="ctr">
              <a:buNone/>
            </a:pPr>
            <a:r>
              <a:rPr lang="ru-RU" sz="2000" b="1" dirty="0"/>
              <a:t>Россия г. Ярославль, ул. Богдановича, 16 </a:t>
            </a:r>
          </a:p>
          <a:p>
            <a:pPr marL="0" indent="0" algn="ctr">
              <a:buNone/>
            </a:pPr>
            <a:r>
              <a:rPr lang="ru-RU" sz="2000" b="1" dirty="0"/>
              <a:t>Тел.: +7 (4852) </a:t>
            </a:r>
            <a:r>
              <a:rPr lang="ru-RU" sz="2000" b="1" dirty="0" smtClean="0"/>
              <a:t>23-06-53 </a:t>
            </a:r>
            <a:endParaRPr lang="ru-RU" sz="2000" b="1" dirty="0"/>
          </a:p>
          <a:p>
            <a:pPr marL="0" indent="0" algn="ctr">
              <a:buNone/>
            </a:pPr>
            <a:r>
              <a:rPr lang="ru-RU" sz="2000" b="1" dirty="0"/>
              <a:t>Сайт: www.iro.yar.ru</a:t>
            </a:r>
          </a:p>
          <a:p>
            <a:pPr marL="0" indent="0" algn="ctr">
              <a:buNone/>
            </a:pPr>
            <a:r>
              <a:rPr lang="ru-RU" sz="2000" b="1" dirty="0" err="1"/>
              <a:t>E-mail</a:t>
            </a:r>
            <a:r>
              <a:rPr lang="ru-RU" sz="2000" b="1" dirty="0"/>
              <a:t>: </a:t>
            </a:r>
            <a:r>
              <a:rPr lang="ru-RU" sz="2000" b="1" dirty="0" smtClean="0">
                <a:hlinkClick r:id="rId2"/>
              </a:rPr>
              <a:t>rcnit@iro.yar.ru</a:t>
            </a:r>
            <a:endParaRPr lang="en-US" sz="2000" b="1" dirty="0" smtClean="0"/>
          </a:p>
          <a:p>
            <a:pPr marL="0" indent="0" algn="ctr">
              <a:buNone/>
            </a:pPr>
            <a:r>
              <a:rPr lang="en-US" sz="2000" b="1" smtClean="0">
                <a:hlinkClick r:id="rId3"/>
              </a:rPr>
              <a:t>ulanova@iro.yar.ru</a:t>
            </a:r>
            <a:endParaRPr lang="en-US" sz="2000" b="1" smtClean="0"/>
          </a:p>
          <a:p>
            <a:pPr marL="0" indent="0" algn="ctr">
              <a:buNone/>
            </a:pP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4624"/>
            <a:ext cx="7571184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200" b="1" dirty="0" smtClean="0">
                <a:solidFill>
                  <a:srgbClr val="A52D36"/>
                </a:solidFill>
                <a:latin typeface="+mn-lt"/>
              </a:rPr>
              <a:t>Направления модернизации образования в 2017-2018 году</a:t>
            </a:r>
            <a:endParaRPr lang="ru-RU" sz="3200" b="1" dirty="0">
              <a:solidFill>
                <a:srgbClr val="A52D36"/>
              </a:solidFill>
              <a:latin typeface="+mn-lt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79852675"/>
              </p:ext>
            </p:extLst>
          </p:nvPr>
        </p:nvGraphicFramePr>
        <p:xfrm>
          <a:off x="395536" y="1196752"/>
          <a:ext cx="8319868" cy="5161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299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Плановые показатели: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ru-RU" sz="2400" dirty="0"/>
              <a:t>Проведено не менее </a:t>
            </a:r>
            <a:r>
              <a:rPr lang="ru-RU" sz="2400" b="1" i="1" dirty="0"/>
              <a:t>6</a:t>
            </a:r>
            <a:r>
              <a:rPr lang="ru-RU" sz="2400" dirty="0"/>
              <a:t> межрегиональных </a:t>
            </a:r>
            <a:r>
              <a:rPr lang="ru-RU" sz="2400" dirty="0" smtClean="0"/>
              <a:t>семинаров-совещаний;</a:t>
            </a:r>
          </a:p>
          <a:p>
            <a:r>
              <a:rPr lang="ru-RU" sz="2400" dirty="0"/>
              <a:t>Опыт и предложения региона по реализации мероприятия представлены в рамках секций Форума «Евразийский образовательный диалог» (не менее </a:t>
            </a:r>
            <a:r>
              <a:rPr lang="ru-RU" sz="2400" b="1" i="1" dirty="0"/>
              <a:t>700</a:t>
            </a:r>
            <a:r>
              <a:rPr lang="ru-RU" sz="2400" b="1" dirty="0"/>
              <a:t> </a:t>
            </a:r>
            <a:r>
              <a:rPr lang="ru-RU" sz="2400" dirty="0"/>
              <a:t>участников из не менее </a:t>
            </a:r>
            <a:r>
              <a:rPr lang="ru-RU" sz="2400" b="1" i="1" dirty="0"/>
              <a:t>40 </a:t>
            </a:r>
            <a:r>
              <a:rPr lang="ru-RU" sz="2400" dirty="0"/>
              <a:t>субъектов РФ)</a:t>
            </a:r>
          </a:p>
          <a:p>
            <a:r>
              <a:rPr lang="ru-RU" sz="2400" dirty="0" smtClean="0"/>
              <a:t>Будет </a:t>
            </a:r>
            <a:r>
              <a:rPr lang="ru-RU" sz="2400" dirty="0"/>
              <a:t>разработан пакет  из </a:t>
            </a:r>
            <a:r>
              <a:rPr lang="ru-RU" sz="2400" b="1" i="1" dirty="0"/>
              <a:t>7 </a:t>
            </a:r>
            <a:r>
              <a:rPr lang="ru-RU" sz="2400" dirty="0"/>
              <a:t>программ повышения </a:t>
            </a:r>
            <a:r>
              <a:rPr lang="ru-RU" sz="2400" dirty="0" smtClean="0"/>
              <a:t>квалификации;</a:t>
            </a:r>
          </a:p>
          <a:p>
            <a:r>
              <a:rPr lang="ru-RU" sz="2400" dirty="0"/>
              <a:t>Будет реализовано </a:t>
            </a:r>
            <a:r>
              <a:rPr lang="ru-RU" sz="2400" b="1" i="1" dirty="0"/>
              <a:t>7</a:t>
            </a:r>
            <a:r>
              <a:rPr lang="ru-RU" sz="2400" dirty="0"/>
              <a:t> программ по повышения </a:t>
            </a:r>
            <a:r>
              <a:rPr lang="ru-RU" sz="2400" dirty="0" smtClean="0"/>
              <a:t>квалификации;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Будут разработаны методические материалы</a:t>
            </a:r>
            <a:r>
              <a:rPr lang="ru-RU" sz="2400" dirty="0" smtClean="0"/>
              <a:t> (11 шт.)</a:t>
            </a:r>
          </a:p>
        </p:txBody>
      </p:sp>
    </p:spTree>
    <p:extLst>
      <p:ext uri="{BB962C8B-B14F-4D97-AF65-F5344CB8AC3E}">
        <p14:creationId xmlns:p14="http://schemas.microsoft.com/office/powerpoint/2010/main" val="2722748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Вебинары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Проведено 10 </a:t>
            </a:r>
            <a:r>
              <a:rPr lang="ru-RU" dirty="0"/>
              <a:t>межрегиональных </a:t>
            </a:r>
            <a:r>
              <a:rPr lang="ru-RU" dirty="0" smtClean="0"/>
              <a:t>семинаров-совещаний;</a:t>
            </a:r>
          </a:p>
          <a:p>
            <a:r>
              <a:rPr lang="ru-RU" dirty="0" smtClean="0"/>
              <a:t>Приняли </a:t>
            </a:r>
            <a:r>
              <a:rPr lang="ru-RU" dirty="0"/>
              <a:t>участие 805 чел., из них: 505 чел. из 33 субъектов РФ и 300 чел. из Ярославской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370339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Форум </a:t>
            </a:r>
            <a:r>
              <a:rPr lang="ru-RU" sz="3200" dirty="0"/>
              <a:t>«Евразийский образовательный диалог»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Дата проведения: 26-27 апреля 2018 </a:t>
            </a:r>
            <a:r>
              <a:rPr lang="ru-RU" sz="2400" dirty="0" smtClean="0"/>
              <a:t>года.</a:t>
            </a:r>
          </a:p>
          <a:p>
            <a:pPr marL="0" indent="0">
              <a:buNone/>
            </a:pPr>
            <a:r>
              <a:rPr lang="ru-RU" sz="2400" dirty="0" smtClean="0"/>
              <a:t>Приняли </a:t>
            </a:r>
            <a:r>
              <a:rPr lang="ru-RU" sz="2400" dirty="0"/>
              <a:t>участие 716 человек из 45 регионов РФ и 24 участника из 9 стран: Австрия, Узбекистан, Республика Беларусь, Германия, Китай, Польша, Франция, Украина, </a:t>
            </a:r>
            <a:r>
              <a:rPr lang="ru-RU" sz="2400" dirty="0" smtClean="0"/>
              <a:t>Казахстан.</a:t>
            </a:r>
          </a:p>
          <a:p>
            <a:pPr marL="0" indent="0">
              <a:buNone/>
            </a:pPr>
            <a:r>
              <a:rPr lang="ru-RU" sz="2400" dirty="0"/>
              <a:t>В ходе Форума участники обсудили вопросы и проблемы по следующим темам:</a:t>
            </a:r>
          </a:p>
          <a:p>
            <a:r>
              <a:rPr lang="ru-RU" sz="2400" dirty="0" smtClean="0"/>
              <a:t>Управление </a:t>
            </a:r>
            <a:r>
              <a:rPr lang="ru-RU" sz="2400" dirty="0"/>
              <a:t>развитием педагогических кадров,</a:t>
            </a:r>
          </a:p>
          <a:p>
            <a:r>
              <a:rPr lang="ru-RU" sz="2400" dirty="0" smtClean="0"/>
              <a:t>Эффективные </a:t>
            </a:r>
            <a:r>
              <a:rPr lang="ru-RU" sz="2400" dirty="0"/>
              <a:t>модели и практики подготовки педагогических кадров,</a:t>
            </a:r>
          </a:p>
          <a:p>
            <a:r>
              <a:rPr lang="ru-RU" sz="2400" dirty="0" smtClean="0"/>
              <a:t>Совершенствование </a:t>
            </a:r>
            <a:r>
              <a:rPr lang="ru-RU" sz="2400" dirty="0"/>
              <a:t>системы профессионального развития педагогических кадров.</a:t>
            </a:r>
          </a:p>
        </p:txBody>
      </p:sp>
    </p:spTree>
    <p:extLst>
      <p:ext uri="{BB962C8B-B14F-4D97-AF65-F5344CB8AC3E}">
        <p14:creationId xmlns:p14="http://schemas.microsoft.com/office/powerpoint/2010/main" val="1995584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9972"/>
            <a:ext cx="9144000" cy="1418028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28596" y="142852"/>
            <a:ext cx="7572427" cy="100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Региональная составляющая </a:t>
            </a:r>
            <a:br>
              <a:rPr lang="ru-RU" sz="28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в обновлении содержания образования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22023189"/>
              </p:ext>
            </p:extLst>
          </p:nvPr>
        </p:nvGraphicFramePr>
        <p:xfrm>
          <a:off x="63796" y="1249421"/>
          <a:ext cx="4508205" cy="5050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699591723"/>
              </p:ext>
            </p:extLst>
          </p:nvPr>
        </p:nvGraphicFramePr>
        <p:xfrm>
          <a:off x="4691328" y="1254642"/>
          <a:ext cx="4359637" cy="4986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8507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Разработанные ППК: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lvl="0"/>
            <a:r>
              <a:rPr lang="ru-RU" sz="2400" dirty="0"/>
              <a:t>«Коллективное проектирование ООП как инструмент развития организационной культуры»,</a:t>
            </a:r>
          </a:p>
          <a:p>
            <a:pPr lvl="0"/>
            <a:r>
              <a:rPr lang="ru-RU" sz="2400" dirty="0"/>
              <a:t>«Оценивание образовательных результатов по иностранному языку»,</a:t>
            </a:r>
          </a:p>
          <a:p>
            <a:pPr lvl="0"/>
            <a:r>
              <a:rPr lang="ru-RU" sz="2400" dirty="0"/>
              <a:t>«Предмет "Технология" и образовательный туризм»,</a:t>
            </a:r>
          </a:p>
          <a:p>
            <a:pPr lvl="0"/>
            <a:r>
              <a:rPr lang="ru-RU" sz="2400" dirty="0"/>
              <a:t>«Проектирование учебной деятельности на основе формирующего оценивания»,</a:t>
            </a:r>
          </a:p>
          <a:p>
            <a:pPr lvl="0"/>
            <a:r>
              <a:rPr lang="ru-RU" sz="2400" dirty="0"/>
              <a:t>«Реализация концепции модернизации преподавания учебного предмета «Физическая культура»</a:t>
            </a:r>
          </a:p>
          <a:p>
            <a:pPr lvl="0"/>
            <a:r>
              <a:rPr lang="ru-RU" sz="2400" dirty="0" smtClean="0"/>
              <a:t>«Подготовка </a:t>
            </a:r>
            <a:r>
              <a:rPr lang="ru-RU" sz="2400" dirty="0" err="1"/>
              <a:t>тьюторов</a:t>
            </a:r>
            <a:r>
              <a:rPr lang="ru-RU" sz="2400" dirty="0"/>
              <a:t> по сопровождению школьных </a:t>
            </a:r>
            <a:r>
              <a:rPr lang="ru-RU" sz="2400" dirty="0" smtClean="0"/>
              <a:t>ИБЦ»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56197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960121" y="423948"/>
            <a:ext cx="818387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39" y="53541"/>
            <a:ext cx="7588940" cy="95410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Проектирование модульных программ</a:t>
            </a:r>
            <a:r>
              <a:rPr lang="ru-RU" sz="2800" b="1" dirty="0" smtClean="0">
                <a:solidFill>
                  <a:srgbClr val="002060"/>
                </a:solidFill>
              </a:rPr>
              <a:t>, основанных </a:t>
            </a:r>
            <a:r>
              <a:rPr lang="ru-RU" sz="2800" b="1" dirty="0">
                <a:solidFill>
                  <a:srgbClr val="002060"/>
                </a:solidFill>
              </a:rPr>
              <a:t>на компетенциях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4952" y="1052740"/>
            <a:ext cx="8812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Основная задача </a:t>
            </a:r>
            <a:r>
              <a:rPr lang="ru-RU" sz="1600" b="1" i="1" dirty="0"/>
              <a:t>модульного обучения</a:t>
            </a:r>
            <a:r>
              <a:rPr lang="ru-RU" sz="1600" b="1" dirty="0"/>
              <a:t> – </a:t>
            </a:r>
            <a:r>
              <a:rPr lang="ru-RU" sz="1600" b="1" dirty="0" smtClean="0"/>
              <a:t>гибкое, вариативное  </a:t>
            </a:r>
            <a:r>
              <a:rPr lang="ru-RU" sz="1600" b="1" dirty="0"/>
              <a:t>выстраивание содержания для удовлетворения индивидуальных образовательных потребностей </a:t>
            </a:r>
            <a:r>
              <a:rPr lang="ru-RU" sz="1600" b="1" dirty="0" smtClean="0"/>
              <a:t>обучающихся через структурирование программы  </a:t>
            </a:r>
            <a:r>
              <a:rPr lang="ru-RU" sz="1600" b="1" dirty="0"/>
              <a:t>в виде совокупности учебных модулей.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12246436"/>
              </p:ext>
            </p:extLst>
          </p:nvPr>
        </p:nvGraphicFramePr>
        <p:xfrm>
          <a:off x="134008" y="2222335"/>
          <a:ext cx="8875985" cy="1019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04952" y="3500438"/>
            <a:ext cx="4847108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Модульные программы </a:t>
            </a:r>
            <a:r>
              <a:rPr lang="ru-RU" sz="1400" dirty="0" smtClean="0"/>
              <a:t>представлены: </a:t>
            </a:r>
            <a:r>
              <a:rPr lang="ru-RU" sz="1400" i="1" dirty="0" smtClean="0">
                <a:solidFill>
                  <a:srgbClr val="002060"/>
                </a:solidFill>
              </a:rPr>
              <a:t>инвариантной </a:t>
            </a:r>
            <a:r>
              <a:rPr lang="ru-RU" sz="1400" i="1" dirty="0">
                <a:solidFill>
                  <a:srgbClr val="002060"/>
                </a:solidFill>
              </a:rPr>
              <a:t>и вариативной частями</a:t>
            </a:r>
            <a:r>
              <a:rPr lang="ru-RU" sz="1400" i="1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Главной особенностью модульных программ является  формирование слушателями </a:t>
            </a:r>
            <a:r>
              <a:rPr lang="ru-RU" sz="1400" i="1" dirty="0">
                <a:solidFill>
                  <a:srgbClr val="002060"/>
                </a:solidFill>
              </a:rPr>
              <a:t>индивидуального учебного плана (маршрута</a:t>
            </a:r>
            <a:r>
              <a:rPr lang="ru-RU" sz="1400" i="1" dirty="0" smtClean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Основанием для выбора модуля являются: </a:t>
            </a:r>
            <a:r>
              <a:rPr lang="ru-RU" sz="1400" i="1" dirty="0" smtClean="0">
                <a:solidFill>
                  <a:srgbClr val="002060"/>
                </a:solidFill>
              </a:rPr>
              <a:t>результаты </a:t>
            </a:r>
            <a:r>
              <a:rPr lang="ru-RU" sz="1400" i="1" dirty="0">
                <a:solidFill>
                  <a:srgbClr val="002060"/>
                </a:solidFill>
              </a:rPr>
              <a:t>самодиагностики слушателя, </a:t>
            </a:r>
            <a:r>
              <a:rPr lang="ru-RU" sz="1400" i="1" dirty="0" smtClean="0">
                <a:solidFill>
                  <a:srgbClr val="002060"/>
                </a:solidFill>
              </a:rPr>
              <a:t>экспертной </a:t>
            </a:r>
            <a:r>
              <a:rPr lang="ru-RU" sz="1400" i="1" dirty="0">
                <a:solidFill>
                  <a:srgbClr val="002060"/>
                </a:solidFill>
              </a:rPr>
              <a:t>оценки руководителя образовательной организации, </a:t>
            </a:r>
            <a:r>
              <a:rPr lang="ru-RU" sz="1400" i="1" dirty="0" smtClean="0">
                <a:solidFill>
                  <a:srgbClr val="002060"/>
                </a:solidFill>
              </a:rPr>
              <a:t>тестирования </a:t>
            </a:r>
            <a:r>
              <a:rPr lang="ru-RU" sz="1400" i="1" dirty="0">
                <a:solidFill>
                  <a:srgbClr val="002060"/>
                </a:solidFill>
              </a:rPr>
              <a:t>слушателя</a:t>
            </a:r>
            <a:r>
              <a:rPr lang="ru-RU" sz="1400" dirty="0">
                <a:solidFill>
                  <a:srgbClr val="002060"/>
                </a:solidFill>
              </a:rPr>
              <a:t>. </a:t>
            </a:r>
            <a:r>
              <a:rPr lang="ru-RU" sz="1400" i="1" dirty="0" smtClean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Модульные программы реализуются </a:t>
            </a:r>
            <a:r>
              <a:rPr lang="ru-RU" sz="1400" dirty="0"/>
              <a:t> </a:t>
            </a:r>
            <a:r>
              <a:rPr lang="ru-RU" sz="1400" dirty="0" smtClean="0"/>
              <a:t>на основе </a:t>
            </a:r>
            <a:r>
              <a:rPr lang="ru-RU" sz="1400" i="1" dirty="0" err="1" smtClean="0">
                <a:solidFill>
                  <a:srgbClr val="002060"/>
                </a:solidFill>
              </a:rPr>
              <a:t>зачетно</a:t>
            </a:r>
            <a:r>
              <a:rPr lang="ru-RU" sz="1400" i="1" dirty="0" smtClean="0">
                <a:solidFill>
                  <a:srgbClr val="002060"/>
                </a:solidFill>
              </a:rPr>
              <a:t>-накопительного способа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0072" y="3534013"/>
            <a:ext cx="3923928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ярославском ИРО реализуются модульные программы, направленные на формирование профессиональных и </a:t>
            </a:r>
            <a:r>
              <a:rPr lang="ru-RU" sz="1400" dirty="0" err="1" smtClean="0"/>
              <a:t>метапредметных</a:t>
            </a:r>
            <a:r>
              <a:rPr lang="ru-RU" sz="1400" dirty="0" smtClean="0"/>
              <a:t> компетенций педагогов и управленцев:</a:t>
            </a:r>
          </a:p>
          <a:p>
            <a:endParaRPr lang="ru-RU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i="1" dirty="0" err="1" smtClean="0"/>
              <a:t>Метапредметные</a:t>
            </a:r>
            <a:r>
              <a:rPr lang="ru-RU" sz="1400" i="1" dirty="0" smtClean="0"/>
              <a:t> компетенции педагога</a:t>
            </a:r>
          </a:p>
        </p:txBody>
      </p:sp>
      <p:pic>
        <p:nvPicPr>
          <p:cNvPr id="10" name="Рисунок 9" descr="Описание: ЛОГОТИПЧИК"/>
          <p:cNvPicPr/>
          <p:nvPr/>
        </p:nvPicPr>
        <p:blipFill>
          <a:blip r:embed="rId7"/>
          <a:stretch>
            <a:fillRect/>
          </a:stretch>
        </p:blipFill>
        <p:spPr bwMode="auto">
          <a:xfrm>
            <a:off x="0" y="-1669"/>
            <a:ext cx="661074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8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3062</TotalTime>
  <Words>1344</Words>
  <Application>Microsoft Office PowerPoint</Application>
  <PresentationFormat>Экран (4:3)</PresentationFormat>
  <Paragraphs>162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Модернизация содержания и технологий образования в соответствии с ФГОС </vt:lpstr>
      <vt:lpstr>Направления модернизации образования в 2017-2018 году</vt:lpstr>
      <vt:lpstr>Плановые показатели:</vt:lpstr>
      <vt:lpstr>Вебинары:</vt:lpstr>
      <vt:lpstr>Форум «Евразийский образовательный диалог»</vt:lpstr>
      <vt:lpstr>Презентация PowerPoint</vt:lpstr>
      <vt:lpstr>Разработанные ППК:</vt:lpstr>
      <vt:lpstr>Презентация PowerPoint</vt:lpstr>
      <vt:lpstr>Модульная ППК «Метапредметные компетенции педагога» </vt:lpstr>
      <vt:lpstr>Реализуемые ППК:</vt:lpstr>
      <vt:lpstr>Реализуемые ППК:</vt:lpstr>
      <vt:lpstr>Численность обученных по программам в 2018 году</vt:lpstr>
      <vt:lpstr>Принятая структура методических рекомендаций</vt:lpstr>
      <vt:lpstr>Методические рекомендации</vt:lpstr>
      <vt:lpstr>Методические рекомендации</vt:lpstr>
      <vt:lpstr>Презентация PowerPoint</vt:lpstr>
      <vt:lpstr>Эффекты региональных методических рекомендаций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Юрьевна Белянчева</dc:creator>
  <cp:lastModifiedBy>Галина Валентиновна Куприянова</cp:lastModifiedBy>
  <cp:revision>342</cp:revision>
  <dcterms:created xsi:type="dcterms:W3CDTF">2015-05-19T06:32:44Z</dcterms:created>
  <dcterms:modified xsi:type="dcterms:W3CDTF">2018-12-21T08:42:21Z</dcterms:modified>
</cp:coreProperties>
</file>