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714" y="-3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66590" y="4650640"/>
            <a:ext cx="4428445" cy="122164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3734410"/>
            <a:ext cx="6400800" cy="91623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157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30" y="1138425"/>
            <a:ext cx="67098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901950"/>
            <a:ext cx="6260905" cy="458115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6835" y="1217065"/>
            <a:ext cx="624443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5"/>
            <a:ext cx="4275740" cy="3187763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1749244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360065"/>
            <a:ext cx="4123035" cy="3187763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Утверждение базовых площадок ИРО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195263"/>
            <a:ext cx="8569325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МОУ СОШ №3 (г. Углич)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1901950"/>
            <a:ext cx="8398775" cy="45811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400" dirty="0" smtClean="0"/>
              <a:t>Тема: </a:t>
            </a:r>
            <a:r>
              <a:rPr lang="ru-RU" sz="3400" dirty="0" smtClean="0"/>
              <a:t>«</a:t>
            </a:r>
            <a:r>
              <a:rPr lang="ru-RU" sz="3400" b="1" dirty="0" smtClean="0"/>
              <a:t>Одаренность </a:t>
            </a:r>
            <a:r>
              <a:rPr lang="ru-RU" sz="3400" b="1" dirty="0" smtClean="0"/>
              <a:t>в ЕМД: открыть, воспитать, </a:t>
            </a:r>
            <a:r>
              <a:rPr lang="ru-RU" sz="3400" b="1" dirty="0" smtClean="0"/>
              <a:t>развить»</a:t>
            </a:r>
            <a:endParaRPr lang="ru-RU" sz="3400" b="1" dirty="0" smtClean="0"/>
          </a:p>
          <a:p>
            <a:pPr marL="0" indent="0">
              <a:buNone/>
            </a:pPr>
            <a:r>
              <a:rPr lang="ru-RU" sz="2900" b="1" u="sng" dirty="0" smtClean="0"/>
              <a:t>Потенциал ОО</a:t>
            </a:r>
            <a:r>
              <a:rPr lang="ru-RU" sz="2900" u="sng" dirty="0" smtClean="0"/>
              <a:t>: </a:t>
            </a:r>
            <a:endParaRPr lang="ru-RU" sz="2900" u="sng" dirty="0" smtClean="0"/>
          </a:p>
          <a:p>
            <a:r>
              <a:rPr lang="ru-RU" sz="2900" dirty="0" smtClean="0"/>
              <a:t>РИП «Развитие образцов субъектно-ориентированного педагогического процесса в основной школе в рамках реализации ФГОС»</a:t>
            </a:r>
          </a:p>
          <a:p>
            <a:r>
              <a:rPr lang="ru-RU" sz="2900" dirty="0" smtClean="0"/>
              <a:t>МБП «Изучение краеведческого содержания как регионального компонента в рамках предметных областей: филология, математика и информатика, общественно-научные и естественно-научные дисциплины, искусство в рамках реализации ФГОС»</a:t>
            </a:r>
          </a:p>
          <a:p>
            <a:r>
              <a:rPr lang="ru-RU" sz="2900" dirty="0" smtClean="0"/>
              <a:t>МБП «Создание модели организации внеурочной деятельности для детей с ОВЗ в основной школе в рамках реализации АОПООО»</a:t>
            </a:r>
            <a:endParaRPr lang="en-US" sz="2900" dirty="0" smtClean="0"/>
          </a:p>
          <a:p>
            <a:r>
              <a:rPr lang="ru-RU" sz="2900" dirty="0" smtClean="0"/>
              <a:t>ОПЫТ: работы с одаренными детьми на уроках математики, технологии, окружающего мира в начальной школе; организации образовательного досуга в каникулы и работы с одаренными  детьми по химии; организации проектной деятельности.</a:t>
            </a:r>
          </a:p>
          <a:p>
            <a:pPr marL="0" indent="0">
              <a:buNone/>
            </a:pPr>
            <a:r>
              <a:rPr lang="ru-RU" sz="2900" u="sng" dirty="0" smtClean="0"/>
              <a:t>СП </a:t>
            </a:r>
            <a:r>
              <a:rPr lang="ru-RU" sz="2900" u="sng" dirty="0"/>
              <a:t>ИРО: </a:t>
            </a:r>
            <a:r>
              <a:rPr lang="ru-RU" sz="2900" b="1" u="sng" dirty="0" smtClean="0"/>
              <a:t>КЕМД</a:t>
            </a:r>
            <a:endParaRPr lang="en-US" sz="2900" b="1" u="sng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МОУ сш№37 с углубленным изучением английского языка </a:t>
            </a:r>
            <a:r>
              <a:rPr lang="ru-RU" b="1" smtClean="0"/>
              <a:t>(г. </a:t>
            </a:r>
            <a:r>
              <a:rPr lang="ru-RU" b="1" dirty="0" smtClean="0"/>
              <a:t>Ярославль)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749244"/>
            <a:ext cx="7016195" cy="473385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sz="4200" dirty="0" smtClean="0"/>
              <a:t>Тема: </a:t>
            </a:r>
            <a:r>
              <a:rPr lang="ru-RU" sz="4200" b="1" dirty="0" smtClean="0"/>
              <a:t>Апробация и внедрение в практику сетевых инновационных форм работы с творческими и талантливыми детьми. Развитие математического образования через реализацию программы «Шахматы в школе»</a:t>
            </a:r>
            <a:endParaRPr lang="en-US" sz="4200" dirty="0" smtClean="0"/>
          </a:p>
          <a:p>
            <a:pPr marL="0" indent="0">
              <a:buNone/>
            </a:pPr>
            <a:r>
              <a:rPr lang="ru-RU" sz="4500" u="sng" dirty="0" smtClean="0"/>
              <a:t>Потенциал ОО</a:t>
            </a:r>
            <a:r>
              <a:rPr lang="ru-RU" sz="4500" u="sng" dirty="0" smtClean="0"/>
              <a:t>:</a:t>
            </a:r>
          </a:p>
          <a:p>
            <a:r>
              <a:rPr lang="ru-RU" sz="4500" dirty="0" smtClean="0"/>
              <a:t>МИП «Школа – единство непохожих. Построение учебно-воспитательного процесса на основе  ИОМ обучающихся в условиях введения ФГОС» 2012-2014 гг.</a:t>
            </a:r>
          </a:p>
          <a:p>
            <a:r>
              <a:rPr lang="ru-RU" sz="4500" dirty="0" smtClean="0"/>
              <a:t>МРЦ «Организация работы с одаренными детьми» 2014-2017</a:t>
            </a:r>
          </a:p>
          <a:p>
            <a:r>
              <a:rPr lang="ru-RU" sz="4500" dirty="0" smtClean="0"/>
              <a:t>МРЦ «Организация инклюзивного образования в ОО МСО г. Ярославля»  2018</a:t>
            </a:r>
          </a:p>
          <a:p>
            <a:r>
              <a:rPr lang="ru-RU" sz="4500" dirty="0" smtClean="0"/>
              <a:t>МРЦ «Повышение эффективности кадетского образования путем сетевого взаимодействия муниципальных образовательных учреждений» 2018</a:t>
            </a:r>
          </a:p>
          <a:p>
            <a:pPr marL="0" indent="0">
              <a:buNone/>
            </a:pPr>
            <a:r>
              <a:rPr lang="ru-RU" sz="4500" dirty="0" smtClean="0"/>
              <a:t>ОПЫТ: инновационной работы с талантливыми детьми – Школьный научный театр; интеллектуальный интернет-марафон </a:t>
            </a:r>
            <a:r>
              <a:rPr lang="en-US" sz="4500" dirty="0" smtClean="0"/>
              <a:t>YARIQ</a:t>
            </a:r>
            <a:r>
              <a:rPr lang="ru-RU" sz="4500" dirty="0" smtClean="0"/>
              <a:t>; программа лагеря «Умные каникулы», форум «Будущее моего города - умами и делами !молодых»</a:t>
            </a:r>
            <a:endParaRPr lang="en-US" sz="4500" dirty="0" smtClean="0"/>
          </a:p>
          <a:p>
            <a:pPr marL="0" indent="0">
              <a:buNone/>
            </a:pPr>
            <a:r>
              <a:rPr lang="ru-RU" sz="4500" u="sng" dirty="0" smtClean="0"/>
              <a:t>СП ИРО: </a:t>
            </a:r>
            <a:r>
              <a:rPr lang="ru-RU" sz="4500" b="1" u="sng" dirty="0" smtClean="0"/>
              <a:t>КЕМД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2624</TotalTime>
  <Words>273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Утверждение базовых площадок ИРО</vt:lpstr>
      <vt:lpstr>МОУ СОШ №3 (г. Углич)</vt:lpstr>
      <vt:lpstr>МОУ сш№37 с углубленным изучением английского языка (г. Ярославль)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Галина Валентиновна Куприянова</cp:lastModifiedBy>
  <cp:revision>40</cp:revision>
  <cp:lastPrinted>2018-09-26T12:45:54Z</cp:lastPrinted>
  <dcterms:created xsi:type="dcterms:W3CDTF">2013-08-21T19:17:07Z</dcterms:created>
  <dcterms:modified xsi:type="dcterms:W3CDTF">2018-10-02T10:34:19Z</dcterms:modified>
</cp:coreProperties>
</file>