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259" r:id="rId3"/>
    <p:sldId id="446" r:id="rId4"/>
    <p:sldId id="448" r:id="rId5"/>
    <p:sldId id="455" r:id="rId6"/>
    <p:sldId id="453" r:id="rId7"/>
    <p:sldId id="447" r:id="rId8"/>
    <p:sldId id="452" r:id="rId9"/>
    <p:sldId id="451" r:id="rId10"/>
    <p:sldId id="454" r:id="rId11"/>
    <p:sldId id="445" r:id="rId12"/>
    <p:sldId id="456" r:id="rId13"/>
    <p:sldId id="406" r:id="rId14"/>
    <p:sldId id="457" r:id="rId15"/>
    <p:sldId id="458" r:id="rId16"/>
    <p:sldId id="264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89CC"/>
    <a:srgbClr val="416FC3"/>
    <a:srgbClr val="FFFF99"/>
    <a:srgbClr val="FFFFFF"/>
    <a:srgbClr val="CC99FF"/>
    <a:srgbClr val="688FCE"/>
    <a:srgbClr val="CC00FF"/>
    <a:srgbClr val="4273C2"/>
    <a:srgbClr val="8A150C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364" autoAdjust="0"/>
  </p:normalViewPr>
  <p:slideViewPr>
    <p:cSldViewPr snapToGrid="0">
      <p:cViewPr>
        <p:scale>
          <a:sx n="91" d="100"/>
          <a:sy n="91" d="100"/>
        </p:scale>
        <p:origin x="-278" y="2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8BA630-B0A9-4B8E-B35D-18EC62D44C3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1D33F2-1C45-4D61-A542-935C7D0A8053}">
      <dgm:prSet phldrT="[Текст]" custT="1"/>
      <dgm:spPr>
        <a:solidFill>
          <a:srgbClr val="6089CC"/>
        </a:solidFill>
      </dgm:spPr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обеспечить </a:t>
          </a:r>
          <a:r>
            <a: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доступность для каждого 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педагогического работника качественного дополнительного профессионального образования с </a:t>
          </a:r>
          <a:r>
            <a: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учетом его профессиональных дефицитов и интересов</a:t>
          </a:r>
          <a:endParaRPr lang="ru-RU" sz="2000" b="1" dirty="0">
            <a:solidFill>
              <a:srgbClr val="FFFF00"/>
            </a:solidFill>
          </a:endParaRPr>
        </a:p>
      </dgm:t>
    </dgm:pt>
    <dgm:pt modelId="{81DD301C-1665-4828-B36D-DCB05D5E422A}" type="parTrans" cxnId="{3743BDFE-F906-4C72-9C4B-49DBBA51989C}">
      <dgm:prSet/>
      <dgm:spPr/>
      <dgm:t>
        <a:bodyPr/>
        <a:lstStyle/>
        <a:p>
          <a:endParaRPr lang="ru-RU"/>
        </a:p>
      </dgm:t>
    </dgm:pt>
    <dgm:pt modelId="{5A3F2208-2E72-480C-B7EA-1FBA3B4A58FD}" type="sibTrans" cxnId="{3743BDFE-F906-4C72-9C4B-49DBBA51989C}">
      <dgm:prSet/>
      <dgm:spPr/>
      <dgm:t>
        <a:bodyPr/>
        <a:lstStyle/>
        <a:p>
          <a:endParaRPr lang="ru-RU"/>
        </a:p>
      </dgm:t>
    </dgm:pt>
    <dgm:pt modelId="{295305C5-1510-49B1-B0E9-4A329D5E7E26}">
      <dgm:prSet phldrT="[Текст]" custT="1"/>
      <dgm:spPr>
        <a:solidFill>
          <a:srgbClr val="6089CC"/>
        </a:solidFill>
      </dgm:spPr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стимулировать </a:t>
          </a:r>
          <a:r>
            <a: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развитие «горизонтального обучения</a:t>
          </a:r>
          <a:r>
            <a:rPr lang="ru-RU" sz="2000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среди педагогических работников, повысить мотивацию к обмену опытом, непрерывному развитию профессионального мастерства</a:t>
          </a:r>
          <a:endParaRPr lang="ru-RU" sz="2000" b="1" dirty="0"/>
        </a:p>
      </dgm:t>
    </dgm:pt>
    <dgm:pt modelId="{7018AA97-2AEA-45B4-8FA2-55902B261EE8}" type="parTrans" cxnId="{E1B24683-4FD0-449C-AC8A-B3898F082401}">
      <dgm:prSet/>
      <dgm:spPr/>
      <dgm:t>
        <a:bodyPr/>
        <a:lstStyle/>
        <a:p>
          <a:endParaRPr lang="ru-RU"/>
        </a:p>
      </dgm:t>
    </dgm:pt>
    <dgm:pt modelId="{94D08AC0-348C-45FA-9AD3-705DB6DD25DA}" type="sibTrans" cxnId="{E1B24683-4FD0-449C-AC8A-B3898F082401}">
      <dgm:prSet/>
      <dgm:spPr/>
      <dgm:t>
        <a:bodyPr/>
        <a:lstStyle/>
        <a:p>
          <a:endParaRPr lang="ru-RU"/>
        </a:p>
      </dgm:t>
    </dgm:pt>
    <dgm:pt modelId="{693B110A-FE1F-4016-8188-D63083864641}">
      <dgm:prSet phldrT="[Текст]" custT="1"/>
      <dgm:spPr>
        <a:solidFill>
          <a:srgbClr val="6089CC"/>
        </a:solidFill>
      </dgm:spPr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стимулировать участие педагогических работников в </a:t>
          </a:r>
          <a:r>
            <a: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деятельности профессиональных ассоциаций</a:t>
          </a:r>
          <a:endParaRPr lang="ru-RU" sz="2000" b="1" dirty="0">
            <a:solidFill>
              <a:srgbClr val="FFFF00"/>
            </a:solidFill>
          </a:endParaRPr>
        </a:p>
      </dgm:t>
    </dgm:pt>
    <dgm:pt modelId="{7C138091-EBBA-4B70-837E-786247788DE2}" type="parTrans" cxnId="{EC7A08F4-8D97-411D-AA9A-33C39EB3F2E3}">
      <dgm:prSet/>
      <dgm:spPr/>
      <dgm:t>
        <a:bodyPr/>
        <a:lstStyle/>
        <a:p>
          <a:endParaRPr lang="ru-RU"/>
        </a:p>
      </dgm:t>
    </dgm:pt>
    <dgm:pt modelId="{69241B77-DC23-4C4F-ACF4-97CDAED0E850}" type="sibTrans" cxnId="{EC7A08F4-8D97-411D-AA9A-33C39EB3F2E3}">
      <dgm:prSet/>
      <dgm:spPr/>
      <dgm:t>
        <a:bodyPr/>
        <a:lstStyle/>
        <a:p>
          <a:endParaRPr lang="ru-RU"/>
        </a:p>
      </dgm:t>
    </dgm:pt>
    <dgm:pt modelId="{109FA9F9-54C9-4A60-BFEE-503278AA2370}">
      <dgm:prSet custT="1"/>
      <dgm:spPr>
        <a:solidFill>
          <a:srgbClr val="6089CC"/>
        </a:solidFill>
      </dgm:spPr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создать </a:t>
          </a:r>
          <a:r>
            <a: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условия для саморазвития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повышения уровня профессионального мастерства, овладения навыками использования современных цифровых технологий</a:t>
          </a:r>
          <a:endParaRPr lang="ru-RU" sz="2000" b="1" dirty="0"/>
        </a:p>
      </dgm:t>
    </dgm:pt>
    <dgm:pt modelId="{A65A4EF1-E31A-46F8-A656-B86EDBBC1490}" type="parTrans" cxnId="{2B7D6EB5-F3BF-4207-91DF-9B3DF45F25B8}">
      <dgm:prSet/>
      <dgm:spPr/>
      <dgm:t>
        <a:bodyPr/>
        <a:lstStyle/>
        <a:p>
          <a:endParaRPr lang="ru-RU"/>
        </a:p>
      </dgm:t>
    </dgm:pt>
    <dgm:pt modelId="{DA566822-1B95-43C3-AD77-27D6DC9FE4E3}" type="sibTrans" cxnId="{2B7D6EB5-F3BF-4207-91DF-9B3DF45F25B8}">
      <dgm:prSet/>
      <dgm:spPr/>
      <dgm:t>
        <a:bodyPr/>
        <a:lstStyle/>
        <a:p>
          <a:endParaRPr lang="ru-RU"/>
        </a:p>
      </dgm:t>
    </dgm:pt>
    <dgm:pt modelId="{E5F24C54-CD35-4627-A6CC-54E25A87F76E}" type="pres">
      <dgm:prSet presAssocID="{DB8BA630-B0A9-4B8E-B35D-18EC62D44C3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B894E7B7-BFBB-4519-964E-486F8DE8309E}" type="pres">
      <dgm:prSet presAssocID="{DB8BA630-B0A9-4B8E-B35D-18EC62D44C38}" presName="Name1" presStyleCnt="0"/>
      <dgm:spPr/>
    </dgm:pt>
    <dgm:pt modelId="{4D1CDF20-8D02-49AD-850C-6832E9CA4026}" type="pres">
      <dgm:prSet presAssocID="{DB8BA630-B0A9-4B8E-B35D-18EC62D44C38}" presName="cycle" presStyleCnt="0"/>
      <dgm:spPr/>
    </dgm:pt>
    <dgm:pt modelId="{9FFA11FB-5154-4AD7-BEF6-28EF2008D5A4}" type="pres">
      <dgm:prSet presAssocID="{DB8BA630-B0A9-4B8E-B35D-18EC62D44C38}" presName="srcNode" presStyleLbl="node1" presStyleIdx="0" presStyleCnt="4"/>
      <dgm:spPr/>
    </dgm:pt>
    <dgm:pt modelId="{A1EFE90D-AFC2-4517-9B86-52DC991BB55F}" type="pres">
      <dgm:prSet presAssocID="{DB8BA630-B0A9-4B8E-B35D-18EC62D44C38}" presName="conn" presStyleLbl="parChTrans1D2" presStyleIdx="0" presStyleCnt="1"/>
      <dgm:spPr/>
      <dgm:t>
        <a:bodyPr/>
        <a:lstStyle/>
        <a:p>
          <a:endParaRPr lang="ru-RU"/>
        </a:p>
      </dgm:t>
    </dgm:pt>
    <dgm:pt modelId="{489AE760-F014-47DF-AB41-3134692C2265}" type="pres">
      <dgm:prSet presAssocID="{DB8BA630-B0A9-4B8E-B35D-18EC62D44C38}" presName="extraNode" presStyleLbl="node1" presStyleIdx="0" presStyleCnt="4"/>
      <dgm:spPr/>
    </dgm:pt>
    <dgm:pt modelId="{676674E6-4E3C-4C69-AC66-8C66328F147B}" type="pres">
      <dgm:prSet presAssocID="{DB8BA630-B0A9-4B8E-B35D-18EC62D44C38}" presName="dstNode" presStyleLbl="node1" presStyleIdx="0" presStyleCnt="4"/>
      <dgm:spPr/>
    </dgm:pt>
    <dgm:pt modelId="{24A79585-270F-4DA0-8879-C1F06C23680C}" type="pres">
      <dgm:prSet presAssocID="{181D33F2-1C45-4D61-A542-935C7D0A8053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54E802-9941-4639-863B-7138D598387C}" type="pres">
      <dgm:prSet presAssocID="{181D33F2-1C45-4D61-A542-935C7D0A8053}" presName="accent_1" presStyleCnt="0"/>
      <dgm:spPr/>
    </dgm:pt>
    <dgm:pt modelId="{7152C03A-D052-4677-8492-7611BBFFF0E1}" type="pres">
      <dgm:prSet presAssocID="{181D33F2-1C45-4D61-A542-935C7D0A8053}" presName="accentRepeatNode" presStyleLbl="solidFgAcc1" presStyleIdx="0" presStyleCnt="4"/>
      <dgm:spPr>
        <a:solidFill>
          <a:srgbClr val="FFFF00"/>
        </a:solidFill>
      </dgm:spPr>
      <dgm:t>
        <a:bodyPr/>
        <a:lstStyle/>
        <a:p>
          <a:endParaRPr lang="ru-RU"/>
        </a:p>
      </dgm:t>
    </dgm:pt>
    <dgm:pt modelId="{5CB61181-09B9-4D46-9E53-A066B00EDCA9}" type="pres">
      <dgm:prSet presAssocID="{295305C5-1510-49B1-B0E9-4A329D5E7E26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B44999-815C-4BA6-BD25-4F60AED8894A}" type="pres">
      <dgm:prSet presAssocID="{295305C5-1510-49B1-B0E9-4A329D5E7E26}" presName="accent_2" presStyleCnt="0"/>
      <dgm:spPr/>
    </dgm:pt>
    <dgm:pt modelId="{FFD2FDD5-5313-4DAA-9411-829119574BD8}" type="pres">
      <dgm:prSet presAssocID="{295305C5-1510-49B1-B0E9-4A329D5E7E26}" presName="accentRepeatNode" presStyleLbl="solidFgAcc1" presStyleIdx="1" presStyleCnt="4"/>
      <dgm:spPr/>
    </dgm:pt>
    <dgm:pt modelId="{4EC7BC95-59C0-472B-9A69-A5E6B4E8BA4C}" type="pres">
      <dgm:prSet presAssocID="{693B110A-FE1F-4016-8188-D63083864641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D73FFE-E0B0-46D8-990F-DB0770936FFC}" type="pres">
      <dgm:prSet presAssocID="{693B110A-FE1F-4016-8188-D63083864641}" presName="accent_3" presStyleCnt="0"/>
      <dgm:spPr/>
    </dgm:pt>
    <dgm:pt modelId="{4D3773C0-0385-4326-A62F-2937D36946B4}" type="pres">
      <dgm:prSet presAssocID="{693B110A-FE1F-4016-8188-D63083864641}" presName="accentRepeatNode" presStyleLbl="solidFgAcc1" presStyleIdx="2" presStyleCnt="4"/>
      <dgm:spPr/>
    </dgm:pt>
    <dgm:pt modelId="{44DF36E3-DE9B-45E2-8CBB-299E13ED68B5}" type="pres">
      <dgm:prSet presAssocID="{109FA9F9-54C9-4A60-BFEE-503278AA2370}" presName="text_4" presStyleLbl="node1" presStyleIdx="3" presStyleCnt="4" custLinFactNeighborX="2095" custLinFactNeighborY="-55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90B076-4618-4FE2-90E4-107FF94B7A3C}" type="pres">
      <dgm:prSet presAssocID="{109FA9F9-54C9-4A60-BFEE-503278AA2370}" presName="accent_4" presStyleCnt="0"/>
      <dgm:spPr/>
    </dgm:pt>
    <dgm:pt modelId="{724D8B69-9DE4-40B3-AC1C-5CFA84662CE3}" type="pres">
      <dgm:prSet presAssocID="{109FA9F9-54C9-4A60-BFEE-503278AA2370}" presName="accentRepeatNode" presStyleLbl="solidFgAcc1" presStyleIdx="3" presStyleCnt="4"/>
      <dgm:spPr/>
    </dgm:pt>
  </dgm:ptLst>
  <dgm:cxnLst>
    <dgm:cxn modelId="{3743BDFE-F906-4C72-9C4B-49DBBA51989C}" srcId="{DB8BA630-B0A9-4B8E-B35D-18EC62D44C38}" destId="{181D33F2-1C45-4D61-A542-935C7D0A8053}" srcOrd="0" destOrd="0" parTransId="{81DD301C-1665-4828-B36D-DCB05D5E422A}" sibTransId="{5A3F2208-2E72-480C-B7EA-1FBA3B4A58FD}"/>
    <dgm:cxn modelId="{93D52139-7949-47C0-96BF-A0181EABC08C}" type="presOf" srcId="{109FA9F9-54C9-4A60-BFEE-503278AA2370}" destId="{44DF36E3-DE9B-45E2-8CBB-299E13ED68B5}" srcOrd="0" destOrd="0" presId="urn:microsoft.com/office/officeart/2008/layout/VerticalCurvedList"/>
    <dgm:cxn modelId="{AA0C6542-50FF-4A14-8C7A-A4ECE72E5B1D}" type="presOf" srcId="{295305C5-1510-49B1-B0E9-4A329D5E7E26}" destId="{5CB61181-09B9-4D46-9E53-A066B00EDCA9}" srcOrd="0" destOrd="0" presId="urn:microsoft.com/office/officeart/2008/layout/VerticalCurvedList"/>
    <dgm:cxn modelId="{1C2FD608-E23D-466B-B9ED-589FE060C6CD}" type="presOf" srcId="{693B110A-FE1F-4016-8188-D63083864641}" destId="{4EC7BC95-59C0-472B-9A69-A5E6B4E8BA4C}" srcOrd="0" destOrd="0" presId="urn:microsoft.com/office/officeart/2008/layout/VerticalCurvedList"/>
    <dgm:cxn modelId="{2B154F5E-19F7-460D-A053-8512E1B2622A}" type="presOf" srcId="{5A3F2208-2E72-480C-B7EA-1FBA3B4A58FD}" destId="{A1EFE90D-AFC2-4517-9B86-52DC991BB55F}" srcOrd="0" destOrd="0" presId="urn:microsoft.com/office/officeart/2008/layout/VerticalCurvedList"/>
    <dgm:cxn modelId="{E1B24683-4FD0-449C-AC8A-B3898F082401}" srcId="{DB8BA630-B0A9-4B8E-B35D-18EC62D44C38}" destId="{295305C5-1510-49B1-B0E9-4A329D5E7E26}" srcOrd="1" destOrd="0" parTransId="{7018AA97-2AEA-45B4-8FA2-55902B261EE8}" sibTransId="{94D08AC0-348C-45FA-9AD3-705DB6DD25DA}"/>
    <dgm:cxn modelId="{12E4817A-51E7-4350-B7C1-77CBC7B95D51}" type="presOf" srcId="{DB8BA630-B0A9-4B8E-B35D-18EC62D44C38}" destId="{E5F24C54-CD35-4627-A6CC-54E25A87F76E}" srcOrd="0" destOrd="0" presId="urn:microsoft.com/office/officeart/2008/layout/VerticalCurvedList"/>
    <dgm:cxn modelId="{2B7D6EB5-F3BF-4207-91DF-9B3DF45F25B8}" srcId="{DB8BA630-B0A9-4B8E-B35D-18EC62D44C38}" destId="{109FA9F9-54C9-4A60-BFEE-503278AA2370}" srcOrd="3" destOrd="0" parTransId="{A65A4EF1-E31A-46F8-A656-B86EDBBC1490}" sibTransId="{DA566822-1B95-43C3-AD77-27D6DC9FE4E3}"/>
    <dgm:cxn modelId="{0CA2E94B-158D-4CD6-9CBD-539B6C7AE235}" type="presOf" srcId="{181D33F2-1C45-4D61-A542-935C7D0A8053}" destId="{24A79585-270F-4DA0-8879-C1F06C23680C}" srcOrd="0" destOrd="0" presId="urn:microsoft.com/office/officeart/2008/layout/VerticalCurvedList"/>
    <dgm:cxn modelId="{EC7A08F4-8D97-411D-AA9A-33C39EB3F2E3}" srcId="{DB8BA630-B0A9-4B8E-B35D-18EC62D44C38}" destId="{693B110A-FE1F-4016-8188-D63083864641}" srcOrd="2" destOrd="0" parTransId="{7C138091-EBBA-4B70-837E-786247788DE2}" sibTransId="{69241B77-DC23-4C4F-ACF4-97CDAED0E850}"/>
    <dgm:cxn modelId="{6458FFB5-BEDA-41B7-A0A2-0631A2FCE4D2}" type="presParOf" srcId="{E5F24C54-CD35-4627-A6CC-54E25A87F76E}" destId="{B894E7B7-BFBB-4519-964E-486F8DE8309E}" srcOrd="0" destOrd="0" presId="urn:microsoft.com/office/officeart/2008/layout/VerticalCurvedList"/>
    <dgm:cxn modelId="{D17FFF96-DEB4-481E-8BE1-60E656595317}" type="presParOf" srcId="{B894E7B7-BFBB-4519-964E-486F8DE8309E}" destId="{4D1CDF20-8D02-49AD-850C-6832E9CA4026}" srcOrd="0" destOrd="0" presId="urn:microsoft.com/office/officeart/2008/layout/VerticalCurvedList"/>
    <dgm:cxn modelId="{F5E9D5C6-FD9D-464E-B8C8-ACA5B42B8658}" type="presParOf" srcId="{4D1CDF20-8D02-49AD-850C-6832E9CA4026}" destId="{9FFA11FB-5154-4AD7-BEF6-28EF2008D5A4}" srcOrd="0" destOrd="0" presId="urn:microsoft.com/office/officeart/2008/layout/VerticalCurvedList"/>
    <dgm:cxn modelId="{8FCF981A-4CBD-4658-BE8A-F30DFFD9371E}" type="presParOf" srcId="{4D1CDF20-8D02-49AD-850C-6832E9CA4026}" destId="{A1EFE90D-AFC2-4517-9B86-52DC991BB55F}" srcOrd="1" destOrd="0" presId="urn:microsoft.com/office/officeart/2008/layout/VerticalCurvedList"/>
    <dgm:cxn modelId="{5DB7D99F-AC77-48EF-9CD0-DBAC3E27C1AE}" type="presParOf" srcId="{4D1CDF20-8D02-49AD-850C-6832E9CA4026}" destId="{489AE760-F014-47DF-AB41-3134692C2265}" srcOrd="2" destOrd="0" presId="urn:microsoft.com/office/officeart/2008/layout/VerticalCurvedList"/>
    <dgm:cxn modelId="{045DD472-AF70-4336-BD0D-A6A71FBB721E}" type="presParOf" srcId="{4D1CDF20-8D02-49AD-850C-6832E9CA4026}" destId="{676674E6-4E3C-4C69-AC66-8C66328F147B}" srcOrd="3" destOrd="0" presId="urn:microsoft.com/office/officeart/2008/layout/VerticalCurvedList"/>
    <dgm:cxn modelId="{391BFDC0-14C0-4189-8140-859CFB5BF3B3}" type="presParOf" srcId="{B894E7B7-BFBB-4519-964E-486F8DE8309E}" destId="{24A79585-270F-4DA0-8879-C1F06C23680C}" srcOrd="1" destOrd="0" presId="urn:microsoft.com/office/officeart/2008/layout/VerticalCurvedList"/>
    <dgm:cxn modelId="{1CF44C40-96D8-4BC0-B254-DD84A3386A87}" type="presParOf" srcId="{B894E7B7-BFBB-4519-964E-486F8DE8309E}" destId="{8554E802-9941-4639-863B-7138D598387C}" srcOrd="2" destOrd="0" presId="urn:microsoft.com/office/officeart/2008/layout/VerticalCurvedList"/>
    <dgm:cxn modelId="{62F638E7-3760-42AA-ACCA-514AC53AE4AE}" type="presParOf" srcId="{8554E802-9941-4639-863B-7138D598387C}" destId="{7152C03A-D052-4677-8492-7611BBFFF0E1}" srcOrd="0" destOrd="0" presId="urn:microsoft.com/office/officeart/2008/layout/VerticalCurvedList"/>
    <dgm:cxn modelId="{DEB5750D-BCDA-4F18-8390-2E8E976AE083}" type="presParOf" srcId="{B894E7B7-BFBB-4519-964E-486F8DE8309E}" destId="{5CB61181-09B9-4D46-9E53-A066B00EDCA9}" srcOrd="3" destOrd="0" presId="urn:microsoft.com/office/officeart/2008/layout/VerticalCurvedList"/>
    <dgm:cxn modelId="{9ACAF7B4-559F-472B-BC99-659D9116C699}" type="presParOf" srcId="{B894E7B7-BFBB-4519-964E-486F8DE8309E}" destId="{4BB44999-815C-4BA6-BD25-4F60AED8894A}" srcOrd="4" destOrd="0" presId="urn:microsoft.com/office/officeart/2008/layout/VerticalCurvedList"/>
    <dgm:cxn modelId="{E347487F-15AB-4814-B187-B63D25C3C634}" type="presParOf" srcId="{4BB44999-815C-4BA6-BD25-4F60AED8894A}" destId="{FFD2FDD5-5313-4DAA-9411-829119574BD8}" srcOrd="0" destOrd="0" presId="urn:microsoft.com/office/officeart/2008/layout/VerticalCurvedList"/>
    <dgm:cxn modelId="{5344B4EF-FA68-4F1C-904F-4FE8DC2B3E57}" type="presParOf" srcId="{B894E7B7-BFBB-4519-964E-486F8DE8309E}" destId="{4EC7BC95-59C0-472B-9A69-A5E6B4E8BA4C}" srcOrd="5" destOrd="0" presId="urn:microsoft.com/office/officeart/2008/layout/VerticalCurvedList"/>
    <dgm:cxn modelId="{2959FCC8-857A-4FCC-B31F-D7E2276B0574}" type="presParOf" srcId="{B894E7B7-BFBB-4519-964E-486F8DE8309E}" destId="{19D73FFE-E0B0-46D8-990F-DB0770936FFC}" srcOrd="6" destOrd="0" presId="urn:microsoft.com/office/officeart/2008/layout/VerticalCurvedList"/>
    <dgm:cxn modelId="{D92C08A5-0CE6-4E89-BEE7-5A250D5F96F0}" type="presParOf" srcId="{19D73FFE-E0B0-46D8-990F-DB0770936FFC}" destId="{4D3773C0-0385-4326-A62F-2937D36946B4}" srcOrd="0" destOrd="0" presId="urn:microsoft.com/office/officeart/2008/layout/VerticalCurvedList"/>
    <dgm:cxn modelId="{C94A8BF0-A15E-439E-88D1-215FB225FECE}" type="presParOf" srcId="{B894E7B7-BFBB-4519-964E-486F8DE8309E}" destId="{44DF36E3-DE9B-45E2-8CBB-299E13ED68B5}" srcOrd="7" destOrd="0" presId="urn:microsoft.com/office/officeart/2008/layout/VerticalCurvedList"/>
    <dgm:cxn modelId="{53990C8A-1A4B-4918-9851-522A0EF3DC91}" type="presParOf" srcId="{B894E7B7-BFBB-4519-964E-486F8DE8309E}" destId="{CF90B076-4618-4FE2-90E4-107FF94B7A3C}" srcOrd="8" destOrd="0" presId="urn:microsoft.com/office/officeart/2008/layout/VerticalCurvedList"/>
    <dgm:cxn modelId="{4A6F14F7-9A65-4044-836A-CC23A57CB111}" type="presParOf" srcId="{CF90B076-4618-4FE2-90E4-107FF94B7A3C}" destId="{724D8B69-9DE4-40B3-AC1C-5CFA84662CE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EB9049-C693-413B-BF98-0F6BAB13E65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847EC3-E299-43CB-9DCA-D0DC3706ADF7}">
      <dgm:prSet phldrT="[Текст]"/>
      <dgm:spPr>
        <a:solidFill>
          <a:srgbClr val="6089CC"/>
        </a:solidFill>
      </dgm:spPr>
      <dgm:t>
        <a:bodyPr/>
        <a:lstStyle/>
        <a:p>
          <a:r>
            <a:rPr lang="ru-RU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Неготовность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руководителей и педагогов к разработке и реализации процесса обучения с учетом современных тенденций и потребностей, а также к отбору содержания образования в соответствии с целями и задачами НПО 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B37F68-1639-42F0-8881-E6E1D3A32F6A}" type="parTrans" cxnId="{34E15F78-3EC9-488D-84D6-60BBD74531F3}">
      <dgm:prSet/>
      <dgm:spPr/>
      <dgm:t>
        <a:bodyPr/>
        <a:lstStyle/>
        <a:p>
          <a:endParaRPr lang="ru-RU"/>
        </a:p>
      </dgm:t>
    </dgm:pt>
    <dgm:pt modelId="{1D54452B-8BE8-40E3-8F69-551F08C530E7}" type="sibTrans" cxnId="{34E15F78-3EC9-488D-84D6-60BBD74531F3}">
      <dgm:prSet/>
      <dgm:spPr/>
      <dgm:t>
        <a:bodyPr/>
        <a:lstStyle/>
        <a:p>
          <a:endParaRPr lang="ru-RU"/>
        </a:p>
      </dgm:t>
    </dgm:pt>
    <dgm:pt modelId="{2ECDAC76-26EF-4FEC-8471-1F47F19060B8}">
      <dgm:prSet phldrT="[Текст]" custT="1"/>
      <dgm:spPr>
        <a:solidFill>
          <a:srgbClr val="6089CC"/>
        </a:solidFill>
      </dgm:spPr>
      <dgm:t>
        <a:bodyPr/>
        <a:lstStyle/>
        <a:p>
          <a:r>
            <a:rPr lang="ru-RU" sz="1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Развитие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профессиональных компетентностей педагогических и управленческих кадров </a:t>
          </a:r>
          <a:r>
            <a:rPr lang="ru-RU" sz="1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 может ограничиваться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только прохождением </a:t>
          </a:r>
          <a:r>
            <a:rPr lang="ru-RU" sz="1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курсов повышения квалификации </a:t>
          </a:r>
          <a:endParaRPr lang="ru-RU" sz="1800" b="1" dirty="0">
            <a:solidFill>
              <a:srgbClr val="FFFF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5B9C4F-A21D-4043-AE09-72263F71D4BE}" type="parTrans" cxnId="{59C7CAE2-2B55-44DD-A421-CC93EFDF96D8}">
      <dgm:prSet/>
      <dgm:spPr/>
      <dgm:t>
        <a:bodyPr/>
        <a:lstStyle/>
        <a:p>
          <a:endParaRPr lang="ru-RU"/>
        </a:p>
      </dgm:t>
    </dgm:pt>
    <dgm:pt modelId="{70CD9A6B-37E3-4BA2-8F5C-8B992FE050C6}" type="sibTrans" cxnId="{59C7CAE2-2B55-44DD-A421-CC93EFDF96D8}">
      <dgm:prSet/>
      <dgm:spPr/>
      <dgm:t>
        <a:bodyPr/>
        <a:lstStyle/>
        <a:p>
          <a:endParaRPr lang="ru-RU"/>
        </a:p>
      </dgm:t>
    </dgm:pt>
    <dgm:pt modelId="{13BC13EF-BBB4-44E4-A7FB-463527607396}">
      <dgm:prSet custT="1"/>
      <dgm:spPr>
        <a:solidFill>
          <a:srgbClr val="6089CC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Повышение роли </a:t>
          </a:r>
          <a:r>
            <a:rPr lang="ru-RU" sz="1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муниципальной методической службы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как важного звена в системе, </a:t>
          </a:r>
          <a:r>
            <a:rPr lang="ru-RU" sz="18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обеспечивающей практическое сопровождение образовательной политики</a:t>
          </a:r>
        </a:p>
      </dgm:t>
    </dgm:pt>
    <dgm:pt modelId="{69379E14-8D2D-4117-902F-E27693B86913}" type="parTrans" cxnId="{47A843CF-836F-4E93-9EA5-AD4DD25E0F35}">
      <dgm:prSet/>
      <dgm:spPr/>
      <dgm:t>
        <a:bodyPr/>
        <a:lstStyle/>
        <a:p>
          <a:endParaRPr lang="ru-RU"/>
        </a:p>
      </dgm:t>
    </dgm:pt>
    <dgm:pt modelId="{46569EA6-2101-4956-B80D-4BFE95AE3B08}" type="sibTrans" cxnId="{47A843CF-836F-4E93-9EA5-AD4DD25E0F35}">
      <dgm:prSet/>
      <dgm:spPr/>
      <dgm:t>
        <a:bodyPr/>
        <a:lstStyle/>
        <a:p>
          <a:endParaRPr lang="ru-RU"/>
        </a:p>
      </dgm:t>
    </dgm:pt>
    <dgm:pt modelId="{FC36CBB0-ED62-49C0-A6AA-19D7970A71E4}">
      <dgm:prSet custT="1"/>
      <dgm:spPr>
        <a:solidFill>
          <a:srgbClr val="6089CC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Тенденция сокращения или ликвидации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методических структур муниципального уровня</a:t>
          </a:r>
        </a:p>
        <a:p>
          <a:pPr lvl="0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dirty="0"/>
        </a:p>
      </dgm:t>
    </dgm:pt>
    <dgm:pt modelId="{3A224669-0420-47F0-A5BC-0959790ECD59}" type="parTrans" cxnId="{47BEAE5A-49F4-4555-AC8A-6CA8F6DC66C2}">
      <dgm:prSet/>
      <dgm:spPr/>
      <dgm:t>
        <a:bodyPr/>
        <a:lstStyle/>
        <a:p>
          <a:endParaRPr lang="ru-RU"/>
        </a:p>
      </dgm:t>
    </dgm:pt>
    <dgm:pt modelId="{90EDEE79-4A14-4883-91EC-67117A285CEE}" type="sibTrans" cxnId="{47BEAE5A-49F4-4555-AC8A-6CA8F6DC66C2}">
      <dgm:prSet/>
      <dgm:spPr/>
      <dgm:t>
        <a:bodyPr/>
        <a:lstStyle/>
        <a:p>
          <a:endParaRPr lang="ru-RU"/>
        </a:p>
      </dgm:t>
    </dgm:pt>
    <dgm:pt modelId="{8524F6EB-1F62-4619-9AAE-A0BD285E726A}" type="pres">
      <dgm:prSet presAssocID="{67EB9049-C693-413B-BF98-0F6BAB13E65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E1C8CAC-07BB-4680-BD3C-B8709F0352BA}" type="pres">
      <dgm:prSet presAssocID="{67EB9049-C693-413B-BF98-0F6BAB13E65A}" presName="Name1" presStyleCnt="0"/>
      <dgm:spPr/>
    </dgm:pt>
    <dgm:pt modelId="{FE5A8085-F4BF-4752-B7FE-3971C57BCFF9}" type="pres">
      <dgm:prSet presAssocID="{67EB9049-C693-413B-BF98-0F6BAB13E65A}" presName="cycle" presStyleCnt="0"/>
      <dgm:spPr/>
    </dgm:pt>
    <dgm:pt modelId="{7C8C1F2A-70A0-4F4F-B3EE-6D4B6A119761}" type="pres">
      <dgm:prSet presAssocID="{67EB9049-C693-413B-BF98-0F6BAB13E65A}" presName="srcNode" presStyleLbl="node1" presStyleIdx="0" presStyleCnt="4"/>
      <dgm:spPr/>
    </dgm:pt>
    <dgm:pt modelId="{D2687E30-9430-4819-A1F4-5D99E445B3B2}" type="pres">
      <dgm:prSet presAssocID="{67EB9049-C693-413B-BF98-0F6BAB13E65A}" presName="conn" presStyleLbl="parChTrans1D2" presStyleIdx="0" presStyleCnt="1"/>
      <dgm:spPr/>
      <dgm:t>
        <a:bodyPr/>
        <a:lstStyle/>
        <a:p>
          <a:endParaRPr lang="ru-RU"/>
        </a:p>
      </dgm:t>
    </dgm:pt>
    <dgm:pt modelId="{DC8A89CC-69FE-457D-B482-53483587929F}" type="pres">
      <dgm:prSet presAssocID="{67EB9049-C693-413B-BF98-0F6BAB13E65A}" presName="extraNode" presStyleLbl="node1" presStyleIdx="0" presStyleCnt="4"/>
      <dgm:spPr/>
    </dgm:pt>
    <dgm:pt modelId="{13D46F52-07AD-4BB0-AE1C-307A4B0CCF3F}" type="pres">
      <dgm:prSet presAssocID="{67EB9049-C693-413B-BF98-0F6BAB13E65A}" presName="dstNode" presStyleLbl="node1" presStyleIdx="0" presStyleCnt="4"/>
      <dgm:spPr/>
    </dgm:pt>
    <dgm:pt modelId="{6E57C170-181F-4582-9852-9CA0CD4FD260}" type="pres">
      <dgm:prSet presAssocID="{D0847EC3-E299-43CB-9DCA-D0DC3706ADF7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30020A-AA02-4DB5-8A54-C31C0DB7FF49}" type="pres">
      <dgm:prSet presAssocID="{D0847EC3-E299-43CB-9DCA-D0DC3706ADF7}" presName="accent_1" presStyleCnt="0"/>
      <dgm:spPr/>
    </dgm:pt>
    <dgm:pt modelId="{260F3FC6-AFD7-490D-93C4-016C6B18489E}" type="pres">
      <dgm:prSet presAssocID="{D0847EC3-E299-43CB-9DCA-D0DC3706ADF7}" presName="accentRepeatNode" presStyleLbl="solidFgAcc1" presStyleIdx="0" presStyleCnt="4"/>
      <dgm:spPr>
        <a:solidFill>
          <a:schemeClr val="bg1"/>
        </a:solidFill>
      </dgm:spPr>
      <dgm:t>
        <a:bodyPr/>
        <a:lstStyle/>
        <a:p>
          <a:endParaRPr lang="ru-RU"/>
        </a:p>
      </dgm:t>
    </dgm:pt>
    <dgm:pt modelId="{30FB8BA7-3E3D-41FE-9D4E-25052FFEFC01}" type="pres">
      <dgm:prSet presAssocID="{2ECDAC76-26EF-4FEC-8471-1F47F19060B8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4B000F-E7B2-4977-94AD-5BBECF62F59D}" type="pres">
      <dgm:prSet presAssocID="{2ECDAC76-26EF-4FEC-8471-1F47F19060B8}" presName="accent_2" presStyleCnt="0"/>
      <dgm:spPr/>
    </dgm:pt>
    <dgm:pt modelId="{FCA5C25B-60E2-47A9-B939-1D5D4E84F9CA}" type="pres">
      <dgm:prSet presAssocID="{2ECDAC76-26EF-4FEC-8471-1F47F19060B8}" presName="accentRepeatNode" presStyleLbl="solidFgAcc1" presStyleIdx="1" presStyleCnt="4"/>
      <dgm:spPr>
        <a:solidFill>
          <a:srgbClr val="FFFF00"/>
        </a:solidFill>
      </dgm:spPr>
      <dgm:t>
        <a:bodyPr/>
        <a:lstStyle/>
        <a:p>
          <a:endParaRPr lang="ru-RU"/>
        </a:p>
      </dgm:t>
    </dgm:pt>
    <dgm:pt modelId="{EF443D72-EC15-4526-84F9-C4216303E78E}" type="pres">
      <dgm:prSet presAssocID="{13BC13EF-BBB4-44E4-A7FB-46352760739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AE487D-05A5-412D-88B2-9AF468F722AC}" type="pres">
      <dgm:prSet presAssocID="{13BC13EF-BBB4-44E4-A7FB-463527607396}" presName="accent_3" presStyleCnt="0"/>
      <dgm:spPr/>
    </dgm:pt>
    <dgm:pt modelId="{964E2972-48AF-4710-88C7-31421A586B0D}" type="pres">
      <dgm:prSet presAssocID="{13BC13EF-BBB4-44E4-A7FB-463527607396}" presName="accentRepeatNode" presStyleLbl="solidFgAcc1" presStyleIdx="2" presStyleCnt="4"/>
      <dgm:spPr>
        <a:solidFill>
          <a:srgbClr val="FFFF00"/>
        </a:solidFill>
      </dgm:spPr>
      <dgm:t>
        <a:bodyPr/>
        <a:lstStyle/>
        <a:p>
          <a:endParaRPr lang="ru-RU"/>
        </a:p>
      </dgm:t>
    </dgm:pt>
    <dgm:pt modelId="{C28EE7E7-A848-4B27-A22E-D8B2AF40AD78}" type="pres">
      <dgm:prSet presAssocID="{FC36CBB0-ED62-49C0-A6AA-19D7970A71E4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30BEBD-DF4A-42AE-985D-FB6C815444A1}" type="pres">
      <dgm:prSet presAssocID="{FC36CBB0-ED62-49C0-A6AA-19D7970A71E4}" presName="accent_4" presStyleCnt="0"/>
      <dgm:spPr/>
    </dgm:pt>
    <dgm:pt modelId="{FA516725-8410-49BA-96A7-5557D5FDECA0}" type="pres">
      <dgm:prSet presAssocID="{FC36CBB0-ED62-49C0-A6AA-19D7970A71E4}" presName="accentRepeatNode" presStyleLbl="solidFgAcc1" presStyleIdx="3" presStyleCnt="4" custLinFactNeighborX="0" custLinFactNeighborY="-2454"/>
      <dgm:spPr>
        <a:solidFill>
          <a:schemeClr val="bg1"/>
        </a:solidFill>
      </dgm:spPr>
      <dgm:t>
        <a:bodyPr/>
        <a:lstStyle/>
        <a:p>
          <a:endParaRPr lang="ru-RU"/>
        </a:p>
      </dgm:t>
    </dgm:pt>
  </dgm:ptLst>
  <dgm:cxnLst>
    <dgm:cxn modelId="{FBF2A2CE-6D39-4494-977B-DBBB4BB1E526}" type="presOf" srcId="{13BC13EF-BBB4-44E4-A7FB-463527607396}" destId="{EF443D72-EC15-4526-84F9-C4216303E78E}" srcOrd="0" destOrd="0" presId="urn:microsoft.com/office/officeart/2008/layout/VerticalCurvedList"/>
    <dgm:cxn modelId="{47A843CF-836F-4E93-9EA5-AD4DD25E0F35}" srcId="{67EB9049-C693-413B-BF98-0F6BAB13E65A}" destId="{13BC13EF-BBB4-44E4-A7FB-463527607396}" srcOrd="2" destOrd="0" parTransId="{69379E14-8D2D-4117-902F-E27693B86913}" sibTransId="{46569EA6-2101-4956-B80D-4BFE95AE3B08}"/>
    <dgm:cxn modelId="{D7D28627-4955-4226-B25A-2747FA34C724}" type="presOf" srcId="{D0847EC3-E299-43CB-9DCA-D0DC3706ADF7}" destId="{6E57C170-181F-4582-9852-9CA0CD4FD260}" srcOrd="0" destOrd="0" presId="urn:microsoft.com/office/officeart/2008/layout/VerticalCurvedList"/>
    <dgm:cxn modelId="{47BEAE5A-49F4-4555-AC8A-6CA8F6DC66C2}" srcId="{67EB9049-C693-413B-BF98-0F6BAB13E65A}" destId="{FC36CBB0-ED62-49C0-A6AA-19D7970A71E4}" srcOrd="3" destOrd="0" parTransId="{3A224669-0420-47F0-A5BC-0959790ECD59}" sibTransId="{90EDEE79-4A14-4883-91EC-67117A285CEE}"/>
    <dgm:cxn modelId="{782C4B36-D963-47CB-9F14-B627EF112F70}" type="presOf" srcId="{FC36CBB0-ED62-49C0-A6AA-19D7970A71E4}" destId="{C28EE7E7-A848-4B27-A22E-D8B2AF40AD78}" srcOrd="0" destOrd="0" presId="urn:microsoft.com/office/officeart/2008/layout/VerticalCurvedList"/>
    <dgm:cxn modelId="{34E15F78-3EC9-488D-84D6-60BBD74531F3}" srcId="{67EB9049-C693-413B-BF98-0F6BAB13E65A}" destId="{D0847EC3-E299-43CB-9DCA-D0DC3706ADF7}" srcOrd="0" destOrd="0" parTransId="{76B37F68-1639-42F0-8881-E6E1D3A32F6A}" sibTransId="{1D54452B-8BE8-40E3-8F69-551F08C530E7}"/>
    <dgm:cxn modelId="{DBFDF02E-F12C-4136-8642-D4ACB8F9F3A1}" type="presOf" srcId="{2ECDAC76-26EF-4FEC-8471-1F47F19060B8}" destId="{30FB8BA7-3E3D-41FE-9D4E-25052FFEFC01}" srcOrd="0" destOrd="0" presId="urn:microsoft.com/office/officeart/2008/layout/VerticalCurvedList"/>
    <dgm:cxn modelId="{1660A23D-7306-4B74-93B3-089681BE4C5B}" type="presOf" srcId="{1D54452B-8BE8-40E3-8F69-551F08C530E7}" destId="{D2687E30-9430-4819-A1F4-5D99E445B3B2}" srcOrd="0" destOrd="0" presId="urn:microsoft.com/office/officeart/2008/layout/VerticalCurvedList"/>
    <dgm:cxn modelId="{59C7CAE2-2B55-44DD-A421-CC93EFDF96D8}" srcId="{67EB9049-C693-413B-BF98-0F6BAB13E65A}" destId="{2ECDAC76-26EF-4FEC-8471-1F47F19060B8}" srcOrd="1" destOrd="0" parTransId="{4D5B9C4F-A21D-4043-AE09-72263F71D4BE}" sibTransId="{70CD9A6B-37E3-4BA2-8F5C-8B992FE050C6}"/>
    <dgm:cxn modelId="{98D63724-FC95-4499-83FB-7CF83E3F43B2}" type="presOf" srcId="{67EB9049-C693-413B-BF98-0F6BAB13E65A}" destId="{8524F6EB-1F62-4619-9AAE-A0BD285E726A}" srcOrd="0" destOrd="0" presId="urn:microsoft.com/office/officeart/2008/layout/VerticalCurvedList"/>
    <dgm:cxn modelId="{766CCC4B-D9A9-4244-BF9A-E5013B434188}" type="presParOf" srcId="{8524F6EB-1F62-4619-9AAE-A0BD285E726A}" destId="{CE1C8CAC-07BB-4680-BD3C-B8709F0352BA}" srcOrd="0" destOrd="0" presId="urn:microsoft.com/office/officeart/2008/layout/VerticalCurvedList"/>
    <dgm:cxn modelId="{EC48A69E-3D95-4C76-8041-CEF417A42D22}" type="presParOf" srcId="{CE1C8CAC-07BB-4680-BD3C-B8709F0352BA}" destId="{FE5A8085-F4BF-4752-B7FE-3971C57BCFF9}" srcOrd="0" destOrd="0" presId="urn:microsoft.com/office/officeart/2008/layout/VerticalCurvedList"/>
    <dgm:cxn modelId="{AD7A4553-E43F-4895-B521-2622774745E0}" type="presParOf" srcId="{FE5A8085-F4BF-4752-B7FE-3971C57BCFF9}" destId="{7C8C1F2A-70A0-4F4F-B3EE-6D4B6A119761}" srcOrd="0" destOrd="0" presId="urn:microsoft.com/office/officeart/2008/layout/VerticalCurvedList"/>
    <dgm:cxn modelId="{2ECA5679-89A7-4F21-A2C3-DD70CBE61832}" type="presParOf" srcId="{FE5A8085-F4BF-4752-B7FE-3971C57BCFF9}" destId="{D2687E30-9430-4819-A1F4-5D99E445B3B2}" srcOrd="1" destOrd="0" presId="urn:microsoft.com/office/officeart/2008/layout/VerticalCurvedList"/>
    <dgm:cxn modelId="{876D1D2B-0248-4684-A074-6E7C98B1639F}" type="presParOf" srcId="{FE5A8085-F4BF-4752-B7FE-3971C57BCFF9}" destId="{DC8A89CC-69FE-457D-B482-53483587929F}" srcOrd="2" destOrd="0" presId="urn:microsoft.com/office/officeart/2008/layout/VerticalCurvedList"/>
    <dgm:cxn modelId="{ABA87D73-DB28-4DBC-9D24-AE520B2BBEC5}" type="presParOf" srcId="{FE5A8085-F4BF-4752-B7FE-3971C57BCFF9}" destId="{13D46F52-07AD-4BB0-AE1C-307A4B0CCF3F}" srcOrd="3" destOrd="0" presId="urn:microsoft.com/office/officeart/2008/layout/VerticalCurvedList"/>
    <dgm:cxn modelId="{50E8351F-3593-4CC4-B55B-7F4338969113}" type="presParOf" srcId="{CE1C8CAC-07BB-4680-BD3C-B8709F0352BA}" destId="{6E57C170-181F-4582-9852-9CA0CD4FD260}" srcOrd="1" destOrd="0" presId="urn:microsoft.com/office/officeart/2008/layout/VerticalCurvedList"/>
    <dgm:cxn modelId="{EABA38FF-4845-4BB4-AB79-7C2077C13CF4}" type="presParOf" srcId="{CE1C8CAC-07BB-4680-BD3C-B8709F0352BA}" destId="{D830020A-AA02-4DB5-8A54-C31C0DB7FF49}" srcOrd="2" destOrd="0" presId="urn:microsoft.com/office/officeart/2008/layout/VerticalCurvedList"/>
    <dgm:cxn modelId="{E723E2D9-89A4-41F1-83BC-43E83492754E}" type="presParOf" srcId="{D830020A-AA02-4DB5-8A54-C31C0DB7FF49}" destId="{260F3FC6-AFD7-490D-93C4-016C6B18489E}" srcOrd="0" destOrd="0" presId="urn:microsoft.com/office/officeart/2008/layout/VerticalCurvedList"/>
    <dgm:cxn modelId="{6D0B967B-E52F-414B-9AD4-1DBFB5EE2462}" type="presParOf" srcId="{CE1C8CAC-07BB-4680-BD3C-B8709F0352BA}" destId="{30FB8BA7-3E3D-41FE-9D4E-25052FFEFC01}" srcOrd="3" destOrd="0" presId="urn:microsoft.com/office/officeart/2008/layout/VerticalCurvedList"/>
    <dgm:cxn modelId="{0714E6F5-0215-45CC-8C4F-F22237ABC9A8}" type="presParOf" srcId="{CE1C8CAC-07BB-4680-BD3C-B8709F0352BA}" destId="{484B000F-E7B2-4977-94AD-5BBECF62F59D}" srcOrd="4" destOrd="0" presId="urn:microsoft.com/office/officeart/2008/layout/VerticalCurvedList"/>
    <dgm:cxn modelId="{A6C6AA1E-3AC1-4B12-B86E-D851B8E002B8}" type="presParOf" srcId="{484B000F-E7B2-4977-94AD-5BBECF62F59D}" destId="{FCA5C25B-60E2-47A9-B939-1D5D4E84F9CA}" srcOrd="0" destOrd="0" presId="urn:microsoft.com/office/officeart/2008/layout/VerticalCurvedList"/>
    <dgm:cxn modelId="{2321792D-8A90-4421-AE25-C2C730CAE14E}" type="presParOf" srcId="{CE1C8CAC-07BB-4680-BD3C-B8709F0352BA}" destId="{EF443D72-EC15-4526-84F9-C4216303E78E}" srcOrd="5" destOrd="0" presId="urn:microsoft.com/office/officeart/2008/layout/VerticalCurvedList"/>
    <dgm:cxn modelId="{6FC74416-B5FD-498A-A8FC-F81DDD904C16}" type="presParOf" srcId="{CE1C8CAC-07BB-4680-BD3C-B8709F0352BA}" destId="{56AE487D-05A5-412D-88B2-9AF468F722AC}" srcOrd="6" destOrd="0" presId="urn:microsoft.com/office/officeart/2008/layout/VerticalCurvedList"/>
    <dgm:cxn modelId="{BF0C062E-4F0C-40BA-BFD2-9FACCCE3D5CA}" type="presParOf" srcId="{56AE487D-05A5-412D-88B2-9AF468F722AC}" destId="{964E2972-48AF-4710-88C7-31421A586B0D}" srcOrd="0" destOrd="0" presId="urn:microsoft.com/office/officeart/2008/layout/VerticalCurvedList"/>
    <dgm:cxn modelId="{8576E57C-8583-43F3-A441-3B4887782E86}" type="presParOf" srcId="{CE1C8CAC-07BB-4680-BD3C-B8709F0352BA}" destId="{C28EE7E7-A848-4B27-A22E-D8B2AF40AD78}" srcOrd="7" destOrd="0" presId="urn:microsoft.com/office/officeart/2008/layout/VerticalCurvedList"/>
    <dgm:cxn modelId="{07616CAD-CCDB-44B9-B31C-15CDBAEDFDE9}" type="presParOf" srcId="{CE1C8CAC-07BB-4680-BD3C-B8709F0352BA}" destId="{DD30BEBD-DF4A-42AE-985D-FB6C815444A1}" srcOrd="8" destOrd="0" presId="urn:microsoft.com/office/officeart/2008/layout/VerticalCurvedList"/>
    <dgm:cxn modelId="{96797EBC-295D-4B0D-A876-75A4BAD6586A}" type="presParOf" srcId="{DD30BEBD-DF4A-42AE-985D-FB6C815444A1}" destId="{FA516725-8410-49BA-96A7-5557D5FDECA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B605E4-303F-4015-B4F6-987890BC3127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3FE7A6-7F24-4CA0-94B0-15243F5557B8}">
      <dgm:prSet phldrT="[Текст]" custT="1"/>
      <dgm:spPr>
        <a:solidFill>
          <a:srgbClr val="6089CC"/>
        </a:solidFill>
      </dgm:spPr>
      <dgm:t>
        <a:bodyPr/>
        <a:lstStyle/>
        <a:p>
          <a:r>
            <a:rPr lang="ru-RU" sz="2800" dirty="0" smtClean="0"/>
            <a:t>13,5%</a:t>
          </a:r>
          <a:endParaRPr lang="ru-RU" sz="2000" dirty="0"/>
        </a:p>
      </dgm:t>
    </dgm:pt>
    <dgm:pt modelId="{9C1C6FF1-EA96-4825-A9DB-1EE7C237E94F}" type="parTrans" cxnId="{E1A988DC-7A42-4903-AEE3-0AC297495EF8}">
      <dgm:prSet/>
      <dgm:spPr/>
      <dgm:t>
        <a:bodyPr/>
        <a:lstStyle/>
        <a:p>
          <a:endParaRPr lang="ru-RU"/>
        </a:p>
      </dgm:t>
    </dgm:pt>
    <dgm:pt modelId="{81684449-90F9-4ECB-A6D8-675C7EA999EA}" type="sibTrans" cxnId="{E1A988DC-7A42-4903-AEE3-0AC297495EF8}">
      <dgm:prSet custT="1"/>
      <dgm:spPr>
        <a:solidFill>
          <a:srgbClr val="6089CC"/>
        </a:solidFill>
      </dgm:spPr>
      <dgm:t>
        <a:bodyPr/>
        <a:lstStyle/>
        <a:p>
          <a:r>
            <a:rPr lang="ru-RU" sz="2800" dirty="0" smtClean="0"/>
            <a:t>28,8%</a:t>
          </a:r>
          <a:endParaRPr lang="ru-RU" sz="2000" dirty="0"/>
        </a:p>
      </dgm:t>
    </dgm:pt>
    <dgm:pt modelId="{C71D5458-811C-47F3-B604-0605B2910C43}">
      <dgm:prSet phldrT="[Текст]" custT="1"/>
      <dgm:spPr/>
      <dgm:t>
        <a:bodyPr/>
        <a:lstStyle/>
        <a:p>
          <a:pPr algn="l"/>
          <a:r>
            <a:rPr lang="ru-RU" sz="1800" b="1" dirty="0" smtClean="0">
              <a:solidFill>
                <a:srgbClr val="FF0000"/>
              </a:solidFill>
            </a:rPr>
            <a:t>отсутствие единого подхода к организации деятельности ММС в региональной системе образования</a:t>
          </a:r>
          <a:endParaRPr lang="ru-RU" sz="1800" b="1" dirty="0">
            <a:solidFill>
              <a:srgbClr val="FF0000"/>
            </a:solidFill>
          </a:endParaRPr>
        </a:p>
      </dgm:t>
    </dgm:pt>
    <dgm:pt modelId="{5DA9CF28-4400-4649-8E20-55319380CA62}" type="parTrans" cxnId="{62111330-7B2E-4444-BA96-18B521077E68}">
      <dgm:prSet/>
      <dgm:spPr/>
      <dgm:t>
        <a:bodyPr/>
        <a:lstStyle/>
        <a:p>
          <a:endParaRPr lang="ru-RU"/>
        </a:p>
      </dgm:t>
    </dgm:pt>
    <dgm:pt modelId="{D2D9E991-CC79-480F-A396-C940C21EF977}" type="sibTrans" cxnId="{62111330-7B2E-4444-BA96-18B521077E68}">
      <dgm:prSet/>
      <dgm:spPr/>
      <dgm:t>
        <a:bodyPr/>
        <a:lstStyle/>
        <a:p>
          <a:endParaRPr lang="ru-RU"/>
        </a:p>
      </dgm:t>
    </dgm:pt>
    <dgm:pt modelId="{DBAE5E3A-EDA4-4AAF-9430-8DF12CE66473}">
      <dgm:prSet phldrT="[Текст]" custT="1"/>
      <dgm:spPr>
        <a:solidFill>
          <a:srgbClr val="C00000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/>
            <a:t>достижение значений показателей НПО </a:t>
          </a:r>
        </a:p>
        <a:p>
          <a:pPr lvl="0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E195CF14-552F-4C49-910B-95F1137CA053}" type="parTrans" cxnId="{F12BFCCA-6F37-4FE9-8332-281C26D74E38}">
      <dgm:prSet/>
      <dgm:spPr/>
      <dgm:t>
        <a:bodyPr/>
        <a:lstStyle/>
        <a:p>
          <a:endParaRPr lang="ru-RU"/>
        </a:p>
      </dgm:t>
    </dgm:pt>
    <dgm:pt modelId="{F47E8191-807A-44E1-9E46-4E94362D6CFB}" type="sibTrans" cxnId="{F12BFCCA-6F37-4FE9-8332-281C26D74E38}">
      <dgm:prSet custT="1"/>
      <dgm:spPr>
        <a:solidFill>
          <a:srgbClr val="6089CC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900" dirty="0" smtClean="0"/>
            <a:t> </a:t>
          </a:r>
          <a:r>
            <a:rPr lang="ru-RU" sz="2800" dirty="0" smtClean="0"/>
            <a:t>3,8%</a:t>
          </a:r>
        </a:p>
      </dgm:t>
    </dgm:pt>
    <dgm:pt modelId="{21163AFD-299D-408B-A748-AC7D363F34E5}">
      <dgm:prSet phldrT="[Текст]" custT="1"/>
      <dgm:spPr>
        <a:solidFill>
          <a:srgbClr val="6089CC"/>
        </a:solidFill>
      </dgm:spPr>
      <dgm:t>
        <a:bodyPr/>
        <a:lstStyle/>
        <a:p>
          <a:r>
            <a:rPr lang="ru-RU" sz="2800" dirty="0" smtClean="0">
              <a:solidFill>
                <a:srgbClr val="FFFF00"/>
              </a:solidFill>
            </a:rPr>
            <a:t>70,6%</a:t>
          </a:r>
          <a:endParaRPr lang="ru-RU" sz="1600" b="0" dirty="0">
            <a:solidFill>
              <a:srgbClr val="FFFF00"/>
            </a:solidFill>
          </a:endParaRPr>
        </a:p>
      </dgm:t>
    </dgm:pt>
    <dgm:pt modelId="{C7A5FD54-54DE-4633-BC7F-DCB9E44CEAB9}" type="parTrans" cxnId="{F9771F23-AE28-4F7B-8BF4-F150DB8A9DB4}">
      <dgm:prSet/>
      <dgm:spPr/>
      <dgm:t>
        <a:bodyPr/>
        <a:lstStyle/>
        <a:p>
          <a:endParaRPr lang="ru-RU"/>
        </a:p>
      </dgm:t>
    </dgm:pt>
    <dgm:pt modelId="{96A76907-8723-472E-A298-F3CBF69C51EF}" type="sibTrans" cxnId="{F9771F23-AE28-4F7B-8BF4-F150DB8A9DB4}">
      <dgm:prSet custT="1"/>
      <dgm:spPr>
        <a:solidFill>
          <a:srgbClr val="6089CC"/>
        </a:solidFill>
      </dgm:spPr>
      <dgm:t>
        <a:bodyPr/>
        <a:lstStyle/>
        <a:p>
          <a:r>
            <a:rPr lang="ru-RU" sz="2800" b="1" dirty="0" smtClean="0">
              <a:solidFill>
                <a:srgbClr val="FF0000"/>
              </a:solidFill>
            </a:rPr>
            <a:t>70,7%</a:t>
          </a:r>
          <a:endParaRPr lang="ru-RU" sz="2000" b="0" dirty="0">
            <a:solidFill>
              <a:schemeClr val="bg1"/>
            </a:solidFill>
          </a:endParaRPr>
        </a:p>
      </dgm:t>
    </dgm:pt>
    <dgm:pt modelId="{642965C2-E587-4E07-9EA1-E0851D43F3D9}">
      <dgm:prSet phldrT="[Текст]" custT="1"/>
      <dgm:spPr/>
      <dgm:t>
        <a:bodyPr/>
        <a:lstStyle/>
        <a:p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rPr>
            <a:t>Большой объем сопутствующих работ, дополнительных нагрузок, внеплановых заданий, делегирования управленческих полномочий</a:t>
          </a:r>
          <a:endParaRPr lang="ru-RU" sz="1800" kern="1200" dirty="0">
            <a:solidFill>
              <a:schemeClr val="accent1">
                <a:lumMod val="50000"/>
              </a:schemeClr>
            </a:solidFill>
            <a:latin typeface="+mn-lt"/>
            <a:ea typeface="+mn-ea"/>
            <a:cs typeface="+mn-cs"/>
          </a:endParaRPr>
        </a:p>
      </dgm:t>
    </dgm:pt>
    <dgm:pt modelId="{21EF3F79-1F4E-4ED6-80E1-B92EB24EC582}" type="parTrans" cxnId="{724941A2-085A-4D54-8271-1851756AED5E}">
      <dgm:prSet/>
      <dgm:spPr/>
      <dgm:t>
        <a:bodyPr/>
        <a:lstStyle/>
        <a:p>
          <a:endParaRPr lang="ru-RU"/>
        </a:p>
      </dgm:t>
    </dgm:pt>
    <dgm:pt modelId="{1250C204-2E96-4A18-950E-4BBB66522C02}" type="sibTrans" cxnId="{724941A2-085A-4D54-8271-1851756AED5E}">
      <dgm:prSet/>
      <dgm:spPr/>
      <dgm:t>
        <a:bodyPr/>
        <a:lstStyle/>
        <a:p>
          <a:endParaRPr lang="ru-RU"/>
        </a:p>
      </dgm:t>
    </dgm:pt>
    <dgm:pt modelId="{59450130-5BA5-4A5C-BAB0-C3CDF8BAA1A4}" type="pres">
      <dgm:prSet presAssocID="{31B605E4-303F-4015-B4F6-987890BC3127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98DAF7A8-03D1-4858-8A1D-86119A7602F7}" type="pres">
      <dgm:prSet presAssocID="{2E3FE7A6-7F24-4CA0-94B0-15243F5557B8}" presName="composite" presStyleCnt="0"/>
      <dgm:spPr/>
    </dgm:pt>
    <dgm:pt modelId="{EEC66A9B-A199-4DB2-A598-7B1B2E39C11A}" type="pres">
      <dgm:prSet presAssocID="{2E3FE7A6-7F24-4CA0-94B0-15243F5557B8}" presName="Parent1" presStyleLbl="node1" presStyleIdx="0" presStyleCnt="6" custScaleX="107200" custScaleY="85579" custLinFactNeighborX="14400" custLinFactNeighborY="31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D8EAF9-0344-4E1F-A6A7-C75404EAC357}" type="pres">
      <dgm:prSet presAssocID="{2E3FE7A6-7F24-4CA0-94B0-15243F5557B8}" presName="Childtext1" presStyleLbl="revTx" presStyleIdx="0" presStyleCnt="3" custScaleX="142960" custLinFactX="-100000" custLinFactY="100000" custLinFactNeighborX="-178501" custLinFactNeighborY="17319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B7A3CA-BD0C-496D-B9A0-17810E69F567}" type="pres">
      <dgm:prSet presAssocID="{2E3FE7A6-7F24-4CA0-94B0-15243F5557B8}" presName="BalanceSpacing" presStyleCnt="0"/>
      <dgm:spPr/>
    </dgm:pt>
    <dgm:pt modelId="{DA08FF3D-2A2A-46D2-A978-FF74D6242D16}" type="pres">
      <dgm:prSet presAssocID="{2E3FE7A6-7F24-4CA0-94B0-15243F5557B8}" presName="BalanceSpacing1" presStyleCnt="0"/>
      <dgm:spPr/>
    </dgm:pt>
    <dgm:pt modelId="{5ACCF3B7-31D9-4A81-B81D-60E35B771F47}" type="pres">
      <dgm:prSet presAssocID="{81684449-90F9-4ECB-A6D8-675C7EA999EA}" presName="Accent1Text" presStyleLbl="node1" presStyleIdx="1" presStyleCnt="6" custScaleX="88193" custScaleY="93942" custLinFactNeighborX="12791" custLinFactNeighborY="3932"/>
      <dgm:spPr/>
      <dgm:t>
        <a:bodyPr/>
        <a:lstStyle/>
        <a:p>
          <a:endParaRPr lang="ru-RU"/>
        </a:p>
      </dgm:t>
    </dgm:pt>
    <dgm:pt modelId="{939BFA9A-20F0-441E-A053-B9FD6E8F1B9F}" type="pres">
      <dgm:prSet presAssocID="{81684449-90F9-4ECB-A6D8-675C7EA999EA}" presName="spaceBetweenRectangles" presStyleCnt="0"/>
      <dgm:spPr/>
    </dgm:pt>
    <dgm:pt modelId="{5CD22D3F-7282-493C-9EE7-1F3B9AE1C66D}" type="pres">
      <dgm:prSet presAssocID="{DBAE5E3A-EDA4-4AAF-9430-8DF12CE66473}" presName="composite" presStyleCnt="0"/>
      <dgm:spPr/>
    </dgm:pt>
    <dgm:pt modelId="{B8FA6D70-EA39-49BD-BDD2-1E79780C3587}" type="pres">
      <dgm:prSet presAssocID="{DBAE5E3A-EDA4-4AAF-9430-8DF12CE66473}" presName="Parent1" presStyleLbl="node1" presStyleIdx="2" presStyleCnt="6" custScaleX="11007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D1A18F-0BD1-460A-BCCB-921F769AAEFD}" type="pres">
      <dgm:prSet presAssocID="{DBAE5E3A-EDA4-4AAF-9430-8DF12CE66473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57754E-B162-460A-800E-0C906D86015D}" type="pres">
      <dgm:prSet presAssocID="{DBAE5E3A-EDA4-4AAF-9430-8DF12CE66473}" presName="BalanceSpacing" presStyleCnt="0"/>
      <dgm:spPr/>
    </dgm:pt>
    <dgm:pt modelId="{0D311C73-E3D9-4B76-943A-A93CDCCE3E65}" type="pres">
      <dgm:prSet presAssocID="{DBAE5E3A-EDA4-4AAF-9430-8DF12CE66473}" presName="BalanceSpacing1" presStyleCnt="0"/>
      <dgm:spPr/>
    </dgm:pt>
    <dgm:pt modelId="{952A71D8-658F-4CC9-9B0F-BFD941B793BD}" type="pres">
      <dgm:prSet presAssocID="{F47E8191-807A-44E1-9E46-4E94362D6CFB}" presName="Accent1Text" presStyleLbl="node1" presStyleIdx="3" presStyleCnt="6" custScaleX="113847" custLinFactNeighborX="-46977" custLinFactNeighborY="83248"/>
      <dgm:spPr/>
      <dgm:t>
        <a:bodyPr/>
        <a:lstStyle/>
        <a:p>
          <a:endParaRPr lang="ru-RU"/>
        </a:p>
      </dgm:t>
    </dgm:pt>
    <dgm:pt modelId="{FA396C82-45D3-4E4F-96D9-C8AD49189B1C}" type="pres">
      <dgm:prSet presAssocID="{F47E8191-807A-44E1-9E46-4E94362D6CFB}" presName="spaceBetweenRectangles" presStyleCnt="0"/>
      <dgm:spPr/>
    </dgm:pt>
    <dgm:pt modelId="{97C02000-2305-454E-9C98-C2EA69D7DCA9}" type="pres">
      <dgm:prSet presAssocID="{21163AFD-299D-408B-A748-AC7D363F34E5}" presName="composite" presStyleCnt="0"/>
      <dgm:spPr/>
    </dgm:pt>
    <dgm:pt modelId="{394F4E97-A243-4A41-8288-76C2BD3D4F62}" type="pres">
      <dgm:prSet presAssocID="{21163AFD-299D-408B-A748-AC7D363F34E5}" presName="Parent1" presStyleLbl="node1" presStyleIdx="4" presStyleCnt="6" custLinFactNeighborX="66318" custLinFactNeighborY="-878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D1D340-7CDC-44FE-AB7A-8E4AD22BB5B8}" type="pres">
      <dgm:prSet presAssocID="{21163AFD-299D-408B-A748-AC7D363F34E5}" presName="Childtext1" presStyleLbl="revTx" presStyleIdx="2" presStyleCnt="3" custScaleX="134686" custScaleY="144002" custLinFactY="-47247" custLinFactNeighborX="73915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2D2526-69A4-4B98-8FFF-42F3C4B63B91}" type="pres">
      <dgm:prSet presAssocID="{21163AFD-299D-408B-A748-AC7D363F34E5}" presName="BalanceSpacing" presStyleCnt="0"/>
      <dgm:spPr/>
    </dgm:pt>
    <dgm:pt modelId="{DA65C2B9-680C-46FF-92F2-DD2BEEE9A9AC}" type="pres">
      <dgm:prSet presAssocID="{21163AFD-299D-408B-A748-AC7D363F34E5}" presName="BalanceSpacing1" presStyleCnt="0"/>
      <dgm:spPr/>
    </dgm:pt>
    <dgm:pt modelId="{BE1BE6F2-ED82-49A4-878D-8E6F8E7EEB73}" type="pres">
      <dgm:prSet presAssocID="{96A76907-8723-472E-A298-F3CBF69C51EF}" presName="Accent1Text" presStyleLbl="node1" presStyleIdx="5" presStyleCnt="6" custScaleX="105975" custScaleY="98409" custLinFactNeighborX="7903" custLinFactNeighborY="-5128"/>
      <dgm:spPr/>
      <dgm:t>
        <a:bodyPr/>
        <a:lstStyle/>
        <a:p>
          <a:endParaRPr lang="ru-RU"/>
        </a:p>
      </dgm:t>
    </dgm:pt>
  </dgm:ptLst>
  <dgm:cxnLst>
    <dgm:cxn modelId="{48FA57DF-8E6A-4B1F-831B-D2082A6134AD}" type="presOf" srcId="{96A76907-8723-472E-A298-F3CBF69C51EF}" destId="{BE1BE6F2-ED82-49A4-878D-8E6F8E7EEB73}" srcOrd="0" destOrd="0" presId="urn:microsoft.com/office/officeart/2008/layout/AlternatingHexagons"/>
    <dgm:cxn modelId="{8CACF1E2-813E-42B7-A98B-E3A68D587965}" type="presOf" srcId="{31B605E4-303F-4015-B4F6-987890BC3127}" destId="{59450130-5BA5-4A5C-BAB0-C3CDF8BAA1A4}" srcOrd="0" destOrd="0" presId="urn:microsoft.com/office/officeart/2008/layout/AlternatingHexagons"/>
    <dgm:cxn modelId="{D104EC6C-2E06-4533-B0A5-BC21C766BF00}" type="presOf" srcId="{F47E8191-807A-44E1-9E46-4E94362D6CFB}" destId="{952A71D8-658F-4CC9-9B0F-BFD941B793BD}" srcOrd="0" destOrd="0" presId="urn:microsoft.com/office/officeart/2008/layout/AlternatingHexagons"/>
    <dgm:cxn modelId="{F9771F23-AE28-4F7B-8BF4-F150DB8A9DB4}" srcId="{31B605E4-303F-4015-B4F6-987890BC3127}" destId="{21163AFD-299D-408B-A748-AC7D363F34E5}" srcOrd="2" destOrd="0" parTransId="{C7A5FD54-54DE-4633-BC7F-DCB9E44CEAB9}" sibTransId="{96A76907-8723-472E-A298-F3CBF69C51EF}"/>
    <dgm:cxn modelId="{F12BFCCA-6F37-4FE9-8332-281C26D74E38}" srcId="{31B605E4-303F-4015-B4F6-987890BC3127}" destId="{DBAE5E3A-EDA4-4AAF-9430-8DF12CE66473}" srcOrd="1" destOrd="0" parTransId="{E195CF14-552F-4C49-910B-95F1137CA053}" sibTransId="{F47E8191-807A-44E1-9E46-4E94362D6CFB}"/>
    <dgm:cxn modelId="{724941A2-085A-4D54-8271-1851756AED5E}" srcId="{21163AFD-299D-408B-A748-AC7D363F34E5}" destId="{642965C2-E587-4E07-9EA1-E0851D43F3D9}" srcOrd="0" destOrd="0" parTransId="{21EF3F79-1F4E-4ED6-80E1-B92EB24EC582}" sibTransId="{1250C204-2E96-4A18-950E-4BBB66522C02}"/>
    <dgm:cxn modelId="{C51B8219-530E-4308-973C-9ACDE87045FE}" type="presOf" srcId="{C71D5458-811C-47F3-B604-0605B2910C43}" destId="{18D8EAF9-0344-4E1F-A6A7-C75404EAC357}" srcOrd="0" destOrd="0" presId="urn:microsoft.com/office/officeart/2008/layout/AlternatingHexagons"/>
    <dgm:cxn modelId="{45B8C05D-FF05-480A-B31D-56DDC4CF9AB8}" type="presOf" srcId="{2E3FE7A6-7F24-4CA0-94B0-15243F5557B8}" destId="{EEC66A9B-A199-4DB2-A598-7B1B2E39C11A}" srcOrd="0" destOrd="0" presId="urn:microsoft.com/office/officeart/2008/layout/AlternatingHexagons"/>
    <dgm:cxn modelId="{62111330-7B2E-4444-BA96-18B521077E68}" srcId="{2E3FE7A6-7F24-4CA0-94B0-15243F5557B8}" destId="{C71D5458-811C-47F3-B604-0605B2910C43}" srcOrd="0" destOrd="0" parTransId="{5DA9CF28-4400-4649-8E20-55319380CA62}" sibTransId="{D2D9E991-CC79-480F-A396-C940C21EF977}"/>
    <dgm:cxn modelId="{0D4B73E9-609D-41E7-AB24-4BEF036640B7}" type="presOf" srcId="{642965C2-E587-4E07-9EA1-E0851D43F3D9}" destId="{F1D1D340-7CDC-44FE-AB7A-8E4AD22BB5B8}" srcOrd="0" destOrd="0" presId="urn:microsoft.com/office/officeart/2008/layout/AlternatingHexagons"/>
    <dgm:cxn modelId="{E1A988DC-7A42-4903-AEE3-0AC297495EF8}" srcId="{31B605E4-303F-4015-B4F6-987890BC3127}" destId="{2E3FE7A6-7F24-4CA0-94B0-15243F5557B8}" srcOrd="0" destOrd="0" parTransId="{9C1C6FF1-EA96-4825-A9DB-1EE7C237E94F}" sibTransId="{81684449-90F9-4ECB-A6D8-675C7EA999EA}"/>
    <dgm:cxn modelId="{A8FE9305-FD16-42A2-B634-9BCAB18AB9A2}" type="presOf" srcId="{21163AFD-299D-408B-A748-AC7D363F34E5}" destId="{394F4E97-A243-4A41-8288-76C2BD3D4F62}" srcOrd="0" destOrd="0" presId="urn:microsoft.com/office/officeart/2008/layout/AlternatingHexagons"/>
    <dgm:cxn modelId="{7B9D89BC-1248-4487-883E-858D50EDEA60}" type="presOf" srcId="{DBAE5E3A-EDA4-4AAF-9430-8DF12CE66473}" destId="{B8FA6D70-EA39-49BD-BDD2-1E79780C3587}" srcOrd="0" destOrd="0" presId="urn:microsoft.com/office/officeart/2008/layout/AlternatingHexagons"/>
    <dgm:cxn modelId="{4136F764-A66B-4A6F-96F9-7BB7BA3DB7FB}" type="presOf" srcId="{81684449-90F9-4ECB-A6D8-675C7EA999EA}" destId="{5ACCF3B7-31D9-4A81-B81D-60E35B771F47}" srcOrd="0" destOrd="0" presId="urn:microsoft.com/office/officeart/2008/layout/AlternatingHexagons"/>
    <dgm:cxn modelId="{673D5161-B170-4967-BEB7-0F888C51E0E2}" type="presParOf" srcId="{59450130-5BA5-4A5C-BAB0-C3CDF8BAA1A4}" destId="{98DAF7A8-03D1-4858-8A1D-86119A7602F7}" srcOrd="0" destOrd="0" presId="urn:microsoft.com/office/officeart/2008/layout/AlternatingHexagons"/>
    <dgm:cxn modelId="{03072C2E-1276-427F-95DB-C051D351840A}" type="presParOf" srcId="{98DAF7A8-03D1-4858-8A1D-86119A7602F7}" destId="{EEC66A9B-A199-4DB2-A598-7B1B2E39C11A}" srcOrd="0" destOrd="0" presId="urn:microsoft.com/office/officeart/2008/layout/AlternatingHexagons"/>
    <dgm:cxn modelId="{579C7A50-7AE8-437A-B8AC-321BD8B7A82E}" type="presParOf" srcId="{98DAF7A8-03D1-4858-8A1D-86119A7602F7}" destId="{18D8EAF9-0344-4E1F-A6A7-C75404EAC357}" srcOrd="1" destOrd="0" presId="urn:microsoft.com/office/officeart/2008/layout/AlternatingHexagons"/>
    <dgm:cxn modelId="{FA25D594-4D03-406D-9B8B-ED005CDE3EE6}" type="presParOf" srcId="{98DAF7A8-03D1-4858-8A1D-86119A7602F7}" destId="{84B7A3CA-BD0C-496D-B9A0-17810E69F567}" srcOrd="2" destOrd="0" presId="urn:microsoft.com/office/officeart/2008/layout/AlternatingHexagons"/>
    <dgm:cxn modelId="{C6440E17-7112-4B77-B033-4B8754C2E723}" type="presParOf" srcId="{98DAF7A8-03D1-4858-8A1D-86119A7602F7}" destId="{DA08FF3D-2A2A-46D2-A978-FF74D6242D16}" srcOrd="3" destOrd="0" presId="urn:microsoft.com/office/officeart/2008/layout/AlternatingHexagons"/>
    <dgm:cxn modelId="{2C4C26D4-823E-4F7F-AE7A-A81F569A794C}" type="presParOf" srcId="{98DAF7A8-03D1-4858-8A1D-86119A7602F7}" destId="{5ACCF3B7-31D9-4A81-B81D-60E35B771F47}" srcOrd="4" destOrd="0" presId="urn:microsoft.com/office/officeart/2008/layout/AlternatingHexagons"/>
    <dgm:cxn modelId="{D6F729D1-2613-42CD-95FC-39D9F7F000DA}" type="presParOf" srcId="{59450130-5BA5-4A5C-BAB0-C3CDF8BAA1A4}" destId="{939BFA9A-20F0-441E-A053-B9FD6E8F1B9F}" srcOrd="1" destOrd="0" presId="urn:microsoft.com/office/officeart/2008/layout/AlternatingHexagons"/>
    <dgm:cxn modelId="{1794E701-AD96-4E5A-A51D-6A22E9A252DE}" type="presParOf" srcId="{59450130-5BA5-4A5C-BAB0-C3CDF8BAA1A4}" destId="{5CD22D3F-7282-493C-9EE7-1F3B9AE1C66D}" srcOrd="2" destOrd="0" presId="urn:microsoft.com/office/officeart/2008/layout/AlternatingHexagons"/>
    <dgm:cxn modelId="{CE575C24-8E1E-4A72-AC10-3ACDCC749FDB}" type="presParOf" srcId="{5CD22D3F-7282-493C-9EE7-1F3B9AE1C66D}" destId="{B8FA6D70-EA39-49BD-BDD2-1E79780C3587}" srcOrd="0" destOrd="0" presId="urn:microsoft.com/office/officeart/2008/layout/AlternatingHexagons"/>
    <dgm:cxn modelId="{9F37C271-5BFA-4A2D-9869-B3A3ABEE73DB}" type="presParOf" srcId="{5CD22D3F-7282-493C-9EE7-1F3B9AE1C66D}" destId="{31D1A18F-0BD1-460A-BCCB-921F769AAEFD}" srcOrd="1" destOrd="0" presId="urn:microsoft.com/office/officeart/2008/layout/AlternatingHexagons"/>
    <dgm:cxn modelId="{9D5B1E9B-10E9-4F7B-B4B3-31CAAF55F9AD}" type="presParOf" srcId="{5CD22D3F-7282-493C-9EE7-1F3B9AE1C66D}" destId="{6857754E-B162-460A-800E-0C906D86015D}" srcOrd="2" destOrd="0" presId="urn:microsoft.com/office/officeart/2008/layout/AlternatingHexagons"/>
    <dgm:cxn modelId="{5630692C-D201-4DBB-840B-7B037ABE78B1}" type="presParOf" srcId="{5CD22D3F-7282-493C-9EE7-1F3B9AE1C66D}" destId="{0D311C73-E3D9-4B76-943A-A93CDCCE3E65}" srcOrd="3" destOrd="0" presId="urn:microsoft.com/office/officeart/2008/layout/AlternatingHexagons"/>
    <dgm:cxn modelId="{283763B2-187B-40F5-8788-E707921261DF}" type="presParOf" srcId="{5CD22D3F-7282-493C-9EE7-1F3B9AE1C66D}" destId="{952A71D8-658F-4CC9-9B0F-BFD941B793BD}" srcOrd="4" destOrd="0" presId="urn:microsoft.com/office/officeart/2008/layout/AlternatingHexagons"/>
    <dgm:cxn modelId="{C94202F9-C7F3-4E86-BBCD-7D0AA6599947}" type="presParOf" srcId="{59450130-5BA5-4A5C-BAB0-C3CDF8BAA1A4}" destId="{FA396C82-45D3-4E4F-96D9-C8AD49189B1C}" srcOrd="3" destOrd="0" presId="urn:microsoft.com/office/officeart/2008/layout/AlternatingHexagons"/>
    <dgm:cxn modelId="{8335A787-B60A-4F94-9BA2-454EA778F37B}" type="presParOf" srcId="{59450130-5BA5-4A5C-BAB0-C3CDF8BAA1A4}" destId="{97C02000-2305-454E-9C98-C2EA69D7DCA9}" srcOrd="4" destOrd="0" presId="urn:microsoft.com/office/officeart/2008/layout/AlternatingHexagons"/>
    <dgm:cxn modelId="{EBDEEE41-2416-444C-83C9-273A2CBF8481}" type="presParOf" srcId="{97C02000-2305-454E-9C98-C2EA69D7DCA9}" destId="{394F4E97-A243-4A41-8288-76C2BD3D4F62}" srcOrd="0" destOrd="0" presId="urn:microsoft.com/office/officeart/2008/layout/AlternatingHexagons"/>
    <dgm:cxn modelId="{EE642F5E-6697-44E8-ADC8-280C9A22D8C7}" type="presParOf" srcId="{97C02000-2305-454E-9C98-C2EA69D7DCA9}" destId="{F1D1D340-7CDC-44FE-AB7A-8E4AD22BB5B8}" srcOrd="1" destOrd="0" presId="urn:microsoft.com/office/officeart/2008/layout/AlternatingHexagons"/>
    <dgm:cxn modelId="{162FE548-DB92-4982-A541-BC170018E503}" type="presParOf" srcId="{97C02000-2305-454E-9C98-C2EA69D7DCA9}" destId="{432D2526-69A4-4B98-8FFF-42F3C4B63B91}" srcOrd="2" destOrd="0" presId="urn:microsoft.com/office/officeart/2008/layout/AlternatingHexagons"/>
    <dgm:cxn modelId="{C769B0B5-DA15-4D5B-94EC-F597C84AFE7B}" type="presParOf" srcId="{97C02000-2305-454E-9C98-C2EA69D7DCA9}" destId="{DA65C2B9-680C-46FF-92F2-DD2BEEE9A9AC}" srcOrd="3" destOrd="0" presId="urn:microsoft.com/office/officeart/2008/layout/AlternatingHexagons"/>
    <dgm:cxn modelId="{E919CD28-F8A1-4818-BCBD-C89DF1C7773E}" type="presParOf" srcId="{97C02000-2305-454E-9C98-C2EA69D7DCA9}" destId="{BE1BE6F2-ED82-49A4-878D-8E6F8E7EEB7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8BA630-B0A9-4B8E-B35D-18EC62D44C3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1D33F2-1C45-4D61-A542-935C7D0A8053}">
      <dgm:prSet phldrT="[Текст]" custT="1"/>
      <dgm:spPr>
        <a:solidFill>
          <a:srgbClr val="6089CC"/>
        </a:solidFill>
      </dgm:spPr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между традиционной практикой организации, устоявшимися формами методической работы и новыми вызовами, которые стоят перед системой образования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DD301C-1665-4828-B36D-DCB05D5E422A}" type="parTrans" cxnId="{3743BDFE-F906-4C72-9C4B-49DBBA51989C}">
      <dgm:prSet/>
      <dgm:spPr/>
      <dgm:t>
        <a:bodyPr/>
        <a:lstStyle/>
        <a:p>
          <a:endParaRPr lang="ru-RU"/>
        </a:p>
      </dgm:t>
    </dgm:pt>
    <dgm:pt modelId="{5A3F2208-2E72-480C-B7EA-1FBA3B4A58FD}" type="sibTrans" cxnId="{3743BDFE-F906-4C72-9C4B-49DBBA51989C}">
      <dgm:prSet/>
      <dgm:spPr/>
      <dgm:t>
        <a:bodyPr/>
        <a:lstStyle/>
        <a:p>
          <a:endParaRPr lang="ru-RU"/>
        </a:p>
      </dgm:t>
    </dgm:pt>
    <dgm:pt modelId="{295305C5-1510-49B1-B0E9-4A329D5E7E26}">
      <dgm:prSet phldrT="[Текст]" custT="1"/>
      <dgm:spPr>
        <a:solidFill>
          <a:srgbClr val="6089CC"/>
        </a:solidFill>
      </dgm:spPr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между необходимостью </a:t>
          </a:r>
          <a:r>
            <a: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непрерывного образования 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педагога в условиях изменений </a:t>
          </a:r>
          <a:r>
            <a: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не разработанностью условий 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эффективного методического обеспечения  этого процесса   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18AA97-2AEA-45B4-8FA2-55902B261EE8}" type="parTrans" cxnId="{E1B24683-4FD0-449C-AC8A-B3898F082401}">
      <dgm:prSet/>
      <dgm:spPr/>
      <dgm:t>
        <a:bodyPr/>
        <a:lstStyle/>
        <a:p>
          <a:endParaRPr lang="ru-RU"/>
        </a:p>
      </dgm:t>
    </dgm:pt>
    <dgm:pt modelId="{94D08AC0-348C-45FA-9AD3-705DB6DD25DA}" type="sibTrans" cxnId="{E1B24683-4FD0-449C-AC8A-B3898F082401}">
      <dgm:prSet/>
      <dgm:spPr/>
      <dgm:t>
        <a:bodyPr/>
        <a:lstStyle/>
        <a:p>
          <a:endParaRPr lang="ru-RU"/>
        </a:p>
      </dgm:t>
    </dgm:pt>
    <dgm:pt modelId="{693B110A-FE1F-4016-8188-D63083864641}">
      <dgm:prSet phldrT="[Текст]" custT="1"/>
      <dgm:spPr>
        <a:solidFill>
          <a:srgbClr val="6089CC"/>
        </a:solidFill>
      </dgm:spPr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между изменившимися требованиями к деятельности методиста и несовершенством его специальной подготовки к решению задач по сопровождению педагогических кадров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138091-EBBA-4B70-837E-786247788DE2}" type="parTrans" cxnId="{EC7A08F4-8D97-411D-AA9A-33C39EB3F2E3}">
      <dgm:prSet/>
      <dgm:spPr/>
      <dgm:t>
        <a:bodyPr/>
        <a:lstStyle/>
        <a:p>
          <a:endParaRPr lang="ru-RU"/>
        </a:p>
      </dgm:t>
    </dgm:pt>
    <dgm:pt modelId="{69241B77-DC23-4C4F-ACF4-97CDAED0E850}" type="sibTrans" cxnId="{EC7A08F4-8D97-411D-AA9A-33C39EB3F2E3}">
      <dgm:prSet/>
      <dgm:spPr/>
      <dgm:t>
        <a:bodyPr/>
        <a:lstStyle/>
        <a:p>
          <a:endParaRPr lang="ru-RU"/>
        </a:p>
      </dgm:t>
    </dgm:pt>
    <dgm:pt modelId="{E5F24C54-CD35-4627-A6CC-54E25A87F76E}" type="pres">
      <dgm:prSet presAssocID="{DB8BA630-B0A9-4B8E-B35D-18EC62D44C3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B894E7B7-BFBB-4519-964E-486F8DE8309E}" type="pres">
      <dgm:prSet presAssocID="{DB8BA630-B0A9-4B8E-B35D-18EC62D44C38}" presName="Name1" presStyleCnt="0"/>
      <dgm:spPr/>
    </dgm:pt>
    <dgm:pt modelId="{4D1CDF20-8D02-49AD-850C-6832E9CA4026}" type="pres">
      <dgm:prSet presAssocID="{DB8BA630-B0A9-4B8E-B35D-18EC62D44C38}" presName="cycle" presStyleCnt="0"/>
      <dgm:spPr/>
    </dgm:pt>
    <dgm:pt modelId="{9FFA11FB-5154-4AD7-BEF6-28EF2008D5A4}" type="pres">
      <dgm:prSet presAssocID="{DB8BA630-B0A9-4B8E-B35D-18EC62D44C38}" presName="srcNode" presStyleLbl="node1" presStyleIdx="0" presStyleCnt="3"/>
      <dgm:spPr/>
    </dgm:pt>
    <dgm:pt modelId="{A1EFE90D-AFC2-4517-9B86-52DC991BB55F}" type="pres">
      <dgm:prSet presAssocID="{DB8BA630-B0A9-4B8E-B35D-18EC62D44C38}" presName="conn" presStyleLbl="parChTrans1D2" presStyleIdx="0" presStyleCnt="1"/>
      <dgm:spPr/>
      <dgm:t>
        <a:bodyPr/>
        <a:lstStyle/>
        <a:p>
          <a:endParaRPr lang="ru-RU"/>
        </a:p>
      </dgm:t>
    </dgm:pt>
    <dgm:pt modelId="{489AE760-F014-47DF-AB41-3134692C2265}" type="pres">
      <dgm:prSet presAssocID="{DB8BA630-B0A9-4B8E-B35D-18EC62D44C38}" presName="extraNode" presStyleLbl="node1" presStyleIdx="0" presStyleCnt="3"/>
      <dgm:spPr/>
    </dgm:pt>
    <dgm:pt modelId="{676674E6-4E3C-4C69-AC66-8C66328F147B}" type="pres">
      <dgm:prSet presAssocID="{DB8BA630-B0A9-4B8E-B35D-18EC62D44C38}" presName="dstNode" presStyleLbl="node1" presStyleIdx="0" presStyleCnt="3"/>
      <dgm:spPr/>
    </dgm:pt>
    <dgm:pt modelId="{24A79585-270F-4DA0-8879-C1F06C23680C}" type="pres">
      <dgm:prSet presAssocID="{181D33F2-1C45-4D61-A542-935C7D0A8053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54E802-9941-4639-863B-7138D598387C}" type="pres">
      <dgm:prSet presAssocID="{181D33F2-1C45-4D61-A542-935C7D0A8053}" presName="accent_1" presStyleCnt="0"/>
      <dgm:spPr/>
    </dgm:pt>
    <dgm:pt modelId="{7152C03A-D052-4677-8492-7611BBFFF0E1}" type="pres">
      <dgm:prSet presAssocID="{181D33F2-1C45-4D61-A542-935C7D0A8053}" presName="accentRepeatNode" presStyleLbl="solidFgAcc1" presStyleIdx="0" presStyleCnt="3"/>
      <dgm:spPr/>
    </dgm:pt>
    <dgm:pt modelId="{5CB61181-09B9-4D46-9E53-A066B00EDCA9}" type="pres">
      <dgm:prSet presAssocID="{295305C5-1510-49B1-B0E9-4A329D5E7E26}" presName="text_2" presStyleLbl="node1" presStyleIdx="1" presStyleCnt="3" custScaleX="99677" custScaleY="1312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B44999-815C-4BA6-BD25-4F60AED8894A}" type="pres">
      <dgm:prSet presAssocID="{295305C5-1510-49B1-B0E9-4A329D5E7E26}" presName="accent_2" presStyleCnt="0"/>
      <dgm:spPr/>
    </dgm:pt>
    <dgm:pt modelId="{FFD2FDD5-5313-4DAA-9411-829119574BD8}" type="pres">
      <dgm:prSet presAssocID="{295305C5-1510-49B1-B0E9-4A329D5E7E26}" presName="accentRepeatNode" presStyleLbl="solidFgAcc1" presStyleIdx="1" presStyleCnt="3"/>
      <dgm:spPr>
        <a:solidFill>
          <a:srgbClr val="FFFF00"/>
        </a:solidFill>
      </dgm:spPr>
      <dgm:t>
        <a:bodyPr/>
        <a:lstStyle/>
        <a:p>
          <a:endParaRPr lang="ru-RU"/>
        </a:p>
      </dgm:t>
    </dgm:pt>
    <dgm:pt modelId="{4EC7BC95-59C0-472B-9A69-A5E6B4E8BA4C}" type="pres">
      <dgm:prSet presAssocID="{693B110A-FE1F-4016-8188-D63083864641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D73FFE-E0B0-46D8-990F-DB0770936FFC}" type="pres">
      <dgm:prSet presAssocID="{693B110A-FE1F-4016-8188-D63083864641}" presName="accent_3" presStyleCnt="0"/>
      <dgm:spPr/>
    </dgm:pt>
    <dgm:pt modelId="{4D3773C0-0385-4326-A62F-2937D36946B4}" type="pres">
      <dgm:prSet presAssocID="{693B110A-FE1F-4016-8188-D63083864641}" presName="accentRepeatNode" presStyleLbl="solidFgAcc1" presStyleIdx="2" presStyleCnt="3"/>
      <dgm:spPr/>
    </dgm:pt>
  </dgm:ptLst>
  <dgm:cxnLst>
    <dgm:cxn modelId="{0C8F2D30-AACF-48D5-933A-744EDD625959}" type="presOf" srcId="{5A3F2208-2E72-480C-B7EA-1FBA3B4A58FD}" destId="{A1EFE90D-AFC2-4517-9B86-52DC991BB55F}" srcOrd="0" destOrd="0" presId="urn:microsoft.com/office/officeart/2008/layout/VerticalCurvedList"/>
    <dgm:cxn modelId="{3743BDFE-F906-4C72-9C4B-49DBBA51989C}" srcId="{DB8BA630-B0A9-4B8E-B35D-18EC62D44C38}" destId="{181D33F2-1C45-4D61-A542-935C7D0A8053}" srcOrd="0" destOrd="0" parTransId="{81DD301C-1665-4828-B36D-DCB05D5E422A}" sibTransId="{5A3F2208-2E72-480C-B7EA-1FBA3B4A58FD}"/>
    <dgm:cxn modelId="{E1B24683-4FD0-449C-AC8A-B3898F082401}" srcId="{DB8BA630-B0A9-4B8E-B35D-18EC62D44C38}" destId="{295305C5-1510-49B1-B0E9-4A329D5E7E26}" srcOrd="1" destOrd="0" parTransId="{7018AA97-2AEA-45B4-8FA2-55902B261EE8}" sibTransId="{94D08AC0-348C-45FA-9AD3-705DB6DD25DA}"/>
    <dgm:cxn modelId="{284DC95F-4998-4CAE-B804-573190D10B4D}" type="presOf" srcId="{295305C5-1510-49B1-B0E9-4A329D5E7E26}" destId="{5CB61181-09B9-4D46-9E53-A066B00EDCA9}" srcOrd="0" destOrd="0" presId="urn:microsoft.com/office/officeart/2008/layout/VerticalCurvedList"/>
    <dgm:cxn modelId="{829F6927-A12F-498B-B1EC-DA3E638F4AA3}" type="presOf" srcId="{181D33F2-1C45-4D61-A542-935C7D0A8053}" destId="{24A79585-270F-4DA0-8879-C1F06C23680C}" srcOrd="0" destOrd="0" presId="urn:microsoft.com/office/officeart/2008/layout/VerticalCurvedList"/>
    <dgm:cxn modelId="{C7FD71C1-4C2E-4E0D-86BE-92F16D78ABB9}" type="presOf" srcId="{693B110A-FE1F-4016-8188-D63083864641}" destId="{4EC7BC95-59C0-472B-9A69-A5E6B4E8BA4C}" srcOrd="0" destOrd="0" presId="urn:microsoft.com/office/officeart/2008/layout/VerticalCurvedList"/>
    <dgm:cxn modelId="{EC7A08F4-8D97-411D-AA9A-33C39EB3F2E3}" srcId="{DB8BA630-B0A9-4B8E-B35D-18EC62D44C38}" destId="{693B110A-FE1F-4016-8188-D63083864641}" srcOrd="2" destOrd="0" parTransId="{7C138091-EBBA-4B70-837E-786247788DE2}" sibTransId="{69241B77-DC23-4C4F-ACF4-97CDAED0E850}"/>
    <dgm:cxn modelId="{39E3B344-7A97-485C-B7AF-5FA201914713}" type="presOf" srcId="{DB8BA630-B0A9-4B8E-B35D-18EC62D44C38}" destId="{E5F24C54-CD35-4627-A6CC-54E25A87F76E}" srcOrd="0" destOrd="0" presId="urn:microsoft.com/office/officeart/2008/layout/VerticalCurvedList"/>
    <dgm:cxn modelId="{4298D528-738F-4F14-8B9C-FB6E54012759}" type="presParOf" srcId="{E5F24C54-CD35-4627-A6CC-54E25A87F76E}" destId="{B894E7B7-BFBB-4519-964E-486F8DE8309E}" srcOrd="0" destOrd="0" presId="urn:microsoft.com/office/officeart/2008/layout/VerticalCurvedList"/>
    <dgm:cxn modelId="{CF3DCF04-EC94-4865-A40E-49A104BDA38A}" type="presParOf" srcId="{B894E7B7-BFBB-4519-964E-486F8DE8309E}" destId="{4D1CDF20-8D02-49AD-850C-6832E9CA4026}" srcOrd="0" destOrd="0" presId="urn:microsoft.com/office/officeart/2008/layout/VerticalCurvedList"/>
    <dgm:cxn modelId="{8F042680-51D5-4AD4-8889-E8C094ACDCD2}" type="presParOf" srcId="{4D1CDF20-8D02-49AD-850C-6832E9CA4026}" destId="{9FFA11FB-5154-4AD7-BEF6-28EF2008D5A4}" srcOrd="0" destOrd="0" presId="urn:microsoft.com/office/officeart/2008/layout/VerticalCurvedList"/>
    <dgm:cxn modelId="{DBB0F77B-0B24-4318-B12F-362BF09BF728}" type="presParOf" srcId="{4D1CDF20-8D02-49AD-850C-6832E9CA4026}" destId="{A1EFE90D-AFC2-4517-9B86-52DC991BB55F}" srcOrd="1" destOrd="0" presId="urn:microsoft.com/office/officeart/2008/layout/VerticalCurvedList"/>
    <dgm:cxn modelId="{3BF44318-22F6-4548-B1D2-CAB711748118}" type="presParOf" srcId="{4D1CDF20-8D02-49AD-850C-6832E9CA4026}" destId="{489AE760-F014-47DF-AB41-3134692C2265}" srcOrd="2" destOrd="0" presId="urn:microsoft.com/office/officeart/2008/layout/VerticalCurvedList"/>
    <dgm:cxn modelId="{0C2065BD-7F63-4B3C-8A93-11827D6E053E}" type="presParOf" srcId="{4D1CDF20-8D02-49AD-850C-6832E9CA4026}" destId="{676674E6-4E3C-4C69-AC66-8C66328F147B}" srcOrd="3" destOrd="0" presId="urn:microsoft.com/office/officeart/2008/layout/VerticalCurvedList"/>
    <dgm:cxn modelId="{4452C3BD-A5A7-4F67-85C1-24D43B1E095F}" type="presParOf" srcId="{B894E7B7-BFBB-4519-964E-486F8DE8309E}" destId="{24A79585-270F-4DA0-8879-C1F06C23680C}" srcOrd="1" destOrd="0" presId="urn:microsoft.com/office/officeart/2008/layout/VerticalCurvedList"/>
    <dgm:cxn modelId="{0920DB01-2CF5-4E10-B4D0-CFCF87C12F0F}" type="presParOf" srcId="{B894E7B7-BFBB-4519-964E-486F8DE8309E}" destId="{8554E802-9941-4639-863B-7138D598387C}" srcOrd="2" destOrd="0" presId="urn:microsoft.com/office/officeart/2008/layout/VerticalCurvedList"/>
    <dgm:cxn modelId="{0755D384-0F16-4FC7-9501-6E8FB2168D74}" type="presParOf" srcId="{8554E802-9941-4639-863B-7138D598387C}" destId="{7152C03A-D052-4677-8492-7611BBFFF0E1}" srcOrd="0" destOrd="0" presId="urn:microsoft.com/office/officeart/2008/layout/VerticalCurvedList"/>
    <dgm:cxn modelId="{B0427DAD-1B0B-4CA8-8889-95BF71734F64}" type="presParOf" srcId="{B894E7B7-BFBB-4519-964E-486F8DE8309E}" destId="{5CB61181-09B9-4D46-9E53-A066B00EDCA9}" srcOrd="3" destOrd="0" presId="urn:microsoft.com/office/officeart/2008/layout/VerticalCurvedList"/>
    <dgm:cxn modelId="{6986A4EA-58EF-4CFA-9301-9FEEF29ED9F5}" type="presParOf" srcId="{B894E7B7-BFBB-4519-964E-486F8DE8309E}" destId="{4BB44999-815C-4BA6-BD25-4F60AED8894A}" srcOrd="4" destOrd="0" presId="urn:microsoft.com/office/officeart/2008/layout/VerticalCurvedList"/>
    <dgm:cxn modelId="{959DD093-E032-4985-BEA5-BA915E33F3DB}" type="presParOf" srcId="{4BB44999-815C-4BA6-BD25-4F60AED8894A}" destId="{FFD2FDD5-5313-4DAA-9411-829119574BD8}" srcOrd="0" destOrd="0" presId="urn:microsoft.com/office/officeart/2008/layout/VerticalCurvedList"/>
    <dgm:cxn modelId="{838DAF93-6357-4DC6-8A7A-F47F9E8E921D}" type="presParOf" srcId="{B894E7B7-BFBB-4519-964E-486F8DE8309E}" destId="{4EC7BC95-59C0-472B-9A69-A5E6B4E8BA4C}" srcOrd="5" destOrd="0" presId="urn:microsoft.com/office/officeart/2008/layout/VerticalCurvedList"/>
    <dgm:cxn modelId="{12DBDB5B-7061-4AC9-A104-F797EF425CFB}" type="presParOf" srcId="{B894E7B7-BFBB-4519-964E-486F8DE8309E}" destId="{19D73FFE-E0B0-46D8-990F-DB0770936FFC}" srcOrd="6" destOrd="0" presId="urn:microsoft.com/office/officeart/2008/layout/VerticalCurvedList"/>
    <dgm:cxn modelId="{621AAF47-0345-4C83-AB53-5FA05DCE3074}" type="presParOf" srcId="{19D73FFE-E0B0-46D8-990F-DB0770936FFC}" destId="{4D3773C0-0385-4326-A62F-2937D36946B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B8BA630-B0A9-4B8E-B35D-18EC62D44C3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1D33F2-1C45-4D61-A542-935C7D0A8053}">
      <dgm:prSet phldrT="[Текст]" custT="1"/>
      <dgm:spPr>
        <a:solidFill>
          <a:srgbClr val="6089CC"/>
        </a:solidFill>
      </dgm:spPr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практики сопровождения непрерывного профессионального развития педагогов и руководителей образовательных организаций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DD301C-1665-4828-B36D-DCB05D5E422A}" type="parTrans" cxnId="{3743BDFE-F906-4C72-9C4B-49DBBA51989C}">
      <dgm:prSet/>
      <dgm:spPr/>
      <dgm:t>
        <a:bodyPr/>
        <a:lstStyle/>
        <a:p>
          <a:endParaRPr lang="ru-RU"/>
        </a:p>
      </dgm:t>
    </dgm:pt>
    <dgm:pt modelId="{5A3F2208-2E72-480C-B7EA-1FBA3B4A58FD}" type="sibTrans" cxnId="{3743BDFE-F906-4C72-9C4B-49DBBA51989C}">
      <dgm:prSet/>
      <dgm:spPr/>
      <dgm:t>
        <a:bodyPr/>
        <a:lstStyle/>
        <a:p>
          <a:endParaRPr lang="ru-RU"/>
        </a:p>
      </dgm:t>
    </dgm:pt>
    <dgm:pt modelId="{295305C5-1510-49B1-B0E9-4A329D5E7E26}">
      <dgm:prSet phldrT="[Текст]" custT="1"/>
      <dgm:spPr>
        <a:solidFill>
          <a:srgbClr val="6089CC"/>
        </a:solidFill>
      </dgm:spPr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единого методического пространства РСО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18AA97-2AEA-45B4-8FA2-55902B261EE8}" type="parTrans" cxnId="{E1B24683-4FD0-449C-AC8A-B3898F082401}">
      <dgm:prSet/>
      <dgm:spPr/>
      <dgm:t>
        <a:bodyPr/>
        <a:lstStyle/>
        <a:p>
          <a:endParaRPr lang="ru-RU"/>
        </a:p>
      </dgm:t>
    </dgm:pt>
    <dgm:pt modelId="{94D08AC0-348C-45FA-9AD3-705DB6DD25DA}" type="sibTrans" cxnId="{E1B24683-4FD0-449C-AC8A-B3898F082401}">
      <dgm:prSet/>
      <dgm:spPr/>
      <dgm:t>
        <a:bodyPr/>
        <a:lstStyle/>
        <a:p>
          <a:endParaRPr lang="ru-RU"/>
        </a:p>
      </dgm:t>
    </dgm:pt>
    <dgm:pt modelId="{693B110A-FE1F-4016-8188-D63083864641}">
      <dgm:prSet phldrT="[Текст]" custT="1"/>
      <dgm:spPr>
        <a:solidFill>
          <a:srgbClr val="6089CC"/>
        </a:solidFill>
      </dgm:spPr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малочисленность и низкая активность профессиональных объединений, 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138091-EBBA-4B70-837E-786247788DE2}" type="parTrans" cxnId="{EC7A08F4-8D97-411D-AA9A-33C39EB3F2E3}">
      <dgm:prSet/>
      <dgm:spPr/>
      <dgm:t>
        <a:bodyPr/>
        <a:lstStyle/>
        <a:p>
          <a:endParaRPr lang="ru-RU"/>
        </a:p>
      </dgm:t>
    </dgm:pt>
    <dgm:pt modelId="{69241B77-DC23-4C4F-ACF4-97CDAED0E850}" type="sibTrans" cxnId="{EC7A08F4-8D97-411D-AA9A-33C39EB3F2E3}">
      <dgm:prSet/>
      <dgm:spPr/>
      <dgm:t>
        <a:bodyPr/>
        <a:lstStyle/>
        <a:p>
          <a:endParaRPr lang="ru-RU"/>
        </a:p>
      </dgm:t>
    </dgm:pt>
    <dgm:pt modelId="{109FA9F9-54C9-4A60-BFEE-503278AA2370}">
      <dgm:prSet custT="1"/>
      <dgm:spPr>
        <a:solidFill>
          <a:srgbClr val="6089CC"/>
        </a:solidFill>
      </dgm:spPr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вертикальных и горизонтальных связей между профессиональными объединениями разных уровней и территорий</a:t>
          </a:r>
          <a:endParaRPr lang="ru-RU" sz="2000" b="1" dirty="0"/>
        </a:p>
      </dgm:t>
    </dgm:pt>
    <dgm:pt modelId="{A65A4EF1-E31A-46F8-A656-B86EDBBC1490}" type="parTrans" cxnId="{2B7D6EB5-F3BF-4207-91DF-9B3DF45F25B8}">
      <dgm:prSet/>
      <dgm:spPr/>
      <dgm:t>
        <a:bodyPr/>
        <a:lstStyle/>
        <a:p>
          <a:endParaRPr lang="ru-RU"/>
        </a:p>
      </dgm:t>
    </dgm:pt>
    <dgm:pt modelId="{DA566822-1B95-43C3-AD77-27D6DC9FE4E3}" type="sibTrans" cxnId="{2B7D6EB5-F3BF-4207-91DF-9B3DF45F25B8}">
      <dgm:prSet/>
      <dgm:spPr/>
      <dgm:t>
        <a:bodyPr/>
        <a:lstStyle/>
        <a:p>
          <a:endParaRPr lang="ru-RU"/>
        </a:p>
      </dgm:t>
    </dgm:pt>
    <dgm:pt modelId="{138572AD-645F-4396-A854-DDD3BC8D66EC}">
      <dgm:prSet custT="1"/>
      <dgm:spPr>
        <a:solidFill>
          <a:srgbClr val="6089CC"/>
        </a:solidFill>
      </dgm:spPr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разработаны механизмы взаимодействия методических структур различного уровня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40FBDA-5217-4FAF-A4AB-FD0969FF60C0}" type="parTrans" cxnId="{55FF44AE-122B-49D2-B54B-27773F74418E}">
      <dgm:prSet/>
      <dgm:spPr/>
      <dgm:t>
        <a:bodyPr/>
        <a:lstStyle/>
        <a:p>
          <a:endParaRPr lang="ru-RU"/>
        </a:p>
      </dgm:t>
    </dgm:pt>
    <dgm:pt modelId="{3885A597-6B5F-44B6-B3C9-F127DF71F2A8}" type="sibTrans" cxnId="{55FF44AE-122B-49D2-B54B-27773F74418E}">
      <dgm:prSet/>
      <dgm:spPr/>
      <dgm:t>
        <a:bodyPr/>
        <a:lstStyle/>
        <a:p>
          <a:endParaRPr lang="ru-RU"/>
        </a:p>
      </dgm:t>
    </dgm:pt>
    <dgm:pt modelId="{E5F24C54-CD35-4627-A6CC-54E25A87F76E}" type="pres">
      <dgm:prSet presAssocID="{DB8BA630-B0A9-4B8E-B35D-18EC62D44C3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B894E7B7-BFBB-4519-964E-486F8DE8309E}" type="pres">
      <dgm:prSet presAssocID="{DB8BA630-B0A9-4B8E-B35D-18EC62D44C38}" presName="Name1" presStyleCnt="0"/>
      <dgm:spPr/>
    </dgm:pt>
    <dgm:pt modelId="{4D1CDF20-8D02-49AD-850C-6832E9CA4026}" type="pres">
      <dgm:prSet presAssocID="{DB8BA630-B0A9-4B8E-B35D-18EC62D44C38}" presName="cycle" presStyleCnt="0"/>
      <dgm:spPr/>
    </dgm:pt>
    <dgm:pt modelId="{9FFA11FB-5154-4AD7-BEF6-28EF2008D5A4}" type="pres">
      <dgm:prSet presAssocID="{DB8BA630-B0A9-4B8E-B35D-18EC62D44C38}" presName="srcNode" presStyleLbl="node1" presStyleIdx="0" presStyleCnt="5"/>
      <dgm:spPr/>
    </dgm:pt>
    <dgm:pt modelId="{A1EFE90D-AFC2-4517-9B86-52DC991BB55F}" type="pres">
      <dgm:prSet presAssocID="{DB8BA630-B0A9-4B8E-B35D-18EC62D44C38}" presName="conn" presStyleLbl="parChTrans1D2" presStyleIdx="0" presStyleCnt="1"/>
      <dgm:spPr/>
      <dgm:t>
        <a:bodyPr/>
        <a:lstStyle/>
        <a:p>
          <a:endParaRPr lang="ru-RU"/>
        </a:p>
      </dgm:t>
    </dgm:pt>
    <dgm:pt modelId="{489AE760-F014-47DF-AB41-3134692C2265}" type="pres">
      <dgm:prSet presAssocID="{DB8BA630-B0A9-4B8E-B35D-18EC62D44C38}" presName="extraNode" presStyleLbl="node1" presStyleIdx="0" presStyleCnt="5"/>
      <dgm:spPr/>
    </dgm:pt>
    <dgm:pt modelId="{676674E6-4E3C-4C69-AC66-8C66328F147B}" type="pres">
      <dgm:prSet presAssocID="{DB8BA630-B0A9-4B8E-B35D-18EC62D44C38}" presName="dstNode" presStyleLbl="node1" presStyleIdx="0" presStyleCnt="5"/>
      <dgm:spPr/>
    </dgm:pt>
    <dgm:pt modelId="{24A79585-270F-4DA0-8879-C1F06C23680C}" type="pres">
      <dgm:prSet presAssocID="{181D33F2-1C45-4D61-A542-935C7D0A8053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54E802-9941-4639-863B-7138D598387C}" type="pres">
      <dgm:prSet presAssocID="{181D33F2-1C45-4D61-A542-935C7D0A8053}" presName="accent_1" presStyleCnt="0"/>
      <dgm:spPr/>
    </dgm:pt>
    <dgm:pt modelId="{7152C03A-D052-4677-8492-7611BBFFF0E1}" type="pres">
      <dgm:prSet presAssocID="{181D33F2-1C45-4D61-A542-935C7D0A8053}" presName="accentRepeatNode" presStyleLbl="solidFgAcc1" presStyleIdx="0" presStyleCnt="5"/>
      <dgm:spPr>
        <a:solidFill>
          <a:srgbClr val="FFFF00"/>
        </a:solidFill>
      </dgm:spPr>
      <dgm:t>
        <a:bodyPr/>
        <a:lstStyle/>
        <a:p>
          <a:endParaRPr lang="ru-RU"/>
        </a:p>
      </dgm:t>
    </dgm:pt>
    <dgm:pt modelId="{5CB61181-09B9-4D46-9E53-A066B00EDCA9}" type="pres">
      <dgm:prSet presAssocID="{295305C5-1510-49B1-B0E9-4A329D5E7E26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B44999-815C-4BA6-BD25-4F60AED8894A}" type="pres">
      <dgm:prSet presAssocID="{295305C5-1510-49B1-B0E9-4A329D5E7E26}" presName="accent_2" presStyleCnt="0"/>
      <dgm:spPr/>
    </dgm:pt>
    <dgm:pt modelId="{FFD2FDD5-5313-4DAA-9411-829119574BD8}" type="pres">
      <dgm:prSet presAssocID="{295305C5-1510-49B1-B0E9-4A329D5E7E26}" presName="accentRepeatNode" presStyleLbl="solidFgAcc1" presStyleIdx="1" presStyleCnt="5"/>
      <dgm:spPr>
        <a:solidFill>
          <a:srgbClr val="FFFF00"/>
        </a:solidFill>
      </dgm:spPr>
      <dgm:t>
        <a:bodyPr/>
        <a:lstStyle/>
        <a:p>
          <a:endParaRPr lang="ru-RU"/>
        </a:p>
      </dgm:t>
    </dgm:pt>
    <dgm:pt modelId="{4EC7BC95-59C0-472B-9A69-A5E6B4E8BA4C}" type="pres">
      <dgm:prSet presAssocID="{693B110A-FE1F-4016-8188-D63083864641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D73FFE-E0B0-46D8-990F-DB0770936FFC}" type="pres">
      <dgm:prSet presAssocID="{693B110A-FE1F-4016-8188-D63083864641}" presName="accent_3" presStyleCnt="0"/>
      <dgm:spPr/>
    </dgm:pt>
    <dgm:pt modelId="{4D3773C0-0385-4326-A62F-2937D36946B4}" type="pres">
      <dgm:prSet presAssocID="{693B110A-FE1F-4016-8188-D63083864641}" presName="accentRepeatNode" presStyleLbl="solidFgAcc1" presStyleIdx="2" presStyleCnt="5"/>
      <dgm:spPr>
        <a:solidFill>
          <a:srgbClr val="FFFF00"/>
        </a:solidFill>
      </dgm:spPr>
      <dgm:t>
        <a:bodyPr/>
        <a:lstStyle/>
        <a:p>
          <a:endParaRPr lang="ru-RU"/>
        </a:p>
      </dgm:t>
    </dgm:pt>
    <dgm:pt modelId="{44DF36E3-DE9B-45E2-8CBB-299E13ED68B5}" type="pres">
      <dgm:prSet presAssocID="{109FA9F9-54C9-4A60-BFEE-503278AA2370}" presName="text_4" presStyleLbl="node1" presStyleIdx="3" presStyleCnt="5" custLinFactNeighborX="2095" custLinFactNeighborY="-55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90B076-4618-4FE2-90E4-107FF94B7A3C}" type="pres">
      <dgm:prSet presAssocID="{109FA9F9-54C9-4A60-BFEE-503278AA2370}" presName="accent_4" presStyleCnt="0"/>
      <dgm:spPr/>
    </dgm:pt>
    <dgm:pt modelId="{724D8B69-9DE4-40B3-AC1C-5CFA84662CE3}" type="pres">
      <dgm:prSet presAssocID="{109FA9F9-54C9-4A60-BFEE-503278AA2370}" presName="accentRepeatNode" presStyleLbl="solidFgAcc1" presStyleIdx="3" presStyleCnt="5"/>
      <dgm:spPr>
        <a:solidFill>
          <a:srgbClr val="FFFF00"/>
        </a:solidFill>
      </dgm:spPr>
      <dgm:t>
        <a:bodyPr/>
        <a:lstStyle/>
        <a:p>
          <a:endParaRPr lang="ru-RU"/>
        </a:p>
      </dgm:t>
    </dgm:pt>
    <dgm:pt modelId="{AC42F774-C1FB-460A-A718-B6081232E2D1}" type="pres">
      <dgm:prSet presAssocID="{138572AD-645F-4396-A854-DDD3BC8D66EC}" presName="text_5" presStyleLbl="node1" presStyleIdx="4" presStyleCnt="5" custLinFactNeighborX="269" custLinFactNeighborY="58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BA1411-AC20-45D6-861F-C10E82A4C60C}" type="pres">
      <dgm:prSet presAssocID="{138572AD-645F-4396-A854-DDD3BC8D66EC}" presName="accent_5" presStyleCnt="0"/>
      <dgm:spPr/>
    </dgm:pt>
    <dgm:pt modelId="{A95C068C-5649-4959-ADEA-D3F348BB16FE}" type="pres">
      <dgm:prSet presAssocID="{138572AD-645F-4396-A854-DDD3BC8D66EC}" presName="accentRepeatNode" presStyleLbl="solidFgAcc1" presStyleIdx="4" presStyleCnt="5"/>
      <dgm:spPr>
        <a:solidFill>
          <a:srgbClr val="FFFF00"/>
        </a:solidFill>
      </dgm:spPr>
      <dgm:t>
        <a:bodyPr/>
        <a:lstStyle/>
        <a:p>
          <a:endParaRPr lang="ru-RU"/>
        </a:p>
      </dgm:t>
    </dgm:pt>
  </dgm:ptLst>
  <dgm:cxnLst>
    <dgm:cxn modelId="{873B2942-7CAC-4026-9C83-2AFE8FB86EA6}" type="presOf" srcId="{109FA9F9-54C9-4A60-BFEE-503278AA2370}" destId="{44DF36E3-DE9B-45E2-8CBB-299E13ED68B5}" srcOrd="0" destOrd="0" presId="urn:microsoft.com/office/officeart/2008/layout/VerticalCurvedList"/>
    <dgm:cxn modelId="{3743BDFE-F906-4C72-9C4B-49DBBA51989C}" srcId="{DB8BA630-B0A9-4B8E-B35D-18EC62D44C38}" destId="{181D33F2-1C45-4D61-A542-935C7D0A8053}" srcOrd="0" destOrd="0" parTransId="{81DD301C-1665-4828-B36D-DCB05D5E422A}" sibTransId="{5A3F2208-2E72-480C-B7EA-1FBA3B4A58FD}"/>
    <dgm:cxn modelId="{452213D1-124B-489B-BC47-188BC7DD1A89}" type="presOf" srcId="{138572AD-645F-4396-A854-DDD3BC8D66EC}" destId="{AC42F774-C1FB-460A-A718-B6081232E2D1}" srcOrd="0" destOrd="0" presId="urn:microsoft.com/office/officeart/2008/layout/VerticalCurvedList"/>
    <dgm:cxn modelId="{E1B24683-4FD0-449C-AC8A-B3898F082401}" srcId="{DB8BA630-B0A9-4B8E-B35D-18EC62D44C38}" destId="{295305C5-1510-49B1-B0E9-4A329D5E7E26}" srcOrd="1" destOrd="0" parTransId="{7018AA97-2AEA-45B4-8FA2-55902B261EE8}" sibTransId="{94D08AC0-348C-45FA-9AD3-705DB6DD25DA}"/>
    <dgm:cxn modelId="{B45AA768-AAE3-4173-A54B-23926C9A6878}" type="presOf" srcId="{295305C5-1510-49B1-B0E9-4A329D5E7E26}" destId="{5CB61181-09B9-4D46-9E53-A066B00EDCA9}" srcOrd="0" destOrd="0" presId="urn:microsoft.com/office/officeart/2008/layout/VerticalCurvedList"/>
    <dgm:cxn modelId="{75D44C05-897E-4FA3-9438-17B159777F68}" type="presOf" srcId="{DB8BA630-B0A9-4B8E-B35D-18EC62D44C38}" destId="{E5F24C54-CD35-4627-A6CC-54E25A87F76E}" srcOrd="0" destOrd="0" presId="urn:microsoft.com/office/officeart/2008/layout/VerticalCurvedList"/>
    <dgm:cxn modelId="{880B09B9-DC55-4F2D-AC84-40C8AC549D4B}" type="presOf" srcId="{693B110A-FE1F-4016-8188-D63083864641}" destId="{4EC7BC95-59C0-472B-9A69-A5E6B4E8BA4C}" srcOrd="0" destOrd="0" presId="urn:microsoft.com/office/officeart/2008/layout/VerticalCurvedList"/>
    <dgm:cxn modelId="{2B7D6EB5-F3BF-4207-91DF-9B3DF45F25B8}" srcId="{DB8BA630-B0A9-4B8E-B35D-18EC62D44C38}" destId="{109FA9F9-54C9-4A60-BFEE-503278AA2370}" srcOrd="3" destOrd="0" parTransId="{A65A4EF1-E31A-46F8-A656-B86EDBBC1490}" sibTransId="{DA566822-1B95-43C3-AD77-27D6DC9FE4E3}"/>
    <dgm:cxn modelId="{6F3FE55E-A8C0-43BD-BBE5-4333D775013B}" type="presOf" srcId="{5A3F2208-2E72-480C-B7EA-1FBA3B4A58FD}" destId="{A1EFE90D-AFC2-4517-9B86-52DC991BB55F}" srcOrd="0" destOrd="0" presId="urn:microsoft.com/office/officeart/2008/layout/VerticalCurvedList"/>
    <dgm:cxn modelId="{EC7A08F4-8D97-411D-AA9A-33C39EB3F2E3}" srcId="{DB8BA630-B0A9-4B8E-B35D-18EC62D44C38}" destId="{693B110A-FE1F-4016-8188-D63083864641}" srcOrd="2" destOrd="0" parTransId="{7C138091-EBBA-4B70-837E-786247788DE2}" sibTransId="{69241B77-DC23-4C4F-ACF4-97CDAED0E850}"/>
    <dgm:cxn modelId="{55FF44AE-122B-49D2-B54B-27773F74418E}" srcId="{DB8BA630-B0A9-4B8E-B35D-18EC62D44C38}" destId="{138572AD-645F-4396-A854-DDD3BC8D66EC}" srcOrd="4" destOrd="0" parTransId="{8E40FBDA-5217-4FAF-A4AB-FD0969FF60C0}" sibTransId="{3885A597-6B5F-44B6-B3C9-F127DF71F2A8}"/>
    <dgm:cxn modelId="{8328DFAC-8D59-4D4B-9ADE-A396EBE995D1}" type="presOf" srcId="{181D33F2-1C45-4D61-A542-935C7D0A8053}" destId="{24A79585-270F-4DA0-8879-C1F06C23680C}" srcOrd="0" destOrd="0" presId="urn:microsoft.com/office/officeart/2008/layout/VerticalCurvedList"/>
    <dgm:cxn modelId="{08D3C1C5-9911-4607-8122-93811EC2D1DE}" type="presParOf" srcId="{E5F24C54-CD35-4627-A6CC-54E25A87F76E}" destId="{B894E7B7-BFBB-4519-964E-486F8DE8309E}" srcOrd="0" destOrd="0" presId="urn:microsoft.com/office/officeart/2008/layout/VerticalCurvedList"/>
    <dgm:cxn modelId="{6B4D6A19-D434-433F-AE89-073088DF4F79}" type="presParOf" srcId="{B894E7B7-BFBB-4519-964E-486F8DE8309E}" destId="{4D1CDF20-8D02-49AD-850C-6832E9CA4026}" srcOrd="0" destOrd="0" presId="urn:microsoft.com/office/officeart/2008/layout/VerticalCurvedList"/>
    <dgm:cxn modelId="{C2E737BF-0AD3-400C-9152-4E4072C2A5B0}" type="presParOf" srcId="{4D1CDF20-8D02-49AD-850C-6832E9CA4026}" destId="{9FFA11FB-5154-4AD7-BEF6-28EF2008D5A4}" srcOrd="0" destOrd="0" presId="urn:microsoft.com/office/officeart/2008/layout/VerticalCurvedList"/>
    <dgm:cxn modelId="{0A6E3F07-916A-4FF5-9CB8-9C2E2B69CA28}" type="presParOf" srcId="{4D1CDF20-8D02-49AD-850C-6832E9CA4026}" destId="{A1EFE90D-AFC2-4517-9B86-52DC991BB55F}" srcOrd="1" destOrd="0" presId="urn:microsoft.com/office/officeart/2008/layout/VerticalCurvedList"/>
    <dgm:cxn modelId="{6A2D2AB8-8DF7-4888-8571-2D706EB29067}" type="presParOf" srcId="{4D1CDF20-8D02-49AD-850C-6832E9CA4026}" destId="{489AE760-F014-47DF-AB41-3134692C2265}" srcOrd="2" destOrd="0" presId="urn:microsoft.com/office/officeart/2008/layout/VerticalCurvedList"/>
    <dgm:cxn modelId="{7198BFFA-4A55-4D35-A8D8-8EE949F98F34}" type="presParOf" srcId="{4D1CDF20-8D02-49AD-850C-6832E9CA4026}" destId="{676674E6-4E3C-4C69-AC66-8C66328F147B}" srcOrd="3" destOrd="0" presId="urn:microsoft.com/office/officeart/2008/layout/VerticalCurvedList"/>
    <dgm:cxn modelId="{27748287-00B4-4348-A4B2-B47BB66C7202}" type="presParOf" srcId="{B894E7B7-BFBB-4519-964E-486F8DE8309E}" destId="{24A79585-270F-4DA0-8879-C1F06C23680C}" srcOrd="1" destOrd="0" presId="urn:microsoft.com/office/officeart/2008/layout/VerticalCurvedList"/>
    <dgm:cxn modelId="{655AAF5A-F731-41C2-BAEB-8F33B37A7CEF}" type="presParOf" srcId="{B894E7B7-BFBB-4519-964E-486F8DE8309E}" destId="{8554E802-9941-4639-863B-7138D598387C}" srcOrd="2" destOrd="0" presId="urn:microsoft.com/office/officeart/2008/layout/VerticalCurvedList"/>
    <dgm:cxn modelId="{4D7CD859-E4FC-481E-A35A-A48A85FE3D3F}" type="presParOf" srcId="{8554E802-9941-4639-863B-7138D598387C}" destId="{7152C03A-D052-4677-8492-7611BBFFF0E1}" srcOrd="0" destOrd="0" presId="urn:microsoft.com/office/officeart/2008/layout/VerticalCurvedList"/>
    <dgm:cxn modelId="{4225C15E-83AE-4B50-A575-CBD0F9C993B1}" type="presParOf" srcId="{B894E7B7-BFBB-4519-964E-486F8DE8309E}" destId="{5CB61181-09B9-4D46-9E53-A066B00EDCA9}" srcOrd="3" destOrd="0" presId="urn:microsoft.com/office/officeart/2008/layout/VerticalCurvedList"/>
    <dgm:cxn modelId="{EE59E00C-EBD4-4741-915C-4A7E7877F72C}" type="presParOf" srcId="{B894E7B7-BFBB-4519-964E-486F8DE8309E}" destId="{4BB44999-815C-4BA6-BD25-4F60AED8894A}" srcOrd="4" destOrd="0" presId="urn:microsoft.com/office/officeart/2008/layout/VerticalCurvedList"/>
    <dgm:cxn modelId="{8E79BCA8-AD2F-4335-9A08-05C3A9148D08}" type="presParOf" srcId="{4BB44999-815C-4BA6-BD25-4F60AED8894A}" destId="{FFD2FDD5-5313-4DAA-9411-829119574BD8}" srcOrd="0" destOrd="0" presId="urn:microsoft.com/office/officeart/2008/layout/VerticalCurvedList"/>
    <dgm:cxn modelId="{6254E55B-9BBE-46B7-8503-78D9113DCB75}" type="presParOf" srcId="{B894E7B7-BFBB-4519-964E-486F8DE8309E}" destId="{4EC7BC95-59C0-472B-9A69-A5E6B4E8BA4C}" srcOrd="5" destOrd="0" presId="urn:microsoft.com/office/officeart/2008/layout/VerticalCurvedList"/>
    <dgm:cxn modelId="{59C7BAB8-CFDD-48FB-A15E-9F516ABB1F1F}" type="presParOf" srcId="{B894E7B7-BFBB-4519-964E-486F8DE8309E}" destId="{19D73FFE-E0B0-46D8-990F-DB0770936FFC}" srcOrd="6" destOrd="0" presId="urn:microsoft.com/office/officeart/2008/layout/VerticalCurvedList"/>
    <dgm:cxn modelId="{12567E47-E9F2-49ED-A027-22D5C6ED3CD0}" type="presParOf" srcId="{19D73FFE-E0B0-46D8-990F-DB0770936FFC}" destId="{4D3773C0-0385-4326-A62F-2937D36946B4}" srcOrd="0" destOrd="0" presId="urn:microsoft.com/office/officeart/2008/layout/VerticalCurvedList"/>
    <dgm:cxn modelId="{F5F138F8-A73B-4234-A9E0-6D1D292C4864}" type="presParOf" srcId="{B894E7B7-BFBB-4519-964E-486F8DE8309E}" destId="{44DF36E3-DE9B-45E2-8CBB-299E13ED68B5}" srcOrd="7" destOrd="0" presId="urn:microsoft.com/office/officeart/2008/layout/VerticalCurvedList"/>
    <dgm:cxn modelId="{94BAB4AD-F120-4C03-AD75-544A94ACA611}" type="presParOf" srcId="{B894E7B7-BFBB-4519-964E-486F8DE8309E}" destId="{CF90B076-4618-4FE2-90E4-107FF94B7A3C}" srcOrd="8" destOrd="0" presId="urn:microsoft.com/office/officeart/2008/layout/VerticalCurvedList"/>
    <dgm:cxn modelId="{42E9A5FB-E8EF-4C49-BC2C-0AF617B3F3C2}" type="presParOf" srcId="{CF90B076-4618-4FE2-90E4-107FF94B7A3C}" destId="{724D8B69-9DE4-40B3-AC1C-5CFA84662CE3}" srcOrd="0" destOrd="0" presId="urn:microsoft.com/office/officeart/2008/layout/VerticalCurvedList"/>
    <dgm:cxn modelId="{D72E9697-4BE1-41FF-AAFD-90C6ED2BEBD0}" type="presParOf" srcId="{B894E7B7-BFBB-4519-964E-486F8DE8309E}" destId="{AC42F774-C1FB-460A-A718-B6081232E2D1}" srcOrd="9" destOrd="0" presId="urn:microsoft.com/office/officeart/2008/layout/VerticalCurvedList"/>
    <dgm:cxn modelId="{07080094-92A9-42D4-A58D-06590B4CBDD9}" type="presParOf" srcId="{B894E7B7-BFBB-4519-964E-486F8DE8309E}" destId="{3ABA1411-AC20-45D6-861F-C10E82A4C60C}" srcOrd="10" destOrd="0" presId="urn:microsoft.com/office/officeart/2008/layout/VerticalCurvedList"/>
    <dgm:cxn modelId="{6E3A7BA6-C286-4F0C-9E0C-10E0F75F6887}" type="presParOf" srcId="{3ABA1411-AC20-45D6-861F-C10E82A4C60C}" destId="{A95C068C-5649-4959-ADEA-D3F348BB16F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B8BA630-B0A9-4B8E-B35D-18EC62D44C3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1D33F2-1C45-4D61-A542-935C7D0A8053}">
      <dgm:prSet phldrT="[Текст]" custT="1"/>
      <dgm:spPr>
        <a:solidFill>
          <a:srgbClr val="6089CC"/>
        </a:solidFill>
      </dgm:spPr>
      <dgm:t>
        <a:bodyPr/>
        <a:lstStyle/>
        <a:p>
          <a:r>
            <a:rPr lang="ru-RU" sz="2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Тьюторское сопровождение педагогов в системе непрерывного профессионального образования</a:t>
          </a:r>
          <a:endParaRPr lang="ru-RU" sz="24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DD301C-1665-4828-B36D-DCB05D5E422A}" type="parTrans" cxnId="{3743BDFE-F906-4C72-9C4B-49DBBA51989C}">
      <dgm:prSet/>
      <dgm:spPr/>
      <dgm:t>
        <a:bodyPr/>
        <a:lstStyle/>
        <a:p>
          <a:endParaRPr lang="ru-RU"/>
        </a:p>
      </dgm:t>
    </dgm:pt>
    <dgm:pt modelId="{5A3F2208-2E72-480C-B7EA-1FBA3B4A58FD}" type="sibTrans" cxnId="{3743BDFE-F906-4C72-9C4B-49DBBA51989C}">
      <dgm:prSet/>
      <dgm:spPr/>
      <dgm:t>
        <a:bodyPr/>
        <a:lstStyle/>
        <a:p>
          <a:endParaRPr lang="ru-RU"/>
        </a:p>
      </dgm:t>
    </dgm:pt>
    <dgm:pt modelId="{295305C5-1510-49B1-B0E9-4A329D5E7E26}">
      <dgm:prSet phldrT="[Текст]" custT="1"/>
      <dgm:spPr>
        <a:solidFill>
          <a:srgbClr val="6089CC"/>
        </a:solidFill>
      </dgm:spPr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Объединение регионально-муниципальных ресурсов 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18AA97-2AEA-45B4-8FA2-55902B261EE8}" type="parTrans" cxnId="{E1B24683-4FD0-449C-AC8A-B3898F082401}">
      <dgm:prSet/>
      <dgm:spPr/>
      <dgm:t>
        <a:bodyPr/>
        <a:lstStyle/>
        <a:p>
          <a:endParaRPr lang="ru-RU"/>
        </a:p>
      </dgm:t>
    </dgm:pt>
    <dgm:pt modelId="{94D08AC0-348C-45FA-9AD3-705DB6DD25DA}" type="sibTrans" cxnId="{E1B24683-4FD0-449C-AC8A-B3898F082401}">
      <dgm:prSet/>
      <dgm:spPr/>
      <dgm:t>
        <a:bodyPr/>
        <a:lstStyle/>
        <a:p>
          <a:endParaRPr lang="ru-RU"/>
        </a:p>
      </dgm:t>
    </dgm:pt>
    <dgm:pt modelId="{693B110A-FE1F-4016-8188-D63083864641}">
      <dgm:prSet phldrT="[Текст]" custT="1"/>
      <dgm:spPr>
        <a:solidFill>
          <a:srgbClr val="6089CC"/>
        </a:solidFill>
      </dgm:spPr>
      <dgm:t>
        <a:bodyPr/>
        <a:lstStyle/>
        <a:p>
          <a:r>
            <a:rPr lang="ru-RU" sz="2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Системно выстроенная работа по формированию сетевых ресурсов и созданию вертикали и горизонтали профессиональных объединений</a:t>
          </a:r>
          <a:endParaRPr lang="ru-RU" sz="24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138091-EBBA-4B70-837E-786247788DE2}" type="parTrans" cxnId="{EC7A08F4-8D97-411D-AA9A-33C39EB3F2E3}">
      <dgm:prSet/>
      <dgm:spPr/>
      <dgm:t>
        <a:bodyPr/>
        <a:lstStyle/>
        <a:p>
          <a:endParaRPr lang="ru-RU"/>
        </a:p>
      </dgm:t>
    </dgm:pt>
    <dgm:pt modelId="{69241B77-DC23-4C4F-ACF4-97CDAED0E850}" type="sibTrans" cxnId="{EC7A08F4-8D97-411D-AA9A-33C39EB3F2E3}">
      <dgm:prSet/>
      <dgm:spPr/>
      <dgm:t>
        <a:bodyPr/>
        <a:lstStyle/>
        <a:p>
          <a:endParaRPr lang="ru-RU"/>
        </a:p>
      </dgm:t>
    </dgm:pt>
    <dgm:pt modelId="{E5F24C54-CD35-4627-A6CC-54E25A87F76E}" type="pres">
      <dgm:prSet presAssocID="{DB8BA630-B0A9-4B8E-B35D-18EC62D44C3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B894E7B7-BFBB-4519-964E-486F8DE8309E}" type="pres">
      <dgm:prSet presAssocID="{DB8BA630-B0A9-4B8E-B35D-18EC62D44C38}" presName="Name1" presStyleCnt="0"/>
      <dgm:spPr/>
    </dgm:pt>
    <dgm:pt modelId="{4D1CDF20-8D02-49AD-850C-6832E9CA4026}" type="pres">
      <dgm:prSet presAssocID="{DB8BA630-B0A9-4B8E-B35D-18EC62D44C38}" presName="cycle" presStyleCnt="0"/>
      <dgm:spPr/>
    </dgm:pt>
    <dgm:pt modelId="{9FFA11FB-5154-4AD7-BEF6-28EF2008D5A4}" type="pres">
      <dgm:prSet presAssocID="{DB8BA630-B0A9-4B8E-B35D-18EC62D44C38}" presName="srcNode" presStyleLbl="node1" presStyleIdx="0" presStyleCnt="3"/>
      <dgm:spPr/>
    </dgm:pt>
    <dgm:pt modelId="{A1EFE90D-AFC2-4517-9B86-52DC991BB55F}" type="pres">
      <dgm:prSet presAssocID="{DB8BA630-B0A9-4B8E-B35D-18EC62D44C38}" presName="conn" presStyleLbl="parChTrans1D2" presStyleIdx="0" presStyleCnt="1"/>
      <dgm:spPr/>
      <dgm:t>
        <a:bodyPr/>
        <a:lstStyle/>
        <a:p>
          <a:endParaRPr lang="ru-RU"/>
        </a:p>
      </dgm:t>
    </dgm:pt>
    <dgm:pt modelId="{489AE760-F014-47DF-AB41-3134692C2265}" type="pres">
      <dgm:prSet presAssocID="{DB8BA630-B0A9-4B8E-B35D-18EC62D44C38}" presName="extraNode" presStyleLbl="node1" presStyleIdx="0" presStyleCnt="3"/>
      <dgm:spPr/>
    </dgm:pt>
    <dgm:pt modelId="{676674E6-4E3C-4C69-AC66-8C66328F147B}" type="pres">
      <dgm:prSet presAssocID="{DB8BA630-B0A9-4B8E-B35D-18EC62D44C38}" presName="dstNode" presStyleLbl="node1" presStyleIdx="0" presStyleCnt="3"/>
      <dgm:spPr/>
    </dgm:pt>
    <dgm:pt modelId="{24A79585-270F-4DA0-8879-C1F06C23680C}" type="pres">
      <dgm:prSet presAssocID="{181D33F2-1C45-4D61-A542-935C7D0A8053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54E802-9941-4639-863B-7138D598387C}" type="pres">
      <dgm:prSet presAssocID="{181D33F2-1C45-4D61-A542-935C7D0A8053}" presName="accent_1" presStyleCnt="0"/>
      <dgm:spPr/>
    </dgm:pt>
    <dgm:pt modelId="{7152C03A-D052-4677-8492-7611BBFFF0E1}" type="pres">
      <dgm:prSet presAssocID="{181D33F2-1C45-4D61-A542-935C7D0A8053}" presName="accentRepeatNode" presStyleLbl="solidFgAcc1" presStyleIdx="0" presStyleCnt="3"/>
      <dgm:spPr>
        <a:solidFill>
          <a:srgbClr val="FFFF00"/>
        </a:solidFill>
      </dgm:spPr>
      <dgm:t>
        <a:bodyPr/>
        <a:lstStyle/>
        <a:p>
          <a:endParaRPr lang="ru-RU"/>
        </a:p>
      </dgm:t>
    </dgm:pt>
    <dgm:pt modelId="{5CB61181-09B9-4D46-9E53-A066B00EDCA9}" type="pres">
      <dgm:prSet presAssocID="{295305C5-1510-49B1-B0E9-4A329D5E7E26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B44999-815C-4BA6-BD25-4F60AED8894A}" type="pres">
      <dgm:prSet presAssocID="{295305C5-1510-49B1-B0E9-4A329D5E7E26}" presName="accent_2" presStyleCnt="0"/>
      <dgm:spPr/>
    </dgm:pt>
    <dgm:pt modelId="{FFD2FDD5-5313-4DAA-9411-829119574BD8}" type="pres">
      <dgm:prSet presAssocID="{295305C5-1510-49B1-B0E9-4A329D5E7E26}" presName="accentRepeatNode" presStyleLbl="solidFgAcc1" presStyleIdx="1" presStyleCnt="3"/>
      <dgm:spPr>
        <a:solidFill>
          <a:srgbClr val="FFFF00"/>
        </a:solidFill>
      </dgm:spPr>
      <dgm:t>
        <a:bodyPr/>
        <a:lstStyle/>
        <a:p>
          <a:endParaRPr lang="ru-RU"/>
        </a:p>
      </dgm:t>
    </dgm:pt>
    <dgm:pt modelId="{4EC7BC95-59C0-472B-9A69-A5E6B4E8BA4C}" type="pres">
      <dgm:prSet presAssocID="{693B110A-FE1F-4016-8188-D63083864641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D73FFE-E0B0-46D8-990F-DB0770936FFC}" type="pres">
      <dgm:prSet presAssocID="{693B110A-FE1F-4016-8188-D63083864641}" presName="accent_3" presStyleCnt="0"/>
      <dgm:spPr/>
    </dgm:pt>
    <dgm:pt modelId="{4D3773C0-0385-4326-A62F-2937D36946B4}" type="pres">
      <dgm:prSet presAssocID="{693B110A-FE1F-4016-8188-D63083864641}" presName="accentRepeatNode" presStyleLbl="solidFgAcc1" presStyleIdx="2" presStyleCnt="3" custLinFactNeighborX="10196" custLinFactNeighborY="-4843"/>
      <dgm:spPr>
        <a:solidFill>
          <a:srgbClr val="FFFF00"/>
        </a:solidFill>
      </dgm:spPr>
      <dgm:t>
        <a:bodyPr/>
        <a:lstStyle/>
        <a:p>
          <a:endParaRPr lang="ru-RU"/>
        </a:p>
      </dgm:t>
    </dgm:pt>
  </dgm:ptLst>
  <dgm:cxnLst>
    <dgm:cxn modelId="{57C93BBC-04F1-4C47-8050-009580A2B6B0}" type="presOf" srcId="{693B110A-FE1F-4016-8188-D63083864641}" destId="{4EC7BC95-59C0-472B-9A69-A5E6B4E8BA4C}" srcOrd="0" destOrd="0" presId="urn:microsoft.com/office/officeart/2008/layout/VerticalCurvedList"/>
    <dgm:cxn modelId="{E174E34A-229E-41FD-969F-444C329F9254}" type="presOf" srcId="{181D33F2-1C45-4D61-A542-935C7D0A8053}" destId="{24A79585-270F-4DA0-8879-C1F06C23680C}" srcOrd="0" destOrd="0" presId="urn:microsoft.com/office/officeart/2008/layout/VerticalCurvedList"/>
    <dgm:cxn modelId="{3743BDFE-F906-4C72-9C4B-49DBBA51989C}" srcId="{DB8BA630-B0A9-4B8E-B35D-18EC62D44C38}" destId="{181D33F2-1C45-4D61-A542-935C7D0A8053}" srcOrd="0" destOrd="0" parTransId="{81DD301C-1665-4828-B36D-DCB05D5E422A}" sibTransId="{5A3F2208-2E72-480C-B7EA-1FBA3B4A58FD}"/>
    <dgm:cxn modelId="{EC7A08F4-8D97-411D-AA9A-33C39EB3F2E3}" srcId="{DB8BA630-B0A9-4B8E-B35D-18EC62D44C38}" destId="{693B110A-FE1F-4016-8188-D63083864641}" srcOrd="2" destOrd="0" parTransId="{7C138091-EBBA-4B70-837E-786247788DE2}" sibTransId="{69241B77-DC23-4C4F-ACF4-97CDAED0E850}"/>
    <dgm:cxn modelId="{C4F77C76-AE5A-44F4-96C9-2C169459A09C}" type="presOf" srcId="{295305C5-1510-49B1-B0E9-4A329D5E7E26}" destId="{5CB61181-09B9-4D46-9E53-A066B00EDCA9}" srcOrd="0" destOrd="0" presId="urn:microsoft.com/office/officeart/2008/layout/VerticalCurvedList"/>
    <dgm:cxn modelId="{ABEBD48E-45BD-4DAB-A32A-51824D230D31}" type="presOf" srcId="{5A3F2208-2E72-480C-B7EA-1FBA3B4A58FD}" destId="{A1EFE90D-AFC2-4517-9B86-52DC991BB55F}" srcOrd="0" destOrd="0" presId="urn:microsoft.com/office/officeart/2008/layout/VerticalCurvedList"/>
    <dgm:cxn modelId="{E1B24683-4FD0-449C-AC8A-B3898F082401}" srcId="{DB8BA630-B0A9-4B8E-B35D-18EC62D44C38}" destId="{295305C5-1510-49B1-B0E9-4A329D5E7E26}" srcOrd="1" destOrd="0" parTransId="{7018AA97-2AEA-45B4-8FA2-55902B261EE8}" sibTransId="{94D08AC0-348C-45FA-9AD3-705DB6DD25DA}"/>
    <dgm:cxn modelId="{ABABC0A7-7F0B-4803-A8B3-87A48E17283E}" type="presOf" srcId="{DB8BA630-B0A9-4B8E-B35D-18EC62D44C38}" destId="{E5F24C54-CD35-4627-A6CC-54E25A87F76E}" srcOrd="0" destOrd="0" presId="urn:microsoft.com/office/officeart/2008/layout/VerticalCurvedList"/>
    <dgm:cxn modelId="{16C7B46E-23E0-4311-9DD7-34DBEE762E0E}" type="presParOf" srcId="{E5F24C54-CD35-4627-A6CC-54E25A87F76E}" destId="{B894E7B7-BFBB-4519-964E-486F8DE8309E}" srcOrd="0" destOrd="0" presId="urn:microsoft.com/office/officeart/2008/layout/VerticalCurvedList"/>
    <dgm:cxn modelId="{135CB3D4-4D68-4DD0-BECA-692FDD5BE275}" type="presParOf" srcId="{B894E7B7-BFBB-4519-964E-486F8DE8309E}" destId="{4D1CDF20-8D02-49AD-850C-6832E9CA4026}" srcOrd="0" destOrd="0" presId="urn:microsoft.com/office/officeart/2008/layout/VerticalCurvedList"/>
    <dgm:cxn modelId="{B1BB72E7-AB61-452D-B3E2-86BF28D411ED}" type="presParOf" srcId="{4D1CDF20-8D02-49AD-850C-6832E9CA4026}" destId="{9FFA11FB-5154-4AD7-BEF6-28EF2008D5A4}" srcOrd="0" destOrd="0" presId="urn:microsoft.com/office/officeart/2008/layout/VerticalCurvedList"/>
    <dgm:cxn modelId="{1305587C-439E-426D-ADB9-7EEA80D68B58}" type="presParOf" srcId="{4D1CDF20-8D02-49AD-850C-6832E9CA4026}" destId="{A1EFE90D-AFC2-4517-9B86-52DC991BB55F}" srcOrd="1" destOrd="0" presId="urn:microsoft.com/office/officeart/2008/layout/VerticalCurvedList"/>
    <dgm:cxn modelId="{A9302A50-5632-4EA8-8702-2132730AD577}" type="presParOf" srcId="{4D1CDF20-8D02-49AD-850C-6832E9CA4026}" destId="{489AE760-F014-47DF-AB41-3134692C2265}" srcOrd="2" destOrd="0" presId="urn:microsoft.com/office/officeart/2008/layout/VerticalCurvedList"/>
    <dgm:cxn modelId="{3DBF96BC-B383-4CAC-940F-BAF030FE6C64}" type="presParOf" srcId="{4D1CDF20-8D02-49AD-850C-6832E9CA4026}" destId="{676674E6-4E3C-4C69-AC66-8C66328F147B}" srcOrd="3" destOrd="0" presId="urn:microsoft.com/office/officeart/2008/layout/VerticalCurvedList"/>
    <dgm:cxn modelId="{CC97BA17-ADA9-4145-BBC4-9E4D7D7E480C}" type="presParOf" srcId="{B894E7B7-BFBB-4519-964E-486F8DE8309E}" destId="{24A79585-270F-4DA0-8879-C1F06C23680C}" srcOrd="1" destOrd="0" presId="urn:microsoft.com/office/officeart/2008/layout/VerticalCurvedList"/>
    <dgm:cxn modelId="{84C42388-F8DE-4B7A-B122-EE5BABA5DC47}" type="presParOf" srcId="{B894E7B7-BFBB-4519-964E-486F8DE8309E}" destId="{8554E802-9941-4639-863B-7138D598387C}" srcOrd="2" destOrd="0" presId="urn:microsoft.com/office/officeart/2008/layout/VerticalCurvedList"/>
    <dgm:cxn modelId="{62AA19CD-EE4C-4A90-B8A9-7BC8C29C88CD}" type="presParOf" srcId="{8554E802-9941-4639-863B-7138D598387C}" destId="{7152C03A-D052-4677-8492-7611BBFFF0E1}" srcOrd="0" destOrd="0" presId="urn:microsoft.com/office/officeart/2008/layout/VerticalCurvedList"/>
    <dgm:cxn modelId="{03E656D8-C5AD-4D8B-94FC-354E26F4BB03}" type="presParOf" srcId="{B894E7B7-BFBB-4519-964E-486F8DE8309E}" destId="{5CB61181-09B9-4D46-9E53-A066B00EDCA9}" srcOrd="3" destOrd="0" presId="urn:microsoft.com/office/officeart/2008/layout/VerticalCurvedList"/>
    <dgm:cxn modelId="{4F147CA0-A538-4EDC-BC23-060C7E2E0DA4}" type="presParOf" srcId="{B894E7B7-BFBB-4519-964E-486F8DE8309E}" destId="{4BB44999-815C-4BA6-BD25-4F60AED8894A}" srcOrd="4" destOrd="0" presId="urn:microsoft.com/office/officeart/2008/layout/VerticalCurvedList"/>
    <dgm:cxn modelId="{9C3EC4F4-9D06-4668-B36D-0FDC4C566BE4}" type="presParOf" srcId="{4BB44999-815C-4BA6-BD25-4F60AED8894A}" destId="{FFD2FDD5-5313-4DAA-9411-829119574BD8}" srcOrd="0" destOrd="0" presId="urn:microsoft.com/office/officeart/2008/layout/VerticalCurvedList"/>
    <dgm:cxn modelId="{56F92457-DC3E-43E2-8D4C-BB556E14B3E4}" type="presParOf" srcId="{B894E7B7-BFBB-4519-964E-486F8DE8309E}" destId="{4EC7BC95-59C0-472B-9A69-A5E6B4E8BA4C}" srcOrd="5" destOrd="0" presId="urn:microsoft.com/office/officeart/2008/layout/VerticalCurvedList"/>
    <dgm:cxn modelId="{9CAFF0CF-D951-4E03-869C-4AFE1E0B5963}" type="presParOf" srcId="{B894E7B7-BFBB-4519-964E-486F8DE8309E}" destId="{19D73FFE-E0B0-46D8-990F-DB0770936FFC}" srcOrd="6" destOrd="0" presId="urn:microsoft.com/office/officeart/2008/layout/VerticalCurvedList"/>
    <dgm:cxn modelId="{D58FA88C-3181-4CB6-BF23-FE1F8564C72E}" type="presParOf" srcId="{19D73FFE-E0B0-46D8-990F-DB0770936FFC}" destId="{4D3773C0-0385-4326-A62F-2937D36946B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AD26FD6-F781-48CC-B44B-FA98CE67BE88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71F330-0267-43DB-9D2F-3F6E6AF7D376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Разработана модель единой методической службы РСО</a:t>
          </a:r>
          <a:endParaRPr lang="ru-RU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3D21D5-A6ED-4818-B6BE-FDB6C087997B}" type="parTrans" cxnId="{D8139AA7-682E-4B5D-A1EF-E278BC4BB7E0}">
      <dgm:prSet/>
      <dgm:spPr/>
      <dgm:t>
        <a:bodyPr/>
        <a:lstStyle/>
        <a:p>
          <a:endParaRPr lang="ru-RU"/>
        </a:p>
      </dgm:t>
    </dgm:pt>
    <dgm:pt modelId="{D812BBC6-BA13-4CCA-89D6-A7285BE69BC2}" type="sibTrans" cxnId="{D8139AA7-682E-4B5D-A1EF-E278BC4BB7E0}">
      <dgm:prSet/>
      <dgm:spPr/>
      <dgm:t>
        <a:bodyPr/>
        <a:lstStyle/>
        <a:p>
          <a:endParaRPr lang="ru-RU"/>
        </a:p>
      </dgm:t>
    </dgm:pt>
    <dgm:pt modelId="{EE43E794-EA3E-427B-A53F-6BAC5F9EFB1B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Концепция</a:t>
          </a:r>
          <a:endParaRPr lang="ru-RU" sz="24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6D688E-3E2C-46B7-BEBD-AE65A31B157B}" type="parTrans" cxnId="{E7E69918-8BEE-497A-8463-815154BD2674}">
      <dgm:prSet/>
      <dgm:spPr/>
      <dgm:t>
        <a:bodyPr/>
        <a:lstStyle/>
        <a:p>
          <a:endParaRPr lang="ru-RU"/>
        </a:p>
      </dgm:t>
    </dgm:pt>
    <dgm:pt modelId="{ED46656F-BF54-432C-B7E8-5A1D09C394E9}" type="sibTrans" cxnId="{E7E69918-8BEE-497A-8463-815154BD2674}">
      <dgm:prSet/>
      <dgm:spPr/>
      <dgm:t>
        <a:bodyPr/>
        <a:lstStyle/>
        <a:p>
          <a:endParaRPr lang="ru-RU"/>
        </a:p>
      </dgm:t>
    </dgm:pt>
    <dgm:pt modelId="{98F009C8-DEB0-40A1-9A0C-DE1CC5EA6FA0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Положение</a:t>
          </a:r>
          <a:endParaRPr lang="ru-RU" sz="24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5704DE-4051-459B-B521-D54F1F4E8FEE}" type="parTrans" cxnId="{8B0103D3-7F49-4F6C-B7B0-CB220BC5890F}">
      <dgm:prSet/>
      <dgm:spPr/>
      <dgm:t>
        <a:bodyPr/>
        <a:lstStyle/>
        <a:p>
          <a:endParaRPr lang="ru-RU"/>
        </a:p>
      </dgm:t>
    </dgm:pt>
    <dgm:pt modelId="{B9AE18A5-517D-4C97-B9A1-AE69D3923F43}" type="sibTrans" cxnId="{8B0103D3-7F49-4F6C-B7B0-CB220BC5890F}">
      <dgm:prSet/>
      <dgm:spPr/>
      <dgm:t>
        <a:bodyPr/>
        <a:lstStyle/>
        <a:p>
          <a:endParaRPr lang="ru-RU"/>
        </a:p>
      </dgm:t>
    </dgm:pt>
    <dgm:pt modelId="{A07AA391-546A-4D07-B54C-84AF69CA02BA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Созданы региональные предметные методические объединения, как подразделения РУМО</a:t>
          </a:r>
          <a:endParaRPr lang="ru-RU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CD2688-C5DD-43B5-B066-A953D57C7D62}" type="parTrans" cxnId="{7B69E660-39F3-4CBA-9FD5-2F59B10246AC}">
      <dgm:prSet/>
      <dgm:spPr/>
      <dgm:t>
        <a:bodyPr/>
        <a:lstStyle/>
        <a:p>
          <a:endParaRPr lang="ru-RU"/>
        </a:p>
      </dgm:t>
    </dgm:pt>
    <dgm:pt modelId="{83635F62-D6F0-42F1-BB2F-71315C8243E3}" type="sibTrans" cxnId="{7B69E660-39F3-4CBA-9FD5-2F59B10246AC}">
      <dgm:prSet/>
      <dgm:spPr/>
      <dgm:t>
        <a:bodyPr/>
        <a:lstStyle/>
        <a:p>
          <a:endParaRPr lang="ru-RU"/>
        </a:p>
      </dgm:t>
    </dgm:pt>
    <dgm:pt modelId="{0D3ED218-0A43-4856-98DF-93C75BD5EFD4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Единое положение</a:t>
          </a:r>
          <a:endParaRPr lang="ru-RU" sz="24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DE6BDA-5FAF-453F-B896-6F59D9EEF275}" type="parTrans" cxnId="{50BC9892-BCBD-4B74-A917-DF32D4808CFF}">
      <dgm:prSet/>
      <dgm:spPr/>
      <dgm:t>
        <a:bodyPr/>
        <a:lstStyle/>
        <a:p>
          <a:endParaRPr lang="ru-RU"/>
        </a:p>
      </dgm:t>
    </dgm:pt>
    <dgm:pt modelId="{7C823B41-A268-4C91-820A-E0B17D92F31E}" type="sibTrans" cxnId="{50BC9892-BCBD-4B74-A917-DF32D4808CFF}">
      <dgm:prSet/>
      <dgm:spPr/>
      <dgm:t>
        <a:bodyPr/>
        <a:lstStyle/>
        <a:p>
          <a:endParaRPr lang="ru-RU"/>
        </a:p>
      </dgm:t>
    </dgm:pt>
    <dgm:pt modelId="{33C7C495-E73B-421B-88E7-FA8A5B19DA0C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Согласованные планы работ</a:t>
          </a:r>
          <a:endParaRPr lang="ru-RU" sz="24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6003AA-F0CF-424F-A463-09BD2F231973}" type="parTrans" cxnId="{B0E1FE87-F0EA-4E50-A221-4DDDC106BE3B}">
      <dgm:prSet/>
      <dgm:spPr/>
      <dgm:t>
        <a:bodyPr/>
        <a:lstStyle/>
        <a:p>
          <a:endParaRPr lang="ru-RU"/>
        </a:p>
      </dgm:t>
    </dgm:pt>
    <dgm:pt modelId="{01263C2F-F5E8-42AB-865B-B1C2D22AC6AC}" type="sibTrans" cxnId="{B0E1FE87-F0EA-4E50-A221-4DDDC106BE3B}">
      <dgm:prSet/>
      <dgm:spPr/>
      <dgm:t>
        <a:bodyPr/>
        <a:lstStyle/>
        <a:p>
          <a:endParaRPr lang="ru-RU"/>
        </a:p>
      </dgm:t>
    </dgm:pt>
    <dgm:pt modelId="{06A579B6-F8E5-4EF5-B563-F4B2975BC572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Создан единый методический ресурс «Методический навигатор»</a:t>
          </a:r>
          <a:endParaRPr lang="ru-RU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15B1C1-474B-47F0-8CC2-91F73E42AD32}" type="parTrans" cxnId="{69A7C573-097F-46F2-8617-D7AF6FED698D}">
      <dgm:prSet/>
      <dgm:spPr/>
      <dgm:t>
        <a:bodyPr/>
        <a:lstStyle/>
        <a:p>
          <a:endParaRPr lang="ru-RU"/>
        </a:p>
      </dgm:t>
    </dgm:pt>
    <dgm:pt modelId="{D8B8027C-3E75-4FDD-A13E-C8CA02DFB798}" type="sibTrans" cxnId="{69A7C573-097F-46F2-8617-D7AF6FED698D}">
      <dgm:prSet/>
      <dgm:spPr/>
      <dgm:t>
        <a:bodyPr/>
        <a:lstStyle/>
        <a:p>
          <a:endParaRPr lang="ru-RU"/>
        </a:p>
      </dgm:t>
    </dgm:pt>
    <dgm:pt modelId="{4F74E6A1-A059-4367-A05E-F7128A8DBB41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Положение</a:t>
          </a:r>
          <a:endParaRPr lang="ru-RU" sz="24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00B3B7-6464-4749-B8E7-E2B748F53EBC}" type="parTrans" cxnId="{613ED590-9530-4C40-94B8-86E55C4192D4}">
      <dgm:prSet/>
      <dgm:spPr/>
      <dgm:t>
        <a:bodyPr/>
        <a:lstStyle/>
        <a:p>
          <a:endParaRPr lang="ru-RU"/>
        </a:p>
      </dgm:t>
    </dgm:pt>
    <dgm:pt modelId="{ECC1885C-5CBE-422D-A17D-3A1CCF8568CD}" type="sibTrans" cxnId="{613ED590-9530-4C40-94B8-86E55C4192D4}">
      <dgm:prSet/>
      <dgm:spPr/>
      <dgm:t>
        <a:bodyPr/>
        <a:lstStyle/>
        <a:p>
          <a:endParaRPr lang="ru-RU"/>
        </a:p>
      </dgm:t>
    </dgm:pt>
    <dgm:pt modelId="{5EF2C7EA-E7A1-48CC-8780-8AB470FE43B0}" type="pres">
      <dgm:prSet presAssocID="{2AD26FD6-F781-48CC-B44B-FA98CE67BE8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A9E084-0017-4A50-AECE-8588B62EC673}" type="pres">
      <dgm:prSet presAssocID="{3271F330-0267-43DB-9D2F-3F6E6AF7D376}" presName="circle1" presStyleLbl="node1" presStyleIdx="0" presStyleCnt="3" custLinFactNeighborX="-636" custLinFactNeighborY="-317"/>
      <dgm:spPr/>
    </dgm:pt>
    <dgm:pt modelId="{43F26B6F-0496-4D22-8970-EAA2CBDF02E6}" type="pres">
      <dgm:prSet presAssocID="{3271F330-0267-43DB-9D2F-3F6E6AF7D376}" presName="space" presStyleCnt="0"/>
      <dgm:spPr/>
    </dgm:pt>
    <dgm:pt modelId="{A5EFC45E-075F-4D7E-9624-18F4F335177E}" type="pres">
      <dgm:prSet presAssocID="{3271F330-0267-43DB-9D2F-3F6E6AF7D376}" presName="rect1" presStyleLbl="alignAcc1" presStyleIdx="0" presStyleCnt="3"/>
      <dgm:spPr/>
      <dgm:t>
        <a:bodyPr/>
        <a:lstStyle/>
        <a:p>
          <a:endParaRPr lang="ru-RU"/>
        </a:p>
      </dgm:t>
    </dgm:pt>
    <dgm:pt modelId="{7CA205CB-08C0-44E4-8F19-08D38B15856C}" type="pres">
      <dgm:prSet presAssocID="{A07AA391-546A-4D07-B54C-84AF69CA02BA}" presName="vertSpace2" presStyleLbl="node1" presStyleIdx="0" presStyleCnt="3"/>
      <dgm:spPr/>
    </dgm:pt>
    <dgm:pt modelId="{FB4FCBF7-56FA-42F6-A800-1542A463DE74}" type="pres">
      <dgm:prSet presAssocID="{A07AA391-546A-4D07-B54C-84AF69CA02BA}" presName="circle2" presStyleLbl="node1" presStyleIdx="1" presStyleCnt="3"/>
      <dgm:spPr>
        <a:solidFill>
          <a:schemeClr val="accent5">
            <a:lumMod val="60000"/>
            <a:lumOff val="40000"/>
          </a:schemeClr>
        </a:solidFill>
      </dgm:spPr>
    </dgm:pt>
    <dgm:pt modelId="{1294092D-FCB7-46E6-BB52-5A15C2F39480}" type="pres">
      <dgm:prSet presAssocID="{A07AA391-546A-4D07-B54C-84AF69CA02BA}" presName="rect2" presStyleLbl="alignAcc1" presStyleIdx="1" presStyleCnt="3"/>
      <dgm:spPr/>
      <dgm:t>
        <a:bodyPr/>
        <a:lstStyle/>
        <a:p>
          <a:endParaRPr lang="ru-RU"/>
        </a:p>
      </dgm:t>
    </dgm:pt>
    <dgm:pt modelId="{BA0A68CE-E7AB-42D1-A983-B5031D6CBE33}" type="pres">
      <dgm:prSet presAssocID="{06A579B6-F8E5-4EF5-B563-F4B2975BC572}" presName="vertSpace3" presStyleLbl="node1" presStyleIdx="1" presStyleCnt="3"/>
      <dgm:spPr/>
    </dgm:pt>
    <dgm:pt modelId="{830F708F-EEFC-49F7-AA01-48E501901432}" type="pres">
      <dgm:prSet presAssocID="{06A579B6-F8E5-4EF5-B563-F4B2975BC572}" presName="circle3" presStyleLbl="node1" presStyleIdx="2" presStyleCnt="3" custLinFactNeighborX="998" custLinFactNeighborY="-2994"/>
      <dgm:spPr>
        <a:solidFill>
          <a:srgbClr val="FFFF00"/>
        </a:solidFill>
      </dgm:spPr>
    </dgm:pt>
    <dgm:pt modelId="{CF94B0B5-48DC-46F5-97E1-2D6EB9C813D8}" type="pres">
      <dgm:prSet presAssocID="{06A579B6-F8E5-4EF5-B563-F4B2975BC572}" presName="rect3" presStyleLbl="alignAcc1" presStyleIdx="2" presStyleCnt="3"/>
      <dgm:spPr/>
      <dgm:t>
        <a:bodyPr/>
        <a:lstStyle/>
        <a:p>
          <a:endParaRPr lang="ru-RU"/>
        </a:p>
      </dgm:t>
    </dgm:pt>
    <dgm:pt modelId="{1C65B675-8071-484E-97FE-8D905CC5DE93}" type="pres">
      <dgm:prSet presAssocID="{3271F330-0267-43DB-9D2F-3F6E6AF7D376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904191-9EF0-4098-9DB3-A2CD613F5768}" type="pres">
      <dgm:prSet presAssocID="{3271F330-0267-43DB-9D2F-3F6E6AF7D376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C85310-20DF-466A-B746-43729BBEC23E}" type="pres">
      <dgm:prSet presAssocID="{A07AA391-546A-4D07-B54C-84AF69CA02BA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004130-3B22-4256-9EAC-34FABC10DCDB}" type="pres">
      <dgm:prSet presAssocID="{A07AA391-546A-4D07-B54C-84AF69CA02BA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731978-5227-4123-AFC0-C52E74A9CA47}" type="pres">
      <dgm:prSet presAssocID="{06A579B6-F8E5-4EF5-B563-F4B2975BC572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BC9E66-6627-4576-B8D7-DFB49E613E3E}" type="pres">
      <dgm:prSet presAssocID="{06A579B6-F8E5-4EF5-B563-F4B2975BC572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0103D3-7F49-4F6C-B7B0-CB220BC5890F}" srcId="{3271F330-0267-43DB-9D2F-3F6E6AF7D376}" destId="{98F009C8-DEB0-40A1-9A0C-DE1CC5EA6FA0}" srcOrd="1" destOrd="0" parTransId="{055704DE-4051-459B-B521-D54F1F4E8FEE}" sibTransId="{B9AE18A5-517D-4C97-B9A1-AE69D3923F43}"/>
    <dgm:cxn modelId="{EC59FBBF-D3A4-485F-8600-353DEEC158A2}" type="presOf" srcId="{3271F330-0267-43DB-9D2F-3F6E6AF7D376}" destId="{1C65B675-8071-484E-97FE-8D905CC5DE93}" srcOrd="1" destOrd="0" presId="urn:microsoft.com/office/officeart/2005/8/layout/target3"/>
    <dgm:cxn modelId="{613ED590-9530-4C40-94B8-86E55C4192D4}" srcId="{06A579B6-F8E5-4EF5-B563-F4B2975BC572}" destId="{4F74E6A1-A059-4367-A05E-F7128A8DBB41}" srcOrd="0" destOrd="0" parTransId="{6F00B3B7-6464-4749-B8E7-E2B748F53EBC}" sibTransId="{ECC1885C-5CBE-422D-A17D-3A1CCF8568CD}"/>
    <dgm:cxn modelId="{D8139AA7-682E-4B5D-A1EF-E278BC4BB7E0}" srcId="{2AD26FD6-F781-48CC-B44B-FA98CE67BE88}" destId="{3271F330-0267-43DB-9D2F-3F6E6AF7D376}" srcOrd="0" destOrd="0" parTransId="{8E3D21D5-A6ED-4818-B6BE-FDB6C087997B}" sibTransId="{D812BBC6-BA13-4CCA-89D6-A7285BE69BC2}"/>
    <dgm:cxn modelId="{1E1782F9-28F2-4CBB-A710-511B662DE9FE}" type="presOf" srcId="{98F009C8-DEB0-40A1-9A0C-DE1CC5EA6FA0}" destId="{97904191-9EF0-4098-9DB3-A2CD613F5768}" srcOrd="0" destOrd="1" presId="urn:microsoft.com/office/officeart/2005/8/layout/target3"/>
    <dgm:cxn modelId="{45B4E253-9839-47D6-9FEF-9577681114E6}" type="presOf" srcId="{A07AA391-546A-4D07-B54C-84AF69CA02BA}" destId="{1294092D-FCB7-46E6-BB52-5A15C2F39480}" srcOrd="0" destOrd="0" presId="urn:microsoft.com/office/officeart/2005/8/layout/target3"/>
    <dgm:cxn modelId="{7B69E660-39F3-4CBA-9FD5-2F59B10246AC}" srcId="{2AD26FD6-F781-48CC-B44B-FA98CE67BE88}" destId="{A07AA391-546A-4D07-B54C-84AF69CA02BA}" srcOrd="1" destOrd="0" parTransId="{80CD2688-C5DD-43B5-B066-A953D57C7D62}" sibTransId="{83635F62-D6F0-42F1-BB2F-71315C8243E3}"/>
    <dgm:cxn modelId="{ACA292B2-4D0E-4542-A866-5E5395C0D068}" type="presOf" srcId="{06A579B6-F8E5-4EF5-B563-F4B2975BC572}" destId="{C5731978-5227-4123-AFC0-C52E74A9CA47}" srcOrd="1" destOrd="0" presId="urn:microsoft.com/office/officeart/2005/8/layout/target3"/>
    <dgm:cxn modelId="{B0E1FE87-F0EA-4E50-A221-4DDDC106BE3B}" srcId="{A07AA391-546A-4D07-B54C-84AF69CA02BA}" destId="{33C7C495-E73B-421B-88E7-FA8A5B19DA0C}" srcOrd="1" destOrd="0" parTransId="{FC6003AA-F0CF-424F-A463-09BD2F231973}" sibTransId="{01263C2F-F5E8-42AB-865B-B1C2D22AC6AC}"/>
    <dgm:cxn modelId="{69A7C573-097F-46F2-8617-D7AF6FED698D}" srcId="{2AD26FD6-F781-48CC-B44B-FA98CE67BE88}" destId="{06A579B6-F8E5-4EF5-B563-F4B2975BC572}" srcOrd="2" destOrd="0" parTransId="{4415B1C1-474B-47F0-8CC2-91F73E42AD32}" sibTransId="{D8B8027C-3E75-4FDD-A13E-C8CA02DFB798}"/>
    <dgm:cxn modelId="{A014DF7A-CEB3-4628-A8BE-19ECF2CE29B7}" type="presOf" srcId="{2AD26FD6-F781-48CC-B44B-FA98CE67BE88}" destId="{5EF2C7EA-E7A1-48CC-8780-8AB470FE43B0}" srcOrd="0" destOrd="0" presId="urn:microsoft.com/office/officeart/2005/8/layout/target3"/>
    <dgm:cxn modelId="{627C2328-9A52-409C-B69E-1316B91A5F07}" type="presOf" srcId="{4F74E6A1-A059-4367-A05E-F7128A8DBB41}" destId="{18BC9E66-6627-4576-B8D7-DFB49E613E3E}" srcOrd="0" destOrd="0" presId="urn:microsoft.com/office/officeart/2005/8/layout/target3"/>
    <dgm:cxn modelId="{28DD86A1-3A72-4D75-8488-2672776A6F62}" type="presOf" srcId="{33C7C495-E73B-421B-88E7-FA8A5B19DA0C}" destId="{C3004130-3B22-4256-9EAC-34FABC10DCDB}" srcOrd="0" destOrd="1" presId="urn:microsoft.com/office/officeart/2005/8/layout/target3"/>
    <dgm:cxn modelId="{29EA19A0-FD24-4CB3-8F8B-C1335438CA05}" type="presOf" srcId="{A07AA391-546A-4D07-B54C-84AF69CA02BA}" destId="{03C85310-20DF-466A-B746-43729BBEC23E}" srcOrd="1" destOrd="0" presId="urn:microsoft.com/office/officeart/2005/8/layout/target3"/>
    <dgm:cxn modelId="{448B487A-D2F8-49E1-BF6E-65A06F64562E}" type="presOf" srcId="{06A579B6-F8E5-4EF5-B563-F4B2975BC572}" destId="{CF94B0B5-48DC-46F5-97E1-2D6EB9C813D8}" srcOrd="0" destOrd="0" presId="urn:microsoft.com/office/officeart/2005/8/layout/target3"/>
    <dgm:cxn modelId="{D828810B-11CC-464F-B534-0A6F9D5F2A23}" type="presOf" srcId="{0D3ED218-0A43-4856-98DF-93C75BD5EFD4}" destId="{C3004130-3B22-4256-9EAC-34FABC10DCDB}" srcOrd="0" destOrd="0" presId="urn:microsoft.com/office/officeart/2005/8/layout/target3"/>
    <dgm:cxn modelId="{E7E69918-8BEE-497A-8463-815154BD2674}" srcId="{3271F330-0267-43DB-9D2F-3F6E6AF7D376}" destId="{EE43E794-EA3E-427B-A53F-6BAC5F9EFB1B}" srcOrd="0" destOrd="0" parTransId="{9F6D688E-3E2C-46B7-BEBD-AE65A31B157B}" sibTransId="{ED46656F-BF54-432C-B7E8-5A1D09C394E9}"/>
    <dgm:cxn modelId="{F2B9C11D-D333-4CE1-B8C4-EDE4195E683D}" type="presOf" srcId="{EE43E794-EA3E-427B-A53F-6BAC5F9EFB1B}" destId="{97904191-9EF0-4098-9DB3-A2CD613F5768}" srcOrd="0" destOrd="0" presId="urn:microsoft.com/office/officeart/2005/8/layout/target3"/>
    <dgm:cxn modelId="{50BC9892-BCBD-4B74-A917-DF32D4808CFF}" srcId="{A07AA391-546A-4D07-B54C-84AF69CA02BA}" destId="{0D3ED218-0A43-4856-98DF-93C75BD5EFD4}" srcOrd="0" destOrd="0" parTransId="{B4DE6BDA-5FAF-453F-B896-6F59D9EEF275}" sibTransId="{7C823B41-A268-4C91-820A-E0B17D92F31E}"/>
    <dgm:cxn modelId="{A4F592EB-BC9D-4669-8454-62914B31A685}" type="presOf" srcId="{3271F330-0267-43DB-9D2F-3F6E6AF7D376}" destId="{A5EFC45E-075F-4D7E-9624-18F4F335177E}" srcOrd="0" destOrd="0" presId="urn:microsoft.com/office/officeart/2005/8/layout/target3"/>
    <dgm:cxn modelId="{D5EF639A-171A-43B3-B021-32841D8BACE7}" type="presParOf" srcId="{5EF2C7EA-E7A1-48CC-8780-8AB470FE43B0}" destId="{9DA9E084-0017-4A50-AECE-8588B62EC673}" srcOrd="0" destOrd="0" presId="urn:microsoft.com/office/officeart/2005/8/layout/target3"/>
    <dgm:cxn modelId="{5088241F-9F70-4C9B-A26E-139F70D83D58}" type="presParOf" srcId="{5EF2C7EA-E7A1-48CC-8780-8AB470FE43B0}" destId="{43F26B6F-0496-4D22-8970-EAA2CBDF02E6}" srcOrd="1" destOrd="0" presId="urn:microsoft.com/office/officeart/2005/8/layout/target3"/>
    <dgm:cxn modelId="{0F0A1922-DF65-4E06-A088-4C3F0C0D43CC}" type="presParOf" srcId="{5EF2C7EA-E7A1-48CC-8780-8AB470FE43B0}" destId="{A5EFC45E-075F-4D7E-9624-18F4F335177E}" srcOrd="2" destOrd="0" presId="urn:microsoft.com/office/officeart/2005/8/layout/target3"/>
    <dgm:cxn modelId="{31B323F3-615D-483A-9FDE-6BA1A2A446FA}" type="presParOf" srcId="{5EF2C7EA-E7A1-48CC-8780-8AB470FE43B0}" destId="{7CA205CB-08C0-44E4-8F19-08D38B15856C}" srcOrd="3" destOrd="0" presId="urn:microsoft.com/office/officeart/2005/8/layout/target3"/>
    <dgm:cxn modelId="{0ACD72FE-2245-41B1-9B74-88628FAF46DA}" type="presParOf" srcId="{5EF2C7EA-E7A1-48CC-8780-8AB470FE43B0}" destId="{FB4FCBF7-56FA-42F6-A800-1542A463DE74}" srcOrd="4" destOrd="0" presId="urn:microsoft.com/office/officeart/2005/8/layout/target3"/>
    <dgm:cxn modelId="{E23670CD-ED83-47EE-A2B7-12E4D6EEF192}" type="presParOf" srcId="{5EF2C7EA-E7A1-48CC-8780-8AB470FE43B0}" destId="{1294092D-FCB7-46E6-BB52-5A15C2F39480}" srcOrd="5" destOrd="0" presId="urn:microsoft.com/office/officeart/2005/8/layout/target3"/>
    <dgm:cxn modelId="{E411EF6E-6456-44B8-8D3F-F55041E329D2}" type="presParOf" srcId="{5EF2C7EA-E7A1-48CC-8780-8AB470FE43B0}" destId="{BA0A68CE-E7AB-42D1-A983-B5031D6CBE33}" srcOrd="6" destOrd="0" presId="urn:microsoft.com/office/officeart/2005/8/layout/target3"/>
    <dgm:cxn modelId="{CAA7B0A2-657D-40A6-AF64-358DB51B94BE}" type="presParOf" srcId="{5EF2C7EA-E7A1-48CC-8780-8AB470FE43B0}" destId="{830F708F-EEFC-49F7-AA01-48E501901432}" srcOrd="7" destOrd="0" presId="urn:microsoft.com/office/officeart/2005/8/layout/target3"/>
    <dgm:cxn modelId="{2531353E-C374-4CA4-96B0-8FCA95BEDCBA}" type="presParOf" srcId="{5EF2C7EA-E7A1-48CC-8780-8AB470FE43B0}" destId="{CF94B0B5-48DC-46F5-97E1-2D6EB9C813D8}" srcOrd="8" destOrd="0" presId="urn:microsoft.com/office/officeart/2005/8/layout/target3"/>
    <dgm:cxn modelId="{BCBA4C05-C5B9-4EBA-BD99-2C21E1794BF4}" type="presParOf" srcId="{5EF2C7EA-E7A1-48CC-8780-8AB470FE43B0}" destId="{1C65B675-8071-484E-97FE-8D905CC5DE93}" srcOrd="9" destOrd="0" presId="urn:microsoft.com/office/officeart/2005/8/layout/target3"/>
    <dgm:cxn modelId="{4C986F22-7857-4291-AE9B-3B4D8ECF0682}" type="presParOf" srcId="{5EF2C7EA-E7A1-48CC-8780-8AB470FE43B0}" destId="{97904191-9EF0-4098-9DB3-A2CD613F5768}" srcOrd="10" destOrd="0" presId="urn:microsoft.com/office/officeart/2005/8/layout/target3"/>
    <dgm:cxn modelId="{6F7E80E0-887B-42BE-A616-95D1D54F8644}" type="presParOf" srcId="{5EF2C7EA-E7A1-48CC-8780-8AB470FE43B0}" destId="{03C85310-20DF-466A-B746-43729BBEC23E}" srcOrd="11" destOrd="0" presId="urn:microsoft.com/office/officeart/2005/8/layout/target3"/>
    <dgm:cxn modelId="{03897804-3137-4035-A925-6841C2213F27}" type="presParOf" srcId="{5EF2C7EA-E7A1-48CC-8780-8AB470FE43B0}" destId="{C3004130-3B22-4256-9EAC-34FABC10DCDB}" srcOrd="12" destOrd="0" presId="urn:microsoft.com/office/officeart/2005/8/layout/target3"/>
    <dgm:cxn modelId="{901EB827-9698-4FF6-9E73-5C3F6CB606F9}" type="presParOf" srcId="{5EF2C7EA-E7A1-48CC-8780-8AB470FE43B0}" destId="{C5731978-5227-4123-AFC0-C52E74A9CA47}" srcOrd="13" destOrd="0" presId="urn:microsoft.com/office/officeart/2005/8/layout/target3"/>
    <dgm:cxn modelId="{DB90CFC1-89BF-497B-B26E-5A6BC057EAF7}" type="presParOf" srcId="{5EF2C7EA-E7A1-48CC-8780-8AB470FE43B0}" destId="{18BC9E66-6627-4576-B8D7-DFB49E613E3E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9324C88-1BAD-4DB5-8837-90CE0291AFD9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</dgm:pt>
    <dgm:pt modelId="{C5C05B7E-4C0D-4F50-BA38-AF2B309C0A9F}">
      <dgm:prSet phldrT="[Текст]" custT="1"/>
      <dgm:spPr>
        <a:solidFill>
          <a:srgbClr val="416FC3"/>
        </a:solidFill>
      </dgm:spPr>
      <dgm:t>
        <a:bodyPr/>
        <a:lstStyle/>
        <a:p>
          <a:pPr algn="ctr"/>
          <a:r>
            <a:rPr lang="ru-RU" sz="2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ГАУ ДПО ЯО ИРО:</a:t>
          </a:r>
        </a:p>
        <a:p>
          <a:pPr algn="ctr"/>
          <a:r>
            <a:rPr lang="ru-RU" sz="2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ЦРИИ, КНО, КГД, ЕМД, КИО, ЦОМ, </a:t>
          </a:r>
          <a:r>
            <a:rPr lang="ru-RU" sz="24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КФКиОБЖ</a:t>
          </a:r>
          <a:r>
            <a:rPr lang="ru-RU" sz="2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РМЦ, </a:t>
          </a:r>
          <a:r>
            <a:rPr lang="ru-RU" sz="24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КОПиП</a:t>
          </a:r>
          <a:r>
            <a:rPr lang="ru-RU" sz="2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КДО, ИЦ, ЦООЗМ</a:t>
          </a:r>
          <a:endParaRPr lang="ru-RU" sz="2400" b="1" dirty="0">
            <a:solidFill>
              <a:srgbClr val="FFFF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03FABE-61DD-496B-A4B2-A111A15C46F2}" type="parTrans" cxnId="{048D5C3B-7E81-47F1-BB85-5B5AA22550BD}">
      <dgm:prSet/>
      <dgm:spPr/>
      <dgm:t>
        <a:bodyPr/>
        <a:lstStyle/>
        <a:p>
          <a:endParaRPr lang="ru-RU"/>
        </a:p>
      </dgm:t>
    </dgm:pt>
    <dgm:pt modelId="{F2527BD0-FBBA-43DA-A0FD-F74C591BA955}" type="sibTrans" cxnId="{048D5C3B-7E81-47F1-BB85-5B5AA22550BD}">
      <dgm:prSet/>
      <dgm:spPr/>
      <dgm:t>
        <a:bodyPr/>
        <a:lstStyle/>
        <a:p>
          <a:endParaRPr lang="ru-RU"/>
        </a:p>
      </dgm:t>
    </dgm:pt>
    <dgm:pt modelId="{9ACC9E26-4583-40BE-81B4-7AC72AD31B40}">
      <dgm:prSet phldrT="[Текст]" custT="1"/>
      <dgm:spPr>
        <a:solidFill>
          <a:srgbClr val="6089CC"/>
        </a:solidFill>
      </dgm:spPr>
      <dgm:t>
        <a:bodyPr/>
        <a:lstStyle/>
        <a:p>
          <a:pPr algn="ctr"/>
          <a:r>
            <a:rPr lang="ru-RU" sz="3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Муниципальные методические службы</a:t>
          </a:r>
          <a:endParaRPr lang="ru-RU" sz="3200" b="1" dirty="0">
            <a:solidFill>
              <a:srgbClr val="FFFF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6B2B51-AC8A-4DB0-A56A-CF547F16CA0B}" type="parTrans" cxnId="{C109C170-7693-4448-BC89-9415A0543B02}">
      <dgm:prSet/>
      <dgm:spPr/>
      <dgm:t>
        <a:bodyPr/>
        <a:lstStyle/>
        <a:p>
          <a:endParaRPr lang="ru-RU"/>
        </a:p>
      </dgm:t>
    </dgm:pt>
    <dgm:pt modelId="{47932462-06D1-441B-BF58-22BFB86AC5FE}" type="sibTrans" cxnId="{C109C170-7693-4448-BC89-9415A0543B02}">
      <dgm:prSet/>
      <dgm:spPr/>
      <dgm:t>
        <a:bodyPr/>
        <a:lstStyle/>
        <a:p>
          <a:endParaRPr lang="ru-RU"/>
        </a:p>
      </dgm:t>
    </dgm:pt>
    <dgm:pt modelId="{FE9D0851-A84D-4CAF-B012-5C04B0233056}">
      <dgm:prSet phldrT="[Текст]" custT="1"/>
      <dgm:spPr/>
      <dgm:t>
        <a:bodyPr/>
        <a:lstStyle/>
        <a:p>
          <a:pPr algn="ctr"/>
          <a:r>
            <a:rPr lang="ru-RU" sz="3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Профессиональные объединения</a:t>
          </a:r>
          <a:endParaRPr lang="ru-RU" sz="3600" b="1" dirty="0">
            <a:solidFill>
              <a:srgbClr val="FFFF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0A4196-69BF-4CF9-8BE6-9C84340701D0}" type="parTrans" cxnId="{515A4DB8-8382-4B84-97CB-16F76DAC6769}">
      <dgm:prSet/>
      <dgm:spPr/>
      <dgm:t>
        <a:bodyPr/>
        <a:lstStyle/>
        <a:p>
          <a:endParaRPr lang="ru-RU"/>
        </a:p>
      </dgm:t>
    </dgm:pt>
    <dgm:pt modelId="{D3396824-4ECA-42FD-947A-3DB00585BDAF}" type="sibTrans" cxnId="{515A4DB8-8382-4B84-97CB-16F76DAC6769}">
      <dgm:prSet/>
      <dgm:spPr/>
      <dgm:t>
        <a:bodyPr/>
        <a:lstStyle/>
        <a:p>
          <a:endParaRPr lang="ru-RU"/>
        </a:p>
      </dgm:t>
    </dgm:pt>
    <dgm:pt modelId="{36C0A1F8-DE58-454A-9872-8E0EEE75918A}" type="pres">
      <dgm:prSet presAssocID="{39324C88-1BAD-4DB5-8837-90CE0291AFD9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FE17FA35-8557-4E1B-8C95-D7CB9EFB46D1}" type="pres">
      <dgm:prSet presAssocID="{39324C88-1BAD-4DB5-8837-90CE0291AFD9}" presName="outerBox" presStyleCnt="0"/>
      <dgm:spPr/>
    </dgm:pt>
    <dgm:pt modelId="{3E23EF3D-E288-451F-B3CB-13BE73C76E32}" type="pres">
      <dgm:prSet presAssocID="{39324C88-1BAD-4DB5-8837-90CE0291AFD9}" presName="outerBoxParent" presStyleLbl="node1" presStyleIdx="0" presStyleCnt="3"/>
      <dgm:spPr/>
      <dgm:t>
        <a:bodyPr/>
        <a:lstStyle/>
        <a:p>
          <a:endParaRPr lang="ru-RU"/>
        </a:p>
      </dgm:t>
    </dgm:pt>
    <dgm:pt modelId="{A55C4AD6-13A6-4DD6-BCDD-102EB2E85A65}" type="pres">
      <dgm:prSet presAssocID="{39324C88-1BAD-4DB5-8837-90CE0291AFD9}" presName="outerBoxChildren" presStyleCnt="0"/>
      <dgm:spPr/>
    </dgm:pt>
    <dgm:pt modelId="{A216DBA7-52D2-4D48-82A3-4912BB6B4E14}" type="pres">
      <dgm:prSet presAssocID="{39324C88-1BAD-4DB5-8837-90CE0291AFD9}" presName="middleBox" presStyleCnt="0"/>
      <dgm:spPr/>
    </dgm:pt>
    <dgm:pt modelId="{9014C418-B544-441B-B43E-FE3C36BA01C5}" type="pres">
      <dgm:prSet presAssocID="{39324C88-1BAD-4DB5-8837-90CE0291AFD9}" presName="middleBoxParent" presStyleLbl="node1" presStyleIdx="1" presStyleCnt="3" custLinFactNeighborX="785" custLinFactNeighborY="2860"/>
      <dgm:spPr/>
      <dgm:t>
        <a:bodyPr/>
        <a:lstStyle/>
        <a:p>
          <a:endParaRPr lang="ru-RU"/>
        </a:p>
      </dgm:t>
    </dgm:pt>
    <dgm:pt modelId="{5142DEE5-BE1C-4519-ACB8-9EF344C1F0B3}" type="pres">
      <dgm:prSet presAssocID="{39324C88-1BAD-4DB5-8837-90CE0291AFD9}" presName="middleBoxChildren" presStyleCnt="0"/>
      <dgm:spPr/>
    </dgm:pt>
    <dgm:pt modelId="{AAD09200-3802-4360-93A0-3CFB2FE52AA3}" type="pres">
      <dgm:prSet presAssocID="{39324C88-1BAD-4DB5-8837-90CE0291AFD9}" presName="centerBox" presStyleCnt="0"/>
      <dgm:spPr/>
    </dgm:pt>
    <dgm:pt modelId="{DB6902E7-D5EC-43CF-9002-75FF518CED1F}" type="pres">
      <dgm:prSet presAssocID="{39324C88-1BAD-4DB5-8837-90CE0291AFD9}" presName="centerBoxParent" presStyleLbl="node1" presStyleIdx="2" presStyleCnt="3" custLinFactNeighborX="332" custLinFactNeighborY="-5720"/>
      <dgm:spPr/>
      <dgm:t>
        <a:bodyPr/>
        <a:lstStyle/>
        <a:p>
          <a:endParaRPr lang="ru-RU"/>
        </a:p>
      </dgm:t>
    </dgm:pt>
  </dgm:ptLst>
  <dgm:cxnLst>
    <dgm:cxn modelId="{222C4CCA-1AAB-4D24-B40B-1144A1831501}" type="presOf" srcId="{FE9D0851-A84D-4CAF-B012-5C04B0233056}" destId="{DB6902E7-D5EC-43CF-9002-75FF518CED1F}" srcOrd="0" destOrd="0" presId="urn:microsoft.com/office/officeart/2005/8/layout/target2"/>
    <dgm:cxn modelId="{5C6D3A71-677A-4FB8-94B3-081897D66999}" type="presOf" srcId="{9ACC9E26-4583-40BE-81B4-7AC72AD31B40}" destId="{9014C418-B544-441B-B43E-FE3C36BA01C5}" srcOrd="0" destOrd="0" presId="urn:microsoft.com/office/officeart/2005/8/layout/target2"/>
    <dgm:cxn modelId="{C109C170-7693-4448-BC89-9415A0543B02}" srcId="{39324C88-1BAD-4DB5-8837-90CE0291AFD9}" destId="{9ACC9E26-4583-40BE-81B4-7AC72AD31B40}" srcOrd="1" destOrd="0" parTransId="{236B2B51-AC8A-4DB0-A56A-CF547F16CA0B}" sibTransId="{47932462-06D1-441B-BF58-22BFB86AC5FE}"/>
    <dgm:cxn modelId="{048D5C3B-7E81-47F1-BB85-5B5AA22550BD}" srcId="{39324C88-1BAD-4DB5-8837-90CE0291AFD9}" destId="{C5C05B7E-4C0D-4F50-BA38-AF2B309C0A9F}" srcOrd="0" destOrd="0" parTransId="{D803FABE-61DD-496B-A4B2-A111A15C46F2}" sibTransId="{F2527BD0-FBBA-43DA-A0FD-F74C591BA955}"/>
    <dgm:cxn modelId="{515A4DB8-8382-4B84-97CB-16F76DAC6769}" srcId="{39324C88-1BAD-4DB5-8837-90CE0291AFD9}" destId="{FE9D0851-A84D-4CAF-B012-5C04B0233056}" srcOrd="2" destOrd="0" parTransId="{730A4196-69BF-4CF9-8BE6-9C84340701D0}" sibTransId="{D3396824-4ECA-42FD-947A-3DB00585BDAF}"/>
    <dgm:cxn modelId="{DA197B75-B8D1-410D-9AB3-71E1F280F7E3}" type="presOf" srcId="{C5C05B7E-4C0D-4F50-BA38-AF2B309C0A9F}" destId="{3E23EF3D-E288-451F-B3CB-13BE73C76E32}" srcOrd="0" destOrd="0" presId="urn:microsoft.com/office/officeart/2005/8/layout/target2"/>
    <dgm:cxn modelId="{4A84B7A2-3180-46BE-8FDF-1D79B1A92173}" type="presOf" srcId="{39324C88-1BAD-4DB5-8837-90CE0291AFD9}" destId="{36C0A1F8-DE58-454A-9872-8E0EEE75918A}" srcOrd="0" destOrd="0" presId="urn:microsoft.com/office/officeart/2005/8/layout/target2"/>
    <dgm:cxn modelId="{000DB354-72ED-40A1-858C-694F73C2630D}" type="presParOf" srcId="{36C0A1F8-DE58-454A-9872-8E0EEE75918A}" destId="{FE17FA35-8557-4E1B-8C95-D7CB9EFB46D1}" srcOrd="0" destOrd="0" presId="urn:microsoft.com/office/officeart/2005/8/layout/target2"/>
    <dgm:cxn modelId="{0A803A18-F069-4BB4-900B-7EC5D2EBA190}" type="presParOf" srcId="{FE17FA35-8557-4E1B-8C95-D7CB9EFB46D1}" destId="{3E23EF3D-E288-451F-B3CB-13BE73C76E32}" srcOrd="0" destOrd="0" presId="urn:microsoft.com/office/officeart/2005/8/layout/target2"/>
    <dgm:cxn modelId="{427D1966-8298-408E-9584-69230AC78E29}" type="presParOf" srcId="{FE17FA35-8557-4E1B-8C95-D7CB9EFB46D1}" destId="{A55C4AD6-13A6-4DD6-BCDD-102EB2E85A65}" srcOrd="1" destOrd="0" presId="urn:microsoft.com/office/officeart/2005/8/layout/target2"/>
    <dgm:cxn modelId="{E6FEFB4E-D5D0-46D9-9682-C400685F0E3E}" type="presParOf" srcId="{36C0A1F8-DE58-454A-9872-8E0EEE75918A}" destId="{A216DBA7-52D2-4D48-82A3-4912BB6B4E14}" srcOrd="1" destOrd="0" presId="urn:microsoft.com/office/officeart/2005/8/layout/target2"/>
    <dgm:cxn modelId="{62A9827E-0A78-4DC9-A961-07E7562F20E8}" type="presParOf" srcId="{A216DBA7-52D2-4D48-82A3-4912BB6B4E14}" destId="{9014C418-B544-441B-B43E-FE3C36BA01C5}" srcOrd="0" destOrd="0" presId="urn:microsoft.com/office/officeart/2005/8/layout/target2"/>
    <dgm:cxn modelId="{38C37A48-EF07-41BD-98BF-14CB7797FDCA}" type="presParOf" srcId="{A216DBA7-52D2-4D48-82A3-4912BB6B4E14}" destId="{5142DEE5-BE1C-4519-ACB8-9EF344C1F0B3}" srcOrd="1" destOrd="0" presId="urn:microsoft.com/office/officeart/2005/8/layout/target2"/>
    <dgm:cxn modelId="{A6B959F5-3882-4CB3-B581-66AEC3CEF8F8}" type="presParOf" srcId="{36C0A1F8-DE58-454A-9872-8E0EEE75918A}" destId="{AAD09200-3802-4360-93A0-3CFB2FE52AA3}" srcOrd="2" destOrd="0" presId="urn:microsoft.com/office/officeart/2005/8/layout/target2"/>
    <dgm:cxn modelId="{DCBE9019-F445-4DE0-8BB6-6C73A4A02B82}" type="presParOf" srcId="{AAD09200-3802-4360-93A0-3CFB2FE52AA3}" destId="{DB6902E7-D5EC-43CF-9002-75FF518CED1F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EFE90D-AFC2-4517-9B86-52DC991BB55F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A79585-270F-4DA0-8879-C1F06C23680C}">
      <dsp:nvSpPr>
        <dsp:cNvPr id="0" name=""/>
        <dsp:cNvSpPr/>
      </dsp:nvSpPr>
      <dsp:spPr>
        <a:xfrm>
          <a:off x="610504" y="416587"/>
          <a:ext cx="10539165" cy="833607"/>
        </a:xfrm>
        <a:prstGeom prst="rect">
          <a:avLst/>
        </a:prstGeom>
        <a:solidFill>
          <a:srgbClr val="6089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обеспечить </a:t>
          </a:r>
          <a:r>
            <a:rPr lang="ru-RU" sz="20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доступность для каждого 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педагогического работника качественного дополнительного профессионального образования с </a:t>
          </a:r>
          <a:r>
            <a:rPr lang="ru-RU" sz="20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учетом его профессиональных дефицитов и интересов</a:t>
          </a:r>
          <a:endParaRPr lang="ru-RU" sz="2000" b="1" kern="1200" dirty="0">
            <a:solidFill>
              <a:srgbClr val="FFFF00"/>
            </a:solidFill>
          </a:endParaRPr>
        </a:p>
      </dsp:txBody>
      <dsp:txXfrm>
        <a:off x="610504" y="416587"/>
        <a:ext cx="10539165" cy="833607"/>
      </dsp:txXfrm>
    </dsp:sp>
    <dsp:sp modelId="{7152C03A-D052-4677-8492-7611BBFFF0E1}">
      <dsp:nvSpPr>
        <dsp:cNvPr id="0" name=""/>
        <dsp:cNvSpPr/>
      </dsp:nvSpPr>
      <dsp:spPr>
        <a:xfrm>
          <a:off x="89500" y="312386"/>
          <a:ext cx="1042009" cy="1042009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B61181-09B9-4D46-9E53-A066B00EDCA9}">
      <dsp:nvSpPr>
        <dsp:cNvPr id="0" name=""/>
        <dsp:cNvSpPr/>
      </dsp:nvSpPr>
      <dsp:spPr>
        <a:xfrm>
          <a:off x="1088431" y="1667215"/>
          <a:ext cx="10061238" cy="833607"/>
        </a:xfrm>
        <a:prstGeom prst="rect">
          <a:avLst/>
        </a:prstGeom>
        <a:solidFill>
          <a:srgbClr val="6089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стимулировать </a:t>
          </a:r>
          <a:r>
            <a:rPr lang="ru-RU" sz="20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развитие «горизонтального обучения</a:t>
          </a:r>
          <a:r>
            <a:rPr lang="ru-RU" sz="2000" b="1" kern="1200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среди педагогических работников, повысить мотивацию к обмену опытом, непрерывному развитию профессионального мастерства</a:t>
          </a:r>
          <a:endParaRPr lang="ru-RU" sz="2000" b="1" kern="1200" dirty="0"/>
        </a:p>
      </dsp:txBody>
      <dsp:txXfrm>
        <a:off x="1088431" y="1667215"/>
        <a:ext cx="10061238" cy="833607"/>
      </dsp:txXfrm>
    </dsp:sp>
    <dsp:sp modelId="{FFD2FDD5-5313-4DAA-9411-829119574BD8}">
      <dsp:nvSpPr>
        <dsp:cNvPr id="0" name=""/>
        <dsp:cNvSpPr/>
      </dsp:nvSpPr>
      <dsp:spPr>
        <a:xfrm>
          <a:off x="567426" y="1563014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C7BC95-59C0-472B-9A69-A5E6B4E8BA4C}">
      <dsp:nvSpPr>
        <dsp:cNvPr id="0" name=""/>
        <dsp:cNvSpPr/>
      </dsp:nvSpPr>
      <dsp:spPr>
        <a:xfrm>
          <a:off x="1088431" y="2917843"/>
          <a:ext cx="10061238" cy="833607"/>
        </a:xfrm>
        <a:prstGeom prst="rect">
          <a:avLst/>
        </a:prstGeom>
        <a:solidFill>
          <a:srgbClr val="6089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стимулировать участие педагогических работников в </a:t>
          </a:r>
          <a:r>
            <a:rPr lang="ru-RU" sz="20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деятельности профессиональных ассоциаций</a:t>
          </a:r>
          <a:endParaRPr lang="ru-RU" sz="2000" b="1" kern="1200" dirty="0">
            <a:solidFill>
              <a:srgbClr val="FFFF00"/>
            </a:solidFill>
          </a:endParaRPr>
        </a:p>
      </dsp:txBody>
      <dsp:txXfrm>
        <a:off x="1088431" y="2917843"/>
        <a:ext cx="10061238" cy="833607"/>
      </dsp:txXfrm>
    </dsp:sp>
    <dsp:sp modelId="{4D3773C0-0385-4326-A62F-2937D36946B4}">
      <dsp:nvSpPr>
        <dsp:cNvPr id="0" name=""/>
        <dsp:cNvSpPr/>
      </dsp:nvSpPr>
      <dsp:spPr>
        <a:xfrm>
          <a:off x="567426" y="2813642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DF36E3-DE9B-45E2-8CBB-299E13ED68B5}">
      <dsp:nvSpPr>
        <dsp:cNvPr id="0" name=""/>
        <dsp:cNvSpPr/>
      </dsp:nvSpPr>
      <dsp:spPr>
        <a:xfrm>
          <a:off x="687086" y="4121981"/>
          <a:ext cx="10539165" cy="833607"/>
        </a:xfrm>
        <a:prstGeom prst="rect">
          <a:avLst/>
        </a:prstGeom>
        <a:solidFill>
          <a:srgbClr val="6089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создать </a:t>
          </a:r>
          <a:r>
            <a:rPr lang="ru-RU" sz="20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условия для саморазвития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повышения уровня профессионального мастерства, овладения навыками использования современных цифровых технологий</a:t>
          </a:r>
          <a:endParaRPr lang="ru-RU" sz="2000" b="1" kern="1200" dirty="0"/>
        </a:p>
      </dsp:txBody>
      <dsp:txXfrm>
        <a:off x="687086" y="4121981"/>
        <a:ext cx="10539165" cy="833607"/>
      </dsp:txXfrm>
    </dsp:sp>
    <dsp:sp modelId="{724D8B69-9DE4-40B3-AC1C-5CFA84662CE3}">
      <dsp:nvSpPr>
        <dsp:cNvPr id="0" name=""/>
        <dsp:cNvSpPr/>
      </dsp:nvSpPr>
      <dsp:spPr>
        <a:xfrm>
          <a:off x="89500" y="4064271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687E30-9430-4819-A1F4-5D99E445B3B2}">
      <dsp:nvSpPr>
        <dsp:cNvPr id="0" name=""/>
        <dsp:cNvSpPr/>
      </dsp:nvSpPr>
      <dsp:spPr>
        <a:xfrm>
          <a:off x="-5824323" y="-891398"/>
          <a:ext cx="6933952" cy="6933952"/>
        </a:xfrm>
        <a:prstGeom prst="blockArc">
          <a:avLst>
            <a:gd name="adj1" fmla="val 18900000"/>
            <a:gd name="adj2" fmla="val 2700000"/>
            <a:gd name="adj3" fmla="val 312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57C170-181F-4582-9852-9CA0CD4FD260}">
      <dsp:nvSpPr>
        <dsp:cNvPr id="0" name=""/>
        <dsp:cNvSpPr/>
      </dsp:nvSpPr>
      <dsp:spPr>
        <a:xfrm>
          <a:off x="580809" y="396020"/>
          <a:ext cx="10934155" cy="792453"/>
        </a:xfrm>
        <a:prstGeom prst="rect">
          <a:avLst/>
        </a:prstGeom>
        <a:solidFill>
          <a:srgbClr val="6089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9010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Неготовность</a:t>
          </a:r>
          <a:r>
            <a:rPr lang="ru-RU" sz="17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руководителей и педагогов к разработке и реализации процесса обучения с учетом современных тенденций и потребностей, а также к отбору содержания образования в соответствии с целями и задачами НПО  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0809" y="396020"/>
        <a:ext cx="10934155" cy="792453"/>
      </dsp:txXfrm>
    </dsp:sp>
    <dsp:sp modelId="{260F3FC6-AFD7-490D-93C4-016C6B18489E}">
      <dsp:nvSpPr>
        <dsp:cNvPr id="0" name=""/>
        <dsp:cNvSpPr/>
      </dsp:nvSpPr>
      <dsp:spPr>
        <a:xfrm>
          <a:off x="85525" y="296964"/>
          <a:ext cx="990567" cy="990567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FB8BA7-3E3D-41FE-9D4E-25052FFEFC01}">
      <dsp:nvSpPr>
        <dsp:cNvPr id="0" name=""/>
        <dsp:cNvSpPr/>
      </dsp:nvSpPr>
      <dsp:spPr>
        <a:xfrm>
          <a:off x="1035141" y="1584907"/>
          <a:ext cx="10479823" cy="792453"/>
        </a:xfrm>
        <a:prstGeom prst="rect">
          <a:avLst/>
        </a:prstGeom>
        <a:solidFill>
          <a:srgbClr val="6089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901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Развитие 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профессиональных компетентностей педагогических и управленческих кадров </a:t>
          </a:r>
          <a:r>
            <a:rPr lang="ru-RU" sz="18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 может ограничиваться 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только прохождением </a:t>
          </a:r>
          <a:r>
            <a:rPr lang="ru-RU" sz="18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курсов повышения квалификации </a:t>
          </a:r>
          <a:endParaRPr lang="ru-RU" sz="1800" b="1" kern="1200" dirty="0">
            <a:solidFill>
              <a:srgbClr val="FFFF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35141" y="1584907"/>
        <a:ext cx="10479823" cy="792453"/>
      </dsp:txXfrm>
    </dsp:sp>
    <dsp:sp modelId="{FCA5C25B-60E2-47A9-B939-1D5D4E84F9CA}">
      <dsp:nvSpPr>
        <dsp:cNvPr id="0" name=""/>
        <dsp:cNvSpPr/>
      </dsp:nvSpPr>
      <dsp:spPr>
        <a:xfrm>
          <a:off x="539857" y="1485850"/>
          <a:ext cx="990567" cy="990567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443D72-EC15-4526-84F9-C4216303E78E}">
      <dsp:nvSpPr>
        <dsp:cNvPr id="0" name=""/>
        <dsp:cNvSpPr/>
      </dsp:nvSpPr>
      <dsp:spPr>
        <a:xfrm>
          <a:off x="1035141" y="2773793"/>
          <a:ext cx="10479823" cy="792453"/>
        </a:xfrm>
        <a:prstGeom prst="rect">
          <a:avLst/>
        </a:prstGeom>
        <a:solidFill>
          <a:srgbClr val="6089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9010" tIns="45720" rIns="45720" bIns="457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Повышение роли </a:t>
          </a:r>
          <a:r>
            <a:rPr lang="ru-RU" sz="18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муниципальной методической службы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как важного звена в системе, </a:t>
          </a:r>
          <a:r>
            <a:rPr lang="ru-RU" sz="1800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обеспечивающей практическое сопровождение образовательной политики</a:t>
          </a:r>
        </a:p>
      </dsp:txBody>
      <dsp:txXfrm>
        <a:off x="1035141" y="2773793"/>
        <a:ext cx="10479823" cy="792453"/>
      </dsp:txXfrm>
    </dsp:sp>
    <dsp:sp modelId="{964E2972-48AF-4710-88C7-31421A586B0D}">
      <dsp:nvSpPr>
        <dsp:cNvPr id="0" name=""/>
        <dsp:cNvSpPr/>
      </dsp:nvSpPr>
      <dsp:spPr>
        <a:xfrm>
          <a:off x="539857" y="2674737"/>
          <a:ext cx="990567" cy="990567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8EE7E7-A848-4B27-A22E-D8B2AF40AD78}">
      <dsp:nvSpPr>
        <dsp:cNvPr id="0" name=""/>
        <dsp:cNvSpPr/>
      </dsp:nvSpPr>
      <dsp:spPr>
        <a:xfrm>
          <a:off x="580809" y="3962680"/>
          <a:ext cx="10934155" cy="792453"/>
        </a:xfrm>
        <a:prstGeom prst="rect">
          <a:avLst/>
        </a:prstGeom>
        <a:solidFill>
          <a:srgbClr val="6089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9010" tIns="45720" rIns="45720" bIns="457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Тенденция сокращения или ликвидации 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методических структур муниципального уровня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580809" y="3962680"/>
        <a:ext cx="10934155" cy="792453"/>
      </dsp:txXfrm>
    </dsp:sp>
    <dsp:sp modelId="{FA516725-8410-49BA-96A7-5557D5FDECA0}">
      <dsp:nvSpPr>
        <dsp:cNvPr id="0" name=""/>
        <dsp:cNvSpPr/>
      </dsp:nvSpPr>
      <dsp:spPr>
        <a:xfrm>
          <a:off x="85525" y="3839315"/>
          <a:ext cx="990567" cy="990567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C66A9B-A199-4DB2-A598-7B1B2E39C11A}">
      <dsp:nvSpPr>
        <dsp:cNvPr id="0" name=""/>
        <dsp:cNvSpPr/>
      </dsp:nvSpPr>
      <dsp:spPr>
        <a:xfrm rot="5400000">
          <a:off x="5526000" y="132168"/>
          <a:ext cx="1743782" cy="1900374"/>
        </a:xfrm>
        <a:prstGeom prst="hexagon">
          <a:avLst>
            <a:gd name="adj" fmla="val 25000"/>
            <a:gd name="vf" fmla="val 115470"/>
          </a:avLst>
        </a:prstGeom>
        <a:solidFill>
          <a:srgbClr val="6089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13,5%</a:t>
          </a:r>
          <a:endParaRPr lang="ru-RU" sz="2000" kern="1200" dirty="0"/>
        </a:p>
      </dsp:txBody>
      <dsp:txXfrm rot="-5400000">
        <a:off x="5764433" y="501094"/>
        <a:ext cx="1266916" cy="1162522"/>
      </dsp:txXfrm>
    </dsp:sp>
    <dsp:sp modelId="{18D8EAF9-0344-4E1F-A6A7-C75404EAC357}">
      <dsp:nvSpPr>
        <dsp:cNvPr id="0" name=""/>
        <dsp:cNvSpPr/>
      </dsp:nvSpPr>
      <dsp:spPr>
        <a:xfrm>
          <a:off x="261228" y="3747909"/>
          <a:ext cx="3250902" cy="1222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</a:rPr>
            <a:t>отсутствие единого подхода к организации деятельности ММС в региональной системе образования</a:t>
          </a:r>
          <a:endParaRPr lang="ru-RU" sz="1800" b="1" kern="1200" dirty="0">
            <a:solidFill>
              <a:srgbClr val="FF0000"/>
            </a:solidFill>
          </a:endParaRPr>
        </a:p>
      </dsp:txBody>
      <dsp:txXfrm>
        <a:off x="261228" y="3747909"/>
        <a:ext cx="3250902" cy="1222577"/>
      </dsp:txXfrm>
    </dsp:sp>
    <dsp:sp modelId="{5ACCF3B7-31D9-4A81-B81D-60E35B771F47}">
      <dsp:nvSpPr>
        <dsp:cNvPr id="0" name=""/>
        <dsp:cNvSpPr/>
      </dsp:nvSpPr>
      <dsp:spPr>
        <a:xfrm rot="5400000">
          <a:off x="3497716" y="317593"/>
          <a:ext cx="1914189" cy="1563430"/>
        </a:xfrm>
        <a:prstGeom prst="hexagon">
          <a:avLst>
            <a:gd name="adj" fmla="val 25000"/>
            <a:gd name="vf" fmla="val 115470"/>
          </a:avLst>
        </a:prstGeom>
        <a:solidFill>
          <a:srgbClr val="6089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28,8%</a:t>
          </a:r>
          <a:endParaRPr lang="ru-RU" sz="2000" kern="1200" dirty="0"/>
        </a:p>
      </dsp:txBody>
      <dsp:txXfrm rot="-5400000">
        <a:off x="3909793" y="432016"/>
        <a:ext cx="1090034" cy="1334585"/>
      </dsp:txXfrm>
    </dsp:sp>
    <dsp:sp modelId="{B8FA6D70-EA39-49BD-BDD2-1E79780C3587}">
      <dsp:nvSpPr>
        <dsp:cNvPr id="0" name=""/>
        <dsp:cNvSpPr/>
      </dsp:nvSpPr>
      <dsp:spPr>
        <a:xfrm rot="5400000">
          <a:off x="4407083" y="1711338"/>
          <a:ext cx="2037629" cy="1951340"/>
        </a:xfrm>
        <a:prstGeom prst="hexagon">
          <a:avLst>
            <a:gd name="adj" fmla="val 25000"/>
            <a:gd name="vf" fmla="val 11547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/>
            <a:t>достижение значений показателей НПО 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 rot="-5400000">
        <a:off x="4768564" y="2000608"/>
        <a:ext cx="1314666" cy="1372801"/>
      </dsp:txXfrm>
    </dsp:sp>
    <dsp:sp modelId="{31D1A18F-0BD1-460A-BCCB-921F769AAEFD}">
      <dsp:nvSpPr>
        <dsp:cNvPr id="0" name=""/>
        <dsp:cNvSpPr/>
      </dsp:nvSpPr>
      <dsp:spPr>
        <a:xfrm>
          <a:off x="2265534" y="2075720"/>
          <a:ext cx="2200639" cy="1222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2A71D8-658F-4CC9-9B0F-BFD941B793BD}">
      <dsp:nvSpPr>
        <dsp:cNvPr id="0" name=""/>
        <dsp:cNvSpPr/>
      </dsp:nvSpPr>
      <dsp:spPr>
        <a:xfrm rot="5400000">
          <a:off x="5488861" y="3374190"/>
          <a:ext cx="2037629" cy="2018208"/>
        </a:xfrm>
        <a:prstGeom prst="hexagon">
          <a:avLst>
            <a:gd name="adj" fmla="val 25000"/>
            <a:gd name="vf" fmla="val 115470"/>
          </a:avLst>
        </a:prstGeom>
        <a:solidFill>
          <a:srgbClr val="6089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900" kern="1200" dirty="0" smtClean="0"/>
            <a:t> </a:t>
          </a:r>
          <a:r>
            <a:rPr lang="ru-RU" sz="2800" kern="1200" dirty="0" smtClean="0"/>
            <a:t>3,8%</a:t>
          </a:r>
        </a:p>
      </dsp:txBody>
      <dsp:txXfrm rot="-5400000">
        <a:off x="5833336" y="3702466"/>
        <a:ext cx="1348678" cy="1361657"/>
      </dsp:txXfrm>
    </dsp:sp>
    <dsp:sp modelId="{394F4E97-A243-4A41-8288-76C2BD3D4F62}">
      <dsp:nvSpPr>
        <dsp:cNvPr id="0" name=""/>
        <dsp:cNvSpPr/>
      </dsp:nvSpPr>
      <dsp:spPr>
        <a:xfrm rot="5400000">
          <a:off x="6346484" y="1739144"/>
          <a:ext cx="2037629" cy="1772737"/>
        </a:xfrm>
        <a:prstGeom prst="hexagon">
          <a:avLst>
            <a:gd name="adj" fmla="val 25000"/>
            <a:gd name="vf" fmla="val 115470"/>
          </a:avLst>
        </a:prstGeom>
        <a:solidFill>
          <a:srgbClr val="6089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FFFF00"/>
              </a:solidFill>
            </a:rPr>
            <a:t>70,6%</a:t>
          </a:r>
          <a:endParaRPr lang="ru-RU" sz="1600" b="0" kern="1200" dirty="0">
            <a:solidFill>
              <a:srgbClr val="FFFF00"/>
            </a:solidFill>
          </a:endParaRPr>
        </a:p>
      </dsp:txBody>
      <dsp:txXfrm rot="-5400000">
        <a:off x="6755181" y="1924230"/>
        <a:ext cx="1220235" cy="1402568"/>
      </dsp:txXfrm>
    </dsp:sp>
    <dsp:sp modelId="{F1D1D340-7CDC-44FE-AB7A-8E4AD22BB5B8}">
      <dsp:nvSpPr>
        <dsp:cNvPr id="0" name=""/>
        <dsp:cNvSpPr/>
      </dsp:nvSpPr>
      <dsp:spPr>
        <a:xfrm>
          <a:off x="8416261" y="1736071"/>
          <a:ext cx="3062752" cy="1760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rPr>
            <a:t>Большой объем сопутствующих работ, дополнительных нагрузок, внеплановых заданий, делегирования управленческих полномочий</a:t>
          </a:r>
          <a:endParaRPr lang="ru-RU" sz="1800" kern="1200" dirty="0">
            <a:solidFill>
              <a:schemeClr val="accent1">
                <a:lumMod val="50000"/>
              </a:schemeClr>
            </a:solidFill>
            <a:latin typeface="+mn-lt"/>
            <a:ea typeface="+mn-ea"/>
            <a:cs typeface="+mn-cs"/>
          </a:endParaRPr>
        </a:p>
      </dsp:txBody>
      <dsp:txXfrm>
        <a:off x="8416261" y="1736071"/>
        <a:ext cx="3062752" cy="1760536"/>
      </dsp:txXfrm>
    </dsp:sp>
    <dsp:sp modelId="{BE1BE6F2-ED82-49A4-878D-8E6F8E7EEB73}">
      <dsp:nvSpPr>
        <dsp:cNvPr id="0" name=""/>
        <dsp:cNvSpPr/>
      </dsp:nvSpPr>
      <dsp:spPr>
        <a:xfrm rot="5400000">
          <a:off x="3412592" y="3372730"/>
          <a:ext cx="2005210" cy="1878658"/>
        </a:xfrm>
        <a:prstGeom prst="hexagon">
          <a:avLst>
            <a:gd name="adj" fmla="val 25000"/>
            <a:gd name="vf" fmla="val 115470"/>
          </a:avLst>
        </a:prstGeom>
        <a:solidFill>
          <a:srgbClr val="6089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FF0000"/>
              </a:solidFill>
            </a:rPr>
            <a:t>70,7%</a:t>
          </a:r>
          <a:endParaRPr lang="ru-RU" sz="2000" b="0" kern="1200" dirty="0">
            <a:solidFill>
              <a:schemeClr val="bg1"/>
            </a:solidFill>
          </a:endParaRPr>
        </a:p>
      </dsp:txBody>
      <dsp:txXfrm rot="-5400000">
        <a:off x="3779097" y="3633110"/>
        <a:ext cx="1272200" cy="13578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EFE90D-AFC2-4517-9B86-52DC991BB55F}">
      <dsp:nvSpPr>
        <dsp:cNvPr id="0" name=""/>
        <dsp:cNvSpPr/>
      </dsp:nvSpPr>
      <dsp:spPr>
        <a:xfrm>
          <a:off x="-6125176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A79585-270F-4DA0-8879-C1F06C23680C}">
      <dsp:nvSpPr>
        <dsp:cNvPr id="0" name=""/>
        <dsp:cNvSpPr/>
      </dsp:nvSpPr>
      <dsp:spPr>
        <a:xfrm>
          <a:off x="752110" y="541866"/>
          <a:ext cx="10399363" cy="1083733"/>
        </a:xfrm>
        <a:prstGeom prst="rect">
          <a:avLst/>
        </a:prstGeom>
        <a:solidFill>
          <a:srgbClr val="6089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между традиционной практикой организации, устоявшимися формами методической работы и новыми вызовами, которые стоят перед системой образования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2110" y="541866"/>
        <a:ext cx="10399363" cy="1083733"/>
      </dsp:txXfrm>
    </dsp:sp>
    <dsp:sp modelId="{7152C03A-D052-4677-8492-7611BBFFF0E1}">
      <dsp:nvSpPr>
        <dsp:cNvPr id="0" name=""/>
        <dsp:cNvSpPr/>
      </dsp:nvSpPr>
      <dsp:spPr>
        <a:xfrm>
          <a:off x="74777" y="4064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B61181-09B9-4D46-9E53-A066B00EDCA9}">
      <dsp:nvSpPr>
        <dsp:cNvPr id="0" name=""/>
        <dsp:cNvSpPr/>
      </dsp:nvSpPr>
      <dsp:spPr>
        <a:xfrm>
          <a:off x="1162206" y="1998382"/>
          <a:ext cx="9973108" cy="1421901"/>
        </a:xfrm>
        <a:prstGeom prst="rect">
          <a:avLst/>
        </a:prstGeom>
        <a:solidFill>
          <a:srgbClr val="6089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между необходимостью </a:t>
          </a:r>
          <a:r>
            <a:rPr lang="ru-RU" sz="20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непрерывного образования 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педагога в условиях изменений </a:t>
          </a:r>
          <a:r>
            <a:rPr lang="ru-RU" sz="20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не разработанностью условий 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эффективного методического обеспечения  этого процесса   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62206" y="1998382"/>
        <a:ext cx="9973108" cy="1421901"/>
      </dsp:txXfrm>
    </dsp:sp>
    <dsp:sp modelId="{FFD2FDD5-5313-4DAA-9411-829119574BD8}">
      <dsp:nvSpPr>
        <dsp:cNvPr id="0" name=""/>
        <dsp:cNvSpPr/>
      </dsp:nvSpPr>
      <dsp:spPr>
        <a:xfrm>
          <a:off x="468714" y="2032000"/>
          <a:ext cx="1354666" cy="1354666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C7BC95-59C0-472B-9A69-A5E6B4E8BA4C}">
      <dsp:nvSpPr>
        <dsp:cNvPr id="0" name=""/>
        <dsp:cNvSpPr/>
      </dsp:nvSpPr>
      <dsp:spPr>
        <a:xfrm>
          <a:off x="752110" y="3793066"/>
          <a:ext cx="10399363" cy="1083733"/>
        </a:xfrm>
        <a:prstGeom prst="rect">
          <a:avLst/>
        </a:prstGeom>
        <a:solidFill>
          <a:srgbClr val="6089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между изменившимися требованиями к деятельности методиста и несовершенством его специальной подготовки к решению задач по сопровождению педагогических кадров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2110" y="3793066"/>
        <a:ext cx="10399363" cy="1083733"/>
      </dsp:txXfrm>
    </dsp:sp>
    <dsp:sp modelId="{4D3773C0-0385-4326-A62F-2937D36946B4}">
      <dsp:nvSpPr>
        <dsp:cNvPr id="0" name=""/>
        <dsp:cNvSpPr/>
      </dsp:nvSpPr>
      <dsp:spPr>
        <a:xfrm>
          <a:off x="74777" y="36576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EFE90D-AFC2-4517-9B86-52DC991BB55F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A79585-270F-4DA0-8879-C1F06C23680C}">
      <dsp:nvSpPr>
        <dsp:cNvPr id="0" name=""/>
        <dsp:cNvSpPr/>
      </dsp:nvSpPr>
      <dsp:spPr>
        <a:xfrm>
          <a:off x="509717" y="338558"/>
          <a:ext cx="10639952" cy="677550"/>
        </a:xfrm>
        <a:prstGeom prst="rect">
          <a:avLst/>
        </a:prstGeom>
        <a:solidFill>
          <a:srgbClr val="6089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практики сопровождения непрерывного профессионального развития педагогов и руководителей образовательных организаций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9717" y="338558"/>
        <a:ext cx="10639952" cy="677550"/>
      </dsp:txXfrm>
    </dsp:sp>
    <dsp:sp modelId="{7152C03A-D052-4677-8492-7611BBFFF0E1}">
      <dsp:nvSpPr>
        <dsp:cNvPr id="0" name=""/>
        <dsp:cNvSpPr/>
      </dsp:nvSpPr>
      <dsp:spPr>
        <a:xfrm>
          <a:off x="86248" y="253864"/>
          <a:ext cx="846937" cy="846937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B61181-09B9-4D46-9E53-A066B00EDCA9}">
      <dsp:nvSpPr>
        <dsp:cNvPr id="0" name=""/>
        <dsp:cNvSpPr/>
      </dsp:nvSpPr>
      <dsp:spPr>
        <a:xfrm>
          <a:off x="995230" y="1354558"/>
          <a:ext cx="10154439" cy="677550"/>
        </a:xfrm>
        <a:prstGeom prst="rect">
          <a:avLst/>
        </a:prstGeom>
        <a:solidFill>
          <a:srgbClr val="6089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единого методического пространства РСО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95230" y="1354558"/>
        <a:ext cx="10154439" cy="677550"/>
      </dsp:txXfrm>
    </dsp:sp>
    <dsp:sp modelId="{FFD2FDD5-5313-4DAA-9411-829119574BD8}">
      <dsp:nvSpPr>
        <dsp:cNvPr id="0" name=""/>
        <dsp:cNvSpPr/>
      </dsp:nvSpPr>
      <dsp:spPr>
        <a:xfrm>
          <a:off x="571761" y="1269864"/>
          <a:ext cx="846937" cy="846937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C7BC95-59C0-472B-9A69-A5E6B4E8BA4C}">
      <dsp:nvSpPr>
        <dsp:cNvPr id="0" name=""/>
        <dsp:cNvSpPr/>
      </dsp:nvSpPr>
      <dsp:spPr>
        <a:xfrm>
          <a:off x="1144243" y="2370558"/>
          <a:ext cx="10005426" cy="677550"/>
        </a:xfrm>
        <a:prstGeom prst="rect">
          <a:avLst/>
        </a:prstGeom>
        <a:solidFill>
          <a:srgbClr val="6089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малочисленность и низкая активность профессиональных объединений, 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44243" y="2370558"/>
        <a:ext cx="10005426" cy="677550"/>
      </dsp:txXfrm>
    </dsp:sp>
    <dsp:sp modelId="{4D3773C0-0385-4326-A62F-2937D36946B4}">
      <dsp:nvSpPr>
        <dsp:cNvPr id="0" name=""/>
        <dsp:cNvSpPr/>
      </dsp:nvSpPr>
      <dsp:spPr>
        <a:xfrm>
          <a:off x="720774" y="2285864"/>
          <a:ext cx="846937" cy="846937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DF36E3-DE9B-45E2-8CBB-299E13ED68B5}">
      <dsp:nvSpPr>
        <dsp:cNvPr id="0" name=""/>
        <dsp:cNvSpPr/>
      </dsp:nvSpPr>
      <dsp:spPr>
        <a:xfrm>
          <a:off x="1071812" y="3348771"/>
          <a:ext cx="10154439" cy="677550"/>
        </a:xfrm>
        <a:prstGeom prst="rect">
          <a:avLst/>
        </a:prstGeom>
        <a:solidFill>
          <a:srgbClr val="6089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вертикальных и горизонтальных связей между профессиональными объединениями разных уровней и территорий</a:t>
          </a:r>
          <a:endParaRPr lang="ru-RU" sz="2000" b="1" kern="1200" dirty="0"/>
        </a:p>
      </dsp:txBody>
      <dsp:txXfrm>
        <a:off x="1071812" y="3348771"/>
        <a:ext cx="10154439" cy="677550"/>
      </dsp:txXfrm>
    </dsp:sp>
    <dsp:sp modelId="{724D8B69-9DE4-40B3-AC1C-5CFA84662CE3}">
      <dsp:nvSpPr>
        <dsp:cNvPr id="0" name=""/>
        <dsp:cNvSpPr/>
      </dsp:nvSpPr>
      <dsp:spPr>
        <a:xfrm>
          <a:off x="571761" y="3301864"/>
          <a:ext cx="846937" cy="846937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42F774-C1FB-460A-A718-B6081232E2D1}">
      <dsp:nvSpPr>
        <dsp:cNvPr id="0" name=""/>
        <dsp:cNvSpPr/>
      </dsp:nvSpPr>
      <dsp:spPr>
        <a:xfrm>
          <a:off x="538339" y="4442283"/>
          <a:ext cx="10639952" cy="677550"/>
        </a:xfrm>
        <a:prstGeom prst="rect">
          <a:avLst/>
        </a:prstGeom>
        <a:solidFill>
          <a:srgbClr val="6089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разработаны механизмы взаимодействия методических структур различного уровня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8339" y="4442283"/>
        <a:ext cx="10639952" cy="677550"/>
      </dsp:txXfrm>
    </dsp:sp>
    <dsp:sp modelId="{A95C068C-5649-4959-ADEA-D3F348BB16FE}">
      <dsp:nvSpPr>
        <dsp:cNvPr id="0" name=""/>
        <dsp:cNvSpPr/>
      </dsp:nvSpPr>
      <dsp:spPr>
        <a:xfrm>
          <a:off x="86248" y="4317864"/>
          <a:ext cx="846937" cy="846937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04B0B-9D24-4624-A5B5-69BD72F9122D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A5347-10E6-4DDB-AB9C-2F7AB57C08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299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серьезное переосмысление управленческой и педагогической деятельности. </a:t>
            </a:r>
          </a:p>
          <a:p>
            <a:r>
              <a:rPr lang="ru-RU" dirty="0" smtClean="0"/>
              <a:t>Практика показывает, что руководители и педагоги не готовы к разработке и реализации процесса обучения и воспитания детей с учетом современных тенденций и потребностей, а также к отбору содержания образования в соответствии с целями и задачами НПО.</a:t>
            </a:r>
          </a:p>
          <a:p>
            <a:r>
              <a:rPr lang="ru-RU" dirty="0" smtClean="0"/>
              <a:t>Развитие профессиональных компетентностей педагогических и управленческих кадров не может ограничиваться только прохождением курсов повышения квалификации на региональном уровне, необходимо создать условия для непрерывного профессионального развития педагогов. </a:t>
            </a:r>
          </a:p>
          <a:p>
            <a:endParaRPr lang="ru-RU" dirty="0" smtClean="0"/>
          </a:p>
          <a:p>
            <a:r>
              <a:rPr lang="ru-RU" dirty="0" smtClean="0"/>
              <a:t>Сопровождением профессионального развития педагогических кадров традиционно занимались муниципальные методические службы. В настоящее время возрастает роль муниципальной методической службы как значимого фактора эффективности образовательных реформ, как важное звено в системе, обеспечивающей практическое сопровождение образовательной политики.  </a:t>
            </a:r>
          </a:p>
          <a:p>
            <a:r>
              <a:rPr lang="ru-RU" dirty="0" smtClean="0"/>
              <a:t>Однако, в последнее время в Ярославской области, сохраняется тенденция сокращения или ликвидации методических структур муниципального уровня. Это, в свою очередь, может поставить под угрозу достижения значений показателей, заявленных в национальном проекте.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A5347-10E6-4DDB-AB9C-2F7AB57C082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143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При отсутствии специально созданных муниципальных методических структур, а в большинстве муниципальных образований их малочисленного состава, методическая работа с педагогами в значительной мере передана на уровень образовательных организаций либо сводится к формальной процедуре организации участия педагогов в курсах повышения квалификации и аттестации без опоры на содержательный анализ кадрового состояния муниципальной системы образования, систематическое выявление педагогических затруднений и оказание методической помощи по преодолению этих затруднений..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A5347-10E6-4DDB-AB9C-2F7AB57C082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626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A5347-10E6-4DDB-AB9C-2F7AB57C082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427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A5347-10E6-4DDB-AB9C-2F7AB57C0825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376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16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2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15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702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36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16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973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2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18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24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28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4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28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14.06.2019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0" y="5039074"/>
            <a:ext cx="12192000" cy="1030396"/>
          </a:xfrm>
        </p:spPr>
        <p:txBody>
          <a:bodyPr>
            <a:noAutofit/>
          </a:bodyPr>
          <a:lstStyle/>
          <a:p>
            <a:pPr algn="r"/>
            <a:r>
              <a:rPr lang="ru-RU" sz="2000" dirty="0">
                <a:solidFill>
                  <a:srgbClr val="002060"/>
                </a:solidFill>
              </a:rPr>
              <a:t>©ЦРИИ ГАУ ДПО ЯО ИРО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2019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457380" cy="14573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6675422" y="3309831"/>
            <a:ext cx="5211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о результатах исследования и</a:t>
            </a:r>
            <a:r>
              <a:rPr lang="ru-RU" sz="2800" b="1" dirty="0" smtClean="0">
                <a:solidFill>
                  <a:srgbClr val="002060"/>
                </a:solidFill>
              </a:rPr>
              <a:t>…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2046083"/>
            <a:ext cx="12122590" cy="1926255"/>
          </a:xfrm>
          <a:prstGeom prst="rect">
            <a:avLst/>
          </a:prstGeom>
          <a:solidFill>
            <a:srgbClr val="6089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единой методической службы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РСО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86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2192000" cy="1153392"/>
          </a:xfrm>
          <a:prstGeom prst="rect">
            <a:avLst/>
          </a:prstGeom>
          <a:solidFill>
            <a:srgbClr val="6089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Структурные компоненты модели ЕМС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/>
          <p:nvPr/>
        </p:nvPicPr>
        <p:blipFill rotWithShape="1">
          <a:blip r:embed="rId2"/>
          <a:srcRect l="20106" t="11504" r="2328" b="11441"/>
          <a:stretch/>
        </p:blipFill>
        <p:spPr bwMode="auto">
          <a:xfrm>
            <a:off x="346128" y="1270861"/>
            <a:ext cx="11499743" cy="540890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7478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2192000" cy="1153392"/>
          </a:xfrm>
          <a:prstGeom prst="rect">
            <a:avLst/>
          </a:prstGeom>
          <a:solidFill>
            <a:srgbClr val="6089CC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b="1" dirty="0" smtClean="0">
              <a:solidFill>
                <a:schemeClr val="bg1"/>
              </a:solidFill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идеи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919899588"/>
              </p:ext>
            </p:extLst>
          </p:nvPr>
        </p:nvGraphicFramePr>
        <p:xfrm>
          <a:off x="676446" y="1153392"/>
          <a:ext cx="11319242" cy="5119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488" y="719440"/>
            <a:ext cx="769121" cy="5704608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Основания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981" y="6273225"/>
            <a:ext cx="6183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для проектирования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74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2192000" cy="1153392"/>
          </a:xfrm>
          <a:prstGeom prst="rect">
            <a:avLst/>
          </a:prstGeom>
          <a:solidFill>
            <a:srgbClr val="6089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Пять шагов до цели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0" y="5966900"/>
            <a:ext cx="2479729" cy="818160"/>
          </a:xfrm>
          <a:prstGeom prst="round2Same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1- шаг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069644" y="6234870"/>
            <a:ext cx="561109" cy="415636"/>
          </a:xfrm>
          <a:prstGeom prst="rightArrow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3911307" y="5811279"/>
            <a:ext cx="7913547" cy="1002785"/>
          </a:xfrm>
          <a:prstGeom prst="round2Diag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концепцию единой методической службы РСО</a:t>
            </a:r>
          </a:p>
        </p:txBody>
      </p:sp>
      <p:sp>
        <p:nvSpPr>
          <p:cNvPr id="8" name="Прямоугольник с двумя скругленными соседними углами 7"/>
          <p:cNvSpPr/>
          <p:nvPr/>
        </p:nvSpPr>
        <p:spPr>
          <a:xfrm>
            <a:off x="585637" y="5015803"/>
            <a:ext cx="2530248" cy="795476"/>
          </a:xfrm>
          <a:prstGeom prst="round2Same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 – шаг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4706730" y="4844620"/>
            <a:ext cx="7099455" cy="837517"/>
          </a:xfrm>
          <a:prstGeom prst="round2Diag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механизмы взаимодействия всех субъектов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ЕМС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двумя скругленными соседними углами 9"/>
          <p:cNvSpPr/>
          <p:nvPr/>
        </p:nvSpPr>
        <p:spPr>
          <a:xfrm>
            <a:off x="1084979" y="3972215"/>
            <a:ext cx="2545773" cy="784775"/>
          </a:xfrm>
          <a:prstGeom prst="round2Same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– шаг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5328246" y="3964985"/>
            <a:ext cx="6477939" cy="799234"/>
          </a:xfrm>
          <a:prstGeom prst="round2Diag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нормативно-правовую базу деятельности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ЕСМ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с двумя скругленными соседними углами 11"/>
          <p:cNvSpPr/>
          <p:nvPr/>
        </p:nvSpPr>
        <p:spPr>
          <a:xfrm>
            <a:off x="1963208" y="2878286"/>
            <a:ext cx="2570009" cy="904009"/>
          </a:xfrm>
          <a:prstGeom prst="round2Same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4 - шаг 4</a:t>
            </a:r>
          </a:p>
          <a:p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6550602" y="2937267"/>
            <a:ext cx="5274252" cy="904009"/>
          </a:xfrm>
          <a:prstGeom prst="round2Diag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единый методический ресурс «Методический навигатор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630753" y="5096186"/>
            <a:ext cx="561109" cy="415636"/>
          </a:xfrm>
          <a:prstGeom prst="rightArrow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4533217" y="4191419"/>
            <a:ext cx="561109" cy="415636"/>
          </a:xfrm>
          <a:prstGeom prst="rightArrow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5328246" y="3181453"/>
            <a:ext cx="561109" cy="415636"/>
          </a:xfrm>
          <a:prstGeom prst="rightArrow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с двумя скругленными соседними углами 17"/>
          <p:cNvSpPr/>
          <p:nvPr/>
        </p:nvSpPr>
        <p:spPr>
          <a:xfrm>
            <a:off x="2973356" y="1835796"/>
            <a:ext cx="2545773" cy="904009"/>
          </a:xfrm>
          <a:prstGeom prst="round2Same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5 - шаг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5989493" y="2079982"/>
            <a:ext cx="561109" cy="415636"/>
          </a:xfrm>
          <a:prstGeom prst="rightArrow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6940070" y="1904785"/>
            <a:ext cx="4866115" cy="823328"/>
          </a:xfrm>
          <a:prstGeom prst="round2Diag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Апробировать модель единой методической службы РСО</a:t>
            </a:r>
          </a:p>
        </p:txBody>
      </p:sp>
    </p:spTree>
    <p:extLst>
      <p:ext uri="{BB962C8B-B14F-4D97-AF65-F5344CB8AC3E}">
        <p14:creationId xmlns:p14="http://schemas.microsoft.com/office/powerpoint/2010/main" val="245702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2192000" cy="1153392"/>
          </a:xfrm>
          <a:prstGeom prst="rect">
            <a:avLst/>
          </a:prstGeom>
          <a:solidFill>
            <a:srgbClr val="6089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проекта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807898939"/>
              </p:ext>
            </p:extLst>
          </p:nvPr>
        </p:nvGraphicFramePr>
        <p:xfrm>
          <a:off x="170481" y="1394847"/>
          <a:ext cx="11732217" cy="5177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1662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12192000" cy="1153392"/>
          </a:xfrm>
          <a:prstGeom prst="rect">
            <a:avLst/>
          </a:prstGeom>
          <a:solidFill>
            <a:srgbClr val="6089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проекта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210526730"/>
              </p:ext>
            </p:extLst>
          </p:nvPr>
        </p:nvGraphicFramePr>
        <p:xfrm>
          <a:off x="947117" y="1153392"/>
          <a:ext cx="1038214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390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80160" cy="12801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640081" y="2344449"/>
            <a:ext cx="10781421" cy="1906632"/>
          </a:xfrm>
          <a:prstGeom prst="round2Same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</a:p>
          <a:p>
            <a:pPr algn="ctr"/>
            <a:r>
              <a:rPr lang="ru-RU" sz="6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  <a:endParaRPr lang="ru-RU" sz="6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63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2192000" cy="1153392"/>
          </a:xfrm>
          <a:prstGeom prst="rect">
            <a:avLst/>
          </a:prstGeom>
          <a:solidFill>
            <a:srgbClr val="6089CC"/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b="1" dirty="0" smtClean="0">
              <a:solidFill>
                <a:schemeClr val="bg1"/>
              </a:solidFill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«Учитель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будущего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082707167"/>
              </p:ext>
            </p:extLst>
          </p:nvPr>
        </p:nvGraphicFramePr>
        <p:xfrm>
          <a:off x="676446" y="1153392"/>
          <a:ext cx="1122625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488" y="719440"/>
            <a:ext cx="769121" cy="5704608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Основания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981" y="6273225"/>
            <a:ext cx="6183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для проектирования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08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2192000" cy="1153392"/>
          </a:xfrm>
          <a:prstGeom prst="rect">
            <a:avLst/>
          </a:prstGeom>
          <a:solidFill>
            <a:srgbClr val="6089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проблемы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62179749"/>
              </p:ext>
            </p:extLst>
          </p:nvPr>
        </p:nvGraphicFramePr>
        <p:xfrm>
          <a:off x="470145" y="1153392"/>
          <a:ext cx="11587322" cy="51511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927987"/>
            <a:ext cx="769121" cy="5704608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Основания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981" y="6273225"/>
            <a:ext cx="6183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для проектирования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298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2192000" cy="1153392"/>
          </a:xfrm>
          <a:prstGeom prst="rect">
            <a:avLst/>
          </a:prstGeom>
          <a:solidFill>
            <a:srgbClr val="6089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ММС</a:t>
            </a:r>
          </a:p>
          <a:p>
            <a:pPr algn="ctr"/>
            <a:r>
              <a:rPr lang="ru-RU" sz="3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опроса</a:t>
            </a:r>
            <a:endParaRPr lang="ru-RU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127730482"/>
              </p:ext>
            </p:extLst>
          </p:nvPr>
        </p:nvGraphicFramePr>
        <p:xfrm>
          <a:off x="325464" y="1236666"/>
          <a:ext cx="11866536" cy="5435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956003" y="1677634"/>
            <a:ext cx="25363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вопросы мотивации, преодоление сопротивления к внедрению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новшеств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Прямоугольник с одним вырезанным углом 7"/>
          <p:cNvSpPr/>
          <p:nvPr/>
        </p:nvSpPr>
        <p:spPr>
          <a:xfrm>
            <a:off x="147923" y="3155108"/>
            <a:ext cx="4445252" cy="1319884"/>
          </a:xfrm>
          <a:prstGeom prst="snip1Rect">
            <a:avLst/>
          </a:prstGeom>
          <a:solidFill>
            <a:srgbClr val="416F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ОБЩИЕ ЗАПРОСЫ</a:t>
            </a:r>
          </a:p>
          <a:p>
            <a:r>
              <a:rPr lang="ru-RU" sz="1600" dirty="0" smtClean="0"/>
              <a:t>необходимость </a:t>
            </a:r>
            <a:r>
              <a:rPr lang="ru-RU" sz="1600" dirty="0"/>
              <a:t>взаимодействия между региональным, муниципальным уровнями и уровнем образовательной организации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09847" y="4941869"/>
            <a:ext cx="33950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отсутствие нормативной документации по некоторым аспектам деятельности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1892" y="1735810"/>
            <a:ext cx="30066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Недостаток компетенций по ведению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новых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направлений методической деятельности </a:t>
            </a:r>
          </a:p>
        </p:txBody>
      </p:sp>
    </p:spTree>
    <p:extLst>
      <p:ext uri="{BB962C8B-B14F-4D97-AF65-F5344CB8AC3E}">
        <p14:creationId xmlns:p14="http://schemas.microsoft.com/office/powerpoint/2010/main" val="284846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2192000" cy="1153392"/>
          </a:xfrm>
          <a:prstGeom prst="rect">
            <a:avLst/>
          </a:prstGeom>
          <a:solidFill>
            <a:srgbClr val="6089CC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b="1" dirty="0" smtClean="0">
              <a:solidFill>
                <a:schemeClr val="bg1"/>
              </a:solidFill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Противоречия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006618108"/>
              </p:ext>
            </p:extLst>
          </p:nvPr>
        </p:nvGraphicFramePr>
        <p:xfrm>
          <a:off x="676446" y="1153392"/>
          <a:ext cx="1122625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488" y="719440"/>
            <a:ext cx="769121" cy="5704608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Основания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981" y="6273225"/>
            <a:ext cx="6183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для проектирования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9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2192000" cy="1153392"/>
          </a:xfrm>
          <a:prstGeom prst="rect">
            <a:avLst/>
          </a:prstGeom>
          <a:solidFill>
            <a:srgbClr val="6089CC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b="1" dirty="0" smtClean="0">
              <a:solidFill>
                <a:schemeClr val="bg1"/>
              </a:solidFill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Узловые проблемы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256930494"/>
              </p:ext>
            </p:extLst>
          </p:nvPr>
        </p:nvGraphicFramePr>
        <p:xfrm>
          <a:off x="676446" y="1153392"/>
          <a:ext cx="1122625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488" y="719440"/>
            <a:ext cx="769121" cy="5704608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Основания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981" y="6273225"/>
            <a:ext cx="6183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для проектирования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09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2192000" cy="1153392"/>
          </a:xfrm>
          <a:prstGeom prst="rect">
            <a:avLst/>
          </a:prstGeom>
          <a:solidFill>
            <a:srgbClr val="6089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Проектная идея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с одним скругленным углом 2"/>
          <p:cNvSpPr/>
          <p:nvPr/>
        </p:nvSpPr>
        <p:spPr>
          <a:xfrm>
            <a:off x="901733" y="1410065"/>
            <a:ext cx="10937339" cy="4814272"/>
          </a:xfrm>
          <a:prstGeom prst="round1Rect">
            <a:avLst/>
          </a:prstGeom>
          <a:solidFill>
            <a:srgbClr val="416F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rgbClr val="FFFF00"/>
                </a:solidFill>
              </a:rPr>
              <a:t>Создание единой методической службы РСО</a:t>
            </a:r>
            <a:r>
              <a:rPr lang="ru-RU" sz="4800" b="1" dirty="0">
                <a:solidFill>
                  <a:schemeClr val="bg1"/>
                </a:solidFill>
              </a:rPr>
              <a:t/>
            </a:r>
            <a:br>
              <a:rPr lang="ru-RU" sz="4800" b="1" dirty="0">
                <a:solidFill>
                  <a:schemeClr val="bg1"/>
                </a:solidFill>
              </a:rPr>
            </a:br>
            <a:endParaRPr lang="ru-RU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3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-45268"/>
            <a:ext cx="12192000" cy="1153392"/>
          </a:xfrm>
          <a:prstGeom prst="rect">
            <a:avLst/>
          </a:prstGeom>
          <a:solidFill>
            <a:srgbClr val="6089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с двумя скругленными соседними углами 6"/>
          <p:cNvSpPr/>
          <p:nvPr/>
        </p:nvSpPr>
        <p:spPr>
          <a:xfrm>
            <a:off x="89801" y="2060265"/>
            <a:ext cx="11952382" cy="3968575"/>
          </a:xfrm>
          <a:prstGeom prst="round2Same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Стратегическая цель: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системы непрерывного профессионального развития педагогических кадров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создание единой методической службы региона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06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12192000" cy="1153392"/>
          </a:xfrm>
          <a:prstGeom prst="rect">
            <a:avLst/>
          </a:prstGeom>
          <a:solidFill>
            <a:srgbClr val="6089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методическая служба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с двумя скругленными соседними углами 6"/>
          <p:cNvSpPr/>
          <p:nvPr/>
        </p:nvSpPr>
        <p:spPr>
          <a:xfrm>
            <a:off x="89801" y="2060265"/>
            <a:ext cx="11952382" cy="3968575"/>
          </a:xfrm>
          <a:prstGeom prst="round2Same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ЕМС -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совокупность относительно самостоятельных и взаимосвязанных, интегрированных между собой субъектов методической деятельности разных уровней, обеспечивающих непрерывное профессиональное развитие педагогов и руководителей образовательных организаций</a:t>
            </a:r>
          </a:p>
        </p:txBody>
      </p:sp>
    </p:spTree>
    <p:extLst>
      <p:ext uri="{BB962C8B-B14F-4D97-AF65-F5344CB8AC3E}">
        <p14:creationId xmlns:p14="http://schemas.microsoft.com/office/powerpoint/2010/main" val="381987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5371</TotalTime>
  <Words>792</Words>
  <Application>Microsoft Office PowerPoint</Application>
  <PresentationFormat>Произвольный</PresentationFormat>
  <Paragraphs>104</Paragraphs>
  <Slides>15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1_Тема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Галина Валентиновна Куприянова</cp:lastModifiedBy>
  <cp:revision>362</cp:revision>
  <dcterms:created xsi:type="dcterms:W3CDTF">2017-01-30T13:00:35Z</dcterms:created>
  <dcterms:modified xsi:type="dcterms:W3CDTF">2019-06-14T07:59:49Z</dcterms:modified>
</cp:coreProperties>
</file>