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84" r:id="rId3"/>
    <p:sldId id="303" r:id="rId4"/>
    <p:sldId id="306" r:id="rId5"/>
    <p:sldId id="309" r:id="rId6"/>
    <p:sldId id="299" r:id="rId7"/>
    <p:sldId id="308" r:id="rId8"/>
    <p:sldId id="300" r:id="rId9"/>
    <p:sldId id="301" r:id="rId10"/>
    <p:sldId id="305" r:id="rId11"/>
    <p:sldId id="307" r:id="rId12"/>
    <p:sldId id="302" r:id="rId13"/>
    <p:sldId id="304" r:id="rId14"/>
    <p:sldId id="298" r:id="rId15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C36"/>
    <a:srgbClr val="A32D35"/>
    <a:srgbClr val="873940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3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46E1B-84D3-4110-BB4F-0A6F583F841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77587C-E4E7-483C-8405-72F70160F540}">
      <dgm:prSet phldrT="[Текст]" custT="1"/>
      <dgm:spPr/>
      <dgm:t>
        <a:bodyPr/>
        <a:lstStyle/>
        <a:p>
          <a:r>
            <a:rPr lang="ru-RU" sz="1400" b="1" dirty="0" smtClean="0"/>
            <a:t>Создание региональной инфраструктуры, функционально ориентированной на определение и анализ качества образования в ШНОР и ШНСУ</a:t>
          </a:r>
          <a:endParaRPr lang="ru-RU" sz="1400" b="1" dirty="0"/>
        </a:p>
      </dgm:t>
    </dgm:pt>
    <dgm:pt modelId="{9FE33355-1216-4F6C-B5D2-184C61198EF2}" type="parTrans" cxnId="{A0584229-A719-4DC5-8F68-1DB55D4FA767}">
      <dgm:prSet/>
      <dgm:spPr/>
      <dgm:t>
        <a:bodyPr/>
        <a:lstStyle/>
        <a:p>
          <a:endParaRPr lang="ru-RU" sz="1400" b="1"/>
        </a:p>
      </dgm:t>
    </dgm:pt>
    <dgm:pt modelId="{EB1886DD-BCAA-4E42-9D31-4F6FC02E959B}" type="sibTrans" cxnId="{A0584229-A719-4DC5-8F68-1DB55D4FA767}">
      <dgm:prSet/>
      <dgm:spPr/>
      <dgm:t>
        <a:bodyPr/>
        <a:lstStyle/>
        <a:p>
          <a:endParaRPr lang="ru-RU" sz="1400" b="1"/>
        </a:p>
      </dgm:t>
    </dgm:pt>
    <dgm:pt modelId="{FB044BC4-0DDF-4BF7-AB22-C6F2C9AE259A}">
      <dgm:prSet phldrT="[Текст]" custT="1"/>
      <dgm:spPr/>
      <dgm:t>
        <a:bodyPr/>
        <a:lstStyle/>
        <a:p>
          <a:r>
            <a:rPr lang="ru-RU" sz="1400" b="1" dirty="0" smtClean="0"/>
            <a:t>Проведение идентификации школ области, реализующих программы общего образования</a:t>
          </a:r>
          <a:endParaRPr lang="ru-RU" sz="1400" b="1" dirty="0"/>
        </a:p>
      </dgm:t>
    </dgm:pt>
    <dgm:pt modelId="{D1973E09-BD24-4E9C-A033-0AAFEF2D5F22}" type="parTrans" cxnId="{30C25EEF-6432-4526-9F51-50B5966B60EF}">
      <dgm:prSet/>
      <dgm:spPr/>
      <dgm:t>
        <a:bodyPr/>
        <a:lstStyle/>
        <a:p>
          <a:endParaRPr lang="ru-RU" sz="1400" b="1"/>
        </a:p>
      </dgm:t>
    </dgm:pt>
    <dgm:pt modelId="{8DDE76A9-6296-469D-9F27-3FC00FC1979A}" type="sibTrans" cxnId="{30C25EEF-6432-4526-9F51-50B5966B60EF}">
      <dgm:prSet/>
      <dgm:spPr/>
      <dgm:t>
        <a:bodyPr/>
        <a:lstStyle/>
        <a:p>
          <a:endParaRPr lang="ru-RU" sz="1400" b="1"/>
        </a:p>
      </dgm:t>
    </dgm:pt>
    <dgm:pt modelId="{FA24070B-6AFC-4263-961E-DDB771883239}">
      <dgm:prSet phldrT="[Текст]" custT="1"/>
      <dgm:spPr/>
      <dgm:t>
        <a:bodyPr/>
        <a:lstStyle/>
        <a:p>
          <a:r>
            <a:rPr lang="ru-RU" sz="1400" b="1" dirty="0" smtClean="0"/>
            <a:t>Реализация адресных программ повышения квалификации для руководителей и педагогов ШНОР и ШНСУ</a:t>
          </a:r>
          <a:endParaRPr lang="ru-RU" sz="1400" b="1" dirty="0"/>
        </a:p>
      </dgm:t>
    </dgm:pt>
    <dgm:pt modelId="{17CED853-8D0B-4E91-8E0C-55AA20BA620E}" type="parTrans" cxnId="{678F44A8-82BA-490E-AF5A-69264213DC9E}">
      <dgm:prSet/>
      <dgm:spPr/>
      <dgm:t>
        <a:bodyPr/>
        <a:lstStyle/>
        <a:p>
          <a:endParaRPr lang="ru-RU" sz="1400" b="1"/>
        </a:p>
      </dgm:t>
    </dgm:pt>
    <dgm:pt modelId="{DBCDF441-1916-46F4-8410-7154E4A1FE06}" type="sibTrans" cxnId="{678F44A8-82BA-490E-AF5A-69264213DC9E}">
      <dgm:prSet/>
      <dgm:spPr/>
      <dgm:t>
        <a:bodyPr/>
        <a:lstStyle/>
        <a:p>
          <a:endParaRPr lang="ru-RU" sz="1400" b="1"/>
        </a:p>
      </dgm:t>
    </dgm:pt>
    <dgm:pt modelId="{B1AECB7E-3730-4A61-B5E9-8BE14892D22B}">
      <dgm:prSet phldrT="[Текст]" custT="1"/>
      <dgm:spPr/>
      <dgm:t>
        <a:bodyPr/>
        <a:lstStyle/>
        <a:p>
          <a:r>
            <a:rPr lang="ru-RU" sz="1400" b="1" dirty="0" smtClean="0"/>
            <a:t>Реализация адресных программ повышения квалификации для специалистов муниципальных органов управления образованием</a:t>
          </a:r>
          <a:endParaRPr lang="ru-RU" sz="1400" b="1" dirty="0"/>
        </a:p>
      </dgm:t>
    </dgm:pt>
    <dgm:pt modelId="{476AFD6E-711C-46EA-AC0D-D106BF5F8E1D}" type="parTrans" cxnId="{7913DDCB-3B19-4431-A589-4ADA922312DF}">
      <dgm:prSet/>
      <dgm:spPr/>
      <dgm:t>
        <a:bodyPr/>
        <a:lstStyle/>
        <a:p>
          <a:endParaRPr lang="ru-RU" sz="1400" b="1"/>
        </a:p>
      </dgm:t>
    </dgm:pt>
    <dgm:pt modelId="{5A4F7A0F-682A-4A43-9056-61DE463305C7}" type="sibTrans" cxnId="{7913DDCB-3B19-4431-A589-4ADA922312DF}">
      <dgm:prSet/>
      <dgm:spPr/>
      <dgm:t>
        <a:bodyPr/>
        <a:lstStyle/>
        <a:p>
          <a:endParaRPr lang="ru-RU" sz="1400" b="1"/>
        </a:p>
      </dgm:t>
    </dgm:pt>
    <dgm:pt modelId="{D2EFF5D6-1522-47DD-A182-00F0D21A08D2}">
      <dgm:prSet phldrT="[Текст]" custT="1"/>
      <dgm:spPr/>
      <dgm:t>
        <a:bodyPr/>
        <a:lstStyle/>
        <a:p>
          <a:r>
            <a:rPr lang="ru-RU" sz="1400" b="1" dirty="0" smtClean="0"/>
            <a:t>Подготовка команд муниципальных </a:t>
          </a:r>
          <a:r>
            <a:rPr lang="ru-RU" sz="1400" b="1" dirty="0" err="1" smtClean="0"/>
            <a:t>тьюторов</a:t>
          </a:r>
          <a:endParaRPr lang="ru-RU" sz="1400" b="1" dirty="0"/>
        </a:p>
      </dgm:t>
    </dgm:pt>
    <dgm:pt modelId="{0FA45F82-406D-428B-879D-EBF2D13DF20B}" type="parTrans" cxnId="{68144886-B151-41DC-A8A5-BA6983FF4862}">
      <dgm:prSet/>
      <dgm:spPr/>
      <dgm:t>
        <a:bodyPr/>
        <a:lstStyle/>
        <a:p>
          <a:endParaRPr lang="ru-RU" sz="1400" b="1"/>
        </a:p>
      </dgm:t>
    </dgm:pt>
    <dgm:pt modelId="{070143EF-5CCA-49F2-8C64-FACB27DDE533}" type="sibTrans" cxnId="{68144886-B151-41DC-A8A5-BA6983FF4862}">
      <dgm:prSet/>
      <dgm:spPr/>
      <dgm:t>
        <a:bodyPr/>
        <a:lstStyle/>
        <a:p>
          <a:endParaRPr lang="ru-RU" sz="1400" b="1"/>
        </a:p>
      </dgm:t>
    </dgm:pt>
    <dgm:pt modelId="{FDDB0D52-A0B3-4C2B-AEB4-DD00585F81F6}">
      <dgm:prSet phldrT="[Текст]" custT="1"/>
      <dgm:spPr/>
      <dgm:t>
        <a:bodyPr/>
        <a:lstStyle/>
        <a:p>
          <a:r>
            <a:rPr lang="ru-RU" sz="1400" b="1" dirty="0" smtClean="0"/>
            <a:t>Оказание помощи муниципальным органам управления образованием, базовым школам в решении проблемы повышения качества образования</a:t>
          </a:r>
          <a:endParaRPr lang="ru-RU" sz="1400" b="1" dirty="0"/>
        </a:p>
      </dgm:t>
    </dgm:pt>
    <dgm:pt modelId="{1C77AA7A-B7D9-4F28-AD72-94FE4194D483}" type="parTrans" cxnId="{7AEB253F-442C-423D-9A68-74D2260283BF}">
      <dgm:prSet/>
      <dgm:spPr/>
      <dgm:t>
        <a:bodyPr/>
        <a:lstStyle/>
        <a:p>
          <a:endParaRPr lang="ru-RU" sz="1400" b="1"/>
        </a:p>
      </dgm:t>
    </dgm:pt>
    <dgm:pt modelId="{FE0FADEF-714D-4D23-8B46-22854AA657DC}" type="sibTrans" cxnId="{7AEB253F-442C-423D-9A68-74D2260283BF}">
      <dgm:prSet/>
      <dgm:spPr/>
      <dgm:t>
        <a:bodyPr/>
        <a:lstStyle/>
        <a:p>
          <a:endParaRPr lang="ru-RU" sz="1400" b="1"/>
        </a:p>
      </dgm:t>
    </dgm:pt>
    <dgm:pt modelId="{BBB310D0-DB1B-44EF-A7F6-02077199D784}">
      <dgm:prSet phldrT="[Текст]" custT="1"/>
      <dgm:spPr/>
      <dgm:t>
        <a:bodyPr/>
        <a:lstStyle/>
        <a:p>
          <a:r>
            <a:rPr lang="ru-RU" sz="1400" b="1" dirty="0" smtClean="0"/>
            <a:t>Разработка концепции и модели повышения качества образования в школах с низкими результатами и низким индексом благополучия</a:t>
          </a:r>
          <a:endParaRPr lang="ru-RU" sz="1400" b="1" dirty="0"/>
        </a:p>
      </dgm:t>
    </dgm:pt>
    <dgm:pt modelId="{37DBE027-DAB3-4B65-A372-8ED350D26062}" type="sibTrans" cxnId="{6811ADBF-D5D2-4806-98E1-20C2FF1266FA}">
      <dgm:prSet/>
      <dgm:spPr/>
      <dgm:t>
        <a:bodyPr/>
        <a:lstStyle/>
        <a:p>
          <a:endParaRPr lang="ru-RU" sz="1400" b="1"/>
        </a:p>
      </dgm:t>
    </dgm:pt>
    <dgm:pt modelId="{A66CE896-C8FA-4BDC-932C-33A764302F09}" type="parTrans" cxnId="{6811ADBF-D5D2-4806-98E1-20C2FF1266FA}">
      <dgm:prSet/>
      <dgm:spPr/>
      <dgm:t>
        <a:bodyPr/>
        <a:lstStyle/>
        <a:p>
          <a:endParaRPr lang="ru-RU" sz="1400" b="1"/>
        </a:p>
      </dgm:t>
    </dgm:pt>
    <dgm:pt modelId="{32A68B14-4495-432A-90B3-4AECC8FEC680}">
      <dgm:prSet phldrT="[Текст]" custT="1"/>
      <dgm:spPr/>
      <dgm:t>
        <a:bodyPr/>
        <a:lstStyle/>
        <a:p>
          <a:r>
            <a:rPr lang="ru-RU" sz="1400" b="1" dirty="0" smtClean="0"/>
            <a:t>Разработка региональной, муниципальных, школьных программ повышения эффективности деятельности школ</a:t>
          </a:r>
          <a:endParaRPr lang="ru-RU" sz="1400" b="1" dirty="0"/>
        </a:p>
      </dgm:t>
    </dgm:pt>
    <dgm:pt modelId="{29F7D9DC-6D2B-483C-B040-F84BBF87DFAC}" type="sibTrans" cxnId="{B36EAADC-336C-4181-ACD8-184C071DEA8E}">
      <dgm:prSet/>
      <dgm:spPr/>
      <dgm:t>
        <a:bodyPr/>
        <a:lstStyle/>
        <a:p>
          <a:endParaRPr lang="ru-RU" sz="1400" b="1"/>
        </a:p>
      </dgm:t>
    </dgm:pt>
    <dgm:pt modelId="{5D3BD01C-57D5-4906-B4D6-84FE738DEDBD}" type="parTrans" cxnId="{B36EAADC-336C-4181-ACD8-184C071DEA8E}">
      <dgm:prSet/>
      <dgm:spPr/>
      <dgm:t>
        <a:bodyPr/>
        <a:lstStyle/>
        <a:p>
          <a:endParaRPr lang="ru-RU" sz="1400" b="1"/>
        </a:p>
      </dgm:t>
    </dgm:pt>
    <dgm:pt modelId="{001937E3-91B8-450C-AC93-F9234137D774}">
      <dgm:prSet phldrT="[Текст]" custT="1"/>
      <dgm:spPr/>
      <dgm:t>
        <a:bodyPr/>
        <a:lstStyle/>
        <a:p>
          <a:r>
            <a:rPr lang="ru-RU" sz="1400" b="1" dirty="0" smtClean="0"/>
            <a:t>Распространение лучших образовательных моделей и практик в Ярославской области и в регионах Российской Федерации</a:t>
          </a:r>
          <a:endParaRPr lang="ru-RU" sz="1400" b="1" dirty="0"/>
        </a:p>
      </dgm:t>
    </dgm:pt>
    <dgm:pt modelId="{B3DF8FBC-CB24-42B9-A518-ED6034543340}" type="sibTrans" cxnId="{EFEE4E8C-843A-42DF-8308-0AA28EE4DCFB}">
      <dgm:prSet/>
      <dgm:spPr/>
      <dgm:t>
        <a:bodyPr/>
        <a:lstStyle/>
        <a:p>
          <a:endParaRPr lang="ru-RU" sz="1400" b="1"/>
        </a:p>
      </dgm:t>
    </dgm:pt>
    <dgm:pt modelId="{48B8ABE4-9292-4DAE-AA5C-595C5083FE69}" type="parTrans" cxnId="{EFEE4E8C-843A-42DF-8308-0AA28EE4DCFB}">
      <dgm:prSet/>
      <dgm:spPr/>
      <dgm:t>
        <a:bodyPr/>
        <a:lstStyle/>
        <a:p>
          <a:endParaRPr lang="ru-RU" sz="1400" b="1"/>
        </a:p>
      </dgm:t>
    </dgm:pt>
    <dgm:pt modelId="{7F4DFE1A-83F9-4A80-A7C5-2D3980472929}" type="pres">
      <dgm:prSet presAssocID="{88F46E1B-84D3-4110-BB4F-0A6F583F841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3430CF3-DDC4-4B85-9D90-FF96B5A0DB58}" type="pres">
      <dgm:prSet presAssocID="{4177587C-E4E7-483C-8405-72F70160F540}" presName="compNode" presStyleCnt="0"/>
      <dgm:spPr/>
    </dgm:pt>
    <dgm:pt modelId="{AB3BB521-2EF1-4631-957E-BEC010D272CB}" type="pres">
      <dgm:prSet presAssocID="{4177587C-E4E7-483C-8405-72F70160F540}" presName="dummyConnPt" presStyleCnt="0"/>
      <dgm:spPr/>
    </dgm:pt>
    <dgm:pt modelId="{B324BFA5-64AE-4A83-88DA-B8C520C405A8}" type="pres">
      <dgm:prSet presAssocID="{4177587C-E4E7-483C-8405-72F70160F540}" presName="node" presStyleLbl="node1" presStyleIdx="0" presStyleCnt="9" custScaleX="151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636AC-2665-4C4E-87A4-FEAE55DD0325}" type="pres">
      <dgm:prSet presAssocID="{EB1886DD-BCAA-4E42-9D31-4F6FC02E959B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5B4B2C8-7347-4C86-8459-DB38651C4215}" type="pres">
      <dgm:prSet presAssocID="{FB044BC4-0DDF-4BF7-AB22-C6F2C9AE259A}" presName="compNode" presStyleCnt="0"/>
      <dgm:spPr/>
    </dgm:pt>
    <dgm:pt modelId="{5A66623E-99EF-4549-8EBA-BABCFB63F00C}" type="pres">
      <dgm:prSet presAssocID="{FB044BC4-0DDF-4BF7-AB22-C6F2C9AE259A}" presName="dummyConnPt" presStyleCnt="0"/>
      <dgm:spPr/>
    </dgm:pt>
    <dgm:pt modelId="{1E65E2FB-78E4-45F0-BB1E-ED774545368B}" type="pres">
      <dgm:prSet presAssocID="{FB044BC4-0DDF-4BF7-AB22-C6F2C9AE259A}" presName="node" presStyleLbl="node1" presStyleIdx="1" presStyleCnt="9" custScaleX="15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7075-C8AB-4C1A-AA79-21A148A7E68C}" type="pres">
      <dgm:prSet presAssocID="{8DDE76A9-6296-469D-9F27-3FC00FC1979A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988B933E-2ECA-4DAE-9A07-DAD105E42A00}" type="pres">
      <dgm:prSet presAssocID="{BBB310D0-DB1B-44EF-A7F6-02077199D784}" presName="compNode" presStyleCnt="0"/>
      <dgm:spPr/>
    </dgm:pt>
    <dgm:pt modelId="{6F261B2C-F42E-49F9-B574-F965F50B6F4B}" type="pres">
      <dgm:prSet presAssocID="{BBB310D0-DB1B-44EF-A7F6-02077199D784}" presName="dummyConnPt" presStyleCnt="0"/>
      <dgm:spPr/>
    </dgm:pt>
    <dgm:pt modelId="{394E3AD1-D583-45AF-9461-F3EE3C96EE13}" type="pres">
      <dgm:prSet presAssocID="{BBB310D0-DB1B-44EF-A7F6-02077199D784}" presName="node" presStyleLbl="node1" presStyleIdx="2" presStyleCnt="9" custScaleX="15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DD0F8-B2AD-4952-824D-71E33248A62B}" type="pres">
      <dgm:prSet presAssocID="{37DBE027-DAB3-4B65-A372-8ED350D26062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1CBC572F-5311-4F62-B9FC-18669D5BB5A4}" type="pres">
      <dgm:prSet presAssocID="{32A68B14-4495-432A-90B3-4AECC8FEC680}" presName="compNode" presStyleCnt="0"/>
      <dgm:spPr/>
    </dgm:pt>
    <dgm:pt modelId="{EE5D9F85-6508-4D07-87C9-07AF1DDD9829}" type="pres">
      <dgm:prSet presAssocID="{32A68B14-4495-432A-90B3-4AECC8FEC680}" presName="dummyConnPt" presStyleCnt="0"/>
      <dgm:spPr/>
    </dgm:pt>
    <dgm:pt modelId="{1AB829FC-5CB8-478C-B0D2-6120C8B68492}" type="pres">
      <dgm:prSet presAssocID="{32A68B14-4495-432A-90B3-4AECC8FEC680}" presName="node" presStyleLbl="node1" presStyleIdx="3" presStyleCnt="9" custScaleX="12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4D89-1E4B-4FA1-8694-94F96425BB1A}" type="pres">
      <dgm:prSet presAssocID="{29F7D9DC-6D2B-483C-B040-F84BBF87DFAC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95F66D3-965E-4BD9-892F-2532BC3CB285}" type="pres">
      <dgm:prSet presAssocID="{FA24070B-6AFC-4263-961E-DDB771883239}" presName="compNode" presStyleCnt="0"/>
      <dgm:spPr/>
    </dgm:pt>
    <dgm:pt modelId="{239DD836-382E-424D-B91E-70B125CC84A6}" type="pres">
      <dgm:prSet presAssocID="{FA24070B-6AFC-4263-961E-DDB771883239}" presName="dummyConnPt" presStyleCnt="0"/>
      <dgm:spPr/>
    </dgm:pt>
    <dgm:pt modelId="{8BD2EAF7-A22E-4BC4-BD77-2E130E0EA7FA}" type="pres">
      <dgm:prSet presAssocID="{FA24070B-6AFC-4263-961E-DDB771883239}" presName="node" presStyleLbl="node1" presStyleIdx="4" presStyleCnt="9" custScaleX="14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CC933-A93F-428A-B9F9-9565FAE0C2ED}" type="pres">
      <dgm:prSet presAssocID="{DBCDF441-1916-46F4-8410-7154E4A1FE06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0B166B79-B8D5-44E1-A1C5-5796CD690764}" type="pres">
      <dgm:prSet presAssocID="{B1AECB7E-3730-4A61-B5E9-8BE14892D22B}" presName="compNode" presStyleCnt="0"/>
      <dgm:spPr/>
    </dgm:pt>
    <dgm:pt modelId="{4F1C78AF-C763-488F-8F72-9F49DDDD9085}" type="pres">
      <dgm:prSet presAssocID="{B1AECB7E-3730-4A61-B5E9-8BE14892D22B}" presName="dummyConnPt" presStyleCnt="0"/>
      <dgm:spPr/>
    </dgm:pt>
    <dgm:pt modelId="{430293EB-31D2-42D3-9F57-0593D37438E7}" type="pres">
      <dgm:prSet presAssocID="{B1AECB7E-3730-4A61-B5E9-8BE14892D22B}" presName="node" presStyleLbl="node1" presStyleIdx="5" presStyleCnt="9" custScaleX="14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B38C2-598B-4094-8746-792AD91D98AE}" type="pres">
      <dgm:prSet presAssocID="{5A4F7A0F-682A-4A43-9056-61DE463305C7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F8255CE4-B1EE-4AA2-9912-16F959C172FC}" type="pres">
      <dgm:prSet presAssocID="{D2EFF5D6-1522-47DD-A182-00F0D21A08D2}" presName="compNode" presStyleCnt="0"/>
      <dgm:spPr/>
    </dgm:pt>
    <dgm:pt modelId="{A35F5A4F-367D-4087-88CB-D2A6A924AF88}" type="pres">
      <dgm:prSet presAssocID="{D2EFF5D6-1522-47DD-A182-00F0D21A08D2}" presName="dummyConnPt" presStyleCnt="0"/>
      <dgm:spPr/>
    </dgm:pt>
    <dgm:pt modelId="{FD47A092-42F0-45B4-804C-D875CAF8C3DC}" type="pres">
      <dgm:prSet presAssocID="{D2EFF5D6-1522-47DD-A182-00F0D21A08D2}" presName="node" presStyleLbl="node1" presStyleIdx="6" presStyleCnt="9" custScaleX="14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67D35-0C35-4D5E-B2F2-E6F8AD2790EE}" type="pres">
      <dgm:prSet presAssocID="{070143EF-5CCA-49F2-8C64-FACB27DDE53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38256AC-E1EA-4FB8-B6CF-527EC75074AC}" type="pres">
      <dgm:prSet presAssocID="{FDDB0D52-A0B3-4C2B-AEB4-DD00585F81F6}" presName="compNode" presStyleCnt="0"/>
      <dgm:spPr/>
    </dgm:pt>
    <dgm:pt modelId="{C22E3A05-3194-42D7-B88E-C21A4F283EC2}" type="pres">
      <dgm:prSet presAssocID="{FDDB0D52-A0B3-4C2B-AEB4-DD00585F81F6}" presName="dummyConnPt" presStyleCnt="0"/>
      <dgm:spPr/>
    </dgm:pt>
    <dgm:pt modelId="{CA99B7CB-B82E-4B47-95A1-3BC5E8DE9905}" type="pres">
      <dgm:prSet presAssocID="{FDDB0D52-A0B3-4C2B-AEB4-DD00585F81F6}" presName="node" presStyleLbl="node1" presStyleIdx="7" presStyleCnt="9" custScaleX="147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96FF5-974A-4692-ADDB-909E94A137DB}" type="pres">
      <dgm:prSet presAssocID="{FE0FADEF-714D-4D23-8B46-22854AA657DC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39F54AB-9222-490A-99E5-B68A4162F591}" type="pres">
      <dgm:prSet presAssocID="{001937E3-91B8-450C-AC93-F9234137D774}" presName="compNode" presStyleCnt="0"/>
      <dgm:spPr/>
    </dgm:pt>
    <dgm:pt modelId="{24799AD6-7335-44BE-961C-A07F5ED6BDBA}" type="pres">
      <dgm:prSet presAssocID="{001937E3-91B8-450C-AC93-F9234137D774}" presName="dummyConnPt" presStyleCnt="0"/>
      <dgm:spPr/>
    </dgm:pt>
    <dgm:pt modelId="{BE9951D3-8798-47A6-9FFA-3EEF8D262AC1}" type="pres">
      <dgm:prSet presAssocID="{001937E3-91B8-450C-AC93-F9234137D774}" presName="node" presStyleLbl="node1" presStyleIdx="8" presStyleCnt="9" custScaleX="15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63AB2-E7CF-4DAD-A057-8E1184430B09}" type="presOf" srcId="{FE0FADEF-714D-4D23-8B46-22854AA657DC}" destId="{08F96FF5-974A-4692-ADDB-909E94A137DB}" srcOrd="0" destOrd="0" presId="urn:microsoft.com/office/officeart/2005/8/layout/bProcess4"/>
    <dgm:cxn modelId="{6811ADBF-D5D2-4806-98E1-20C2FF1266FA}" srcId="{88F46E1B-84D3-4110-BB4F-0A6F583F8412}" destId="{BBB310D0-DB1B-44EF-A7F6-02077199D784}" srcOrd="2" destOrd="0" parTransId="{A66CE896-C8FA-4BDC-932C-33A764302F09}" sibTransId="{37DBE027-DAB3-4B65-A372-8ED350D26062}"/>
    <dgm:cxn modelId="{01372647-3FC6-4826-B5F9-9C06E5096608}" type="presOf" srcId="{5A4F7A0F-682A-4A43-9056-61DE463305C7}" destId="{005B38C2-598B-4094-8746-792AD91D98AE}" srcOrd="0" destOrd="0" presId="urn:microsoft.com/office/officeart/2005/8/layout/bProcess4"/>
    <dgm:cxn modelId="{1A06963C-206F-4679-8324-414FCBEC9EE7}" type="presOf" srcId="{32A68B14-4495-432A-90B3-4AECC8FEC680}" destId="{1AB829FC-5CB8-478C-B0D2-6120C8B68492}" srcOrd="0" destOrd="0" presId="urn:microsoft.com/office/officeart/2005/8/layout/bProcess4"/>
    <dgm:cxn modelId="{68144886-B151-41DC-A8A5-BA6983FF4862}" srcId="{88F46E1B-84D3-4110-BB4F-0A6F583F8412}" destId="{D2EFF5D6-1522-47DD-A182-00F0D21A08D2}" srcOrd="6" destOrd="0" parTransId="{0FA45F82-406D-428B-879D-EBF2D13DF20B}" sibTransId="{070143EF-5CCA-49F2-8C64-FACB27DDE533}"/>
    <dgm:cxn modelId="{7913DDCB-3B19-4431-A589-4ADA922312DF}" srcId="{88F46E1B-84D3-4110-BB4F-0A6F583F8412}" destId="{B1AECB7E-3730-4A61-B5E9-8BE14892D22B}" srcOrd="5" destOrd="0" parTransId="{476AFD6E-711C-46EA-AC0D-D106BF5F8E1D}" sibTransId="{5A4F7A0F-682A-4A43-9056-61DE463305C7}"/>
    <dgm:cxn modelId="{92FE62D5-0849-4FBA-9E6D-F9D5447D8978}" type="presOf" srcId="{29F7D9DC-6D2B-483C-B040-F84BBF87DFAC}" destId="{D2374D89-1E4B-4FA1-8694-94F96425BB1A}" srcOrd="0" destOrd="0" presId="urn:microsoft.com/office/officeart/2005/8/layout/bProcess4"/>
    <dgm:cxn modelId="{79BEA078-7E0A-4781-A27A-85BE13AE1EC5}" type="presOf" srcId="{B1AECB7E-3730-4A61-B5E9-8BE14892D22B}" destId="{430293EB-31D2-42D3-9F57-0593D37438E7}" srcOrd="0" destOrd="0" presId="urn:microsoft.com/office/officeart/2005/8/layout/bProcess4"/>
    <dgm:cxn modelId="{6AEE0F7B-719E-4636-A17F-D6EC001F8951}" type="presOf" srcId="{BBB310D0-DB1B-44EF-A7F6-02077199D784}" destId="{394E3AD1-D583-45AF-9461-F3EE3C96EE13}" srcOrd="0" destOrd="0" presId="urn:microsoft.com/office/officeart/2005/8/layout/bProcess4"/>
    <dgm:cxn modelId="{EA61AD21-7F2F-4333-ABB4-1F4509708D61}" type="presOf" srcId="{8DDE76A9-6296-469D-9F27-3FC00FC1979A}" destId="{31F97075-C8AB-4C1A-AA79-21A148A7E68C}" srcOrd="0" destOrd="0" presId="urn:microsoft.com/office/officeart/2005/8/layout/bProcess4"/>
    <dgm:cxn modelId="{EFEE4E8C-843A-42DF-8308-0AA28EE4DCFB}" srcId="{88F46E1B-84D3-4110-BB4F-0A6F583F8412}" destId="{001937E3-91B8-450C-AC93-F9234137D774}" srcOrd="8" destOrd="0" parTransId="{48B8ABE4-9292-4DAE-AA5C-595C5083FE69}" sibTransId="{B3DF8FBC-CB24-42B9-A518-ED6034543340}"/>
    <dgm:cxn modelId="{B2B69BB5-F210-47F6-8479-732BA2AF56A1}" type="presOf" srcId="{FA24070B-6AFC-4263-961E-DDB771883239}" destId="{8BD2EAF7-A22E-4BC4-BD77-2E130E0EA7FA}" srcOrd="0" destOrd="0" presId="urn:microsoft.com/office/officeart/2005/8/layout/bProcess4"/>
    <dgm:cxn modelId="{5DCB47D4-C1EB-4A10-B5F3-5B305A5C4188}" type="presOf" srcId="{88F46E1B-84D3-4110-BB4F-0A6F583F8412}" destId="{7F4DFE1A-83F9-4A80-A7C5-2D3980472929}" srcOrd="0" destOrd="0" presId="urn:microsoft.com/office/officeart/2005/8/layout/bProcess4"/>
    <dgm:cxn modelId="{89DD13C5-2CCF-4080-90EA-6533CC829B72}" type="presOf" srcId="{FB044BC4-0DDF-4BF7-AB22-C6F2C9AE259A}" destId="{1E65E2FB-78E4-45F0-BB1E-ED774545368B}" srcOrd="0" destOrd="0" presId="urn:microsoft.com/office/officeart/2005/8/layout/bProcess4"/>
    <dgm:cxn modelId="{88876073-7FF9-46BD-97A3-EB1C41C35926}" type="presOf" srcId="{4177587C-E4E7-483C-8405-72F70160F540}" destId="{B324BFA5-64AE-4A83-88DA-B8C520C405A8}" srcOrd="0" destOrd="0" presId="urn:microsoft.com/office/officeart/2005/8/layout/bProcess4"/>
    <dgm:cxn modelId="{E6CA2963-1DE2-4B22-9CFE-EBBEA258EDB7}" type="presOf" srcId="{FDDB0D52-A0B3-4C2B-AEB4-DD00585F81F6}" destId="{CA99B7CB-B82E-4B47-95A1-3BC5E8DE9905}" srcOrd="0" destOrd="0" presId="urn:microsoft.com/office/officeart/2005/8/layout/bProcess4"/>
    <dgm:cxn modelId="{C96B04FA-CD08-4BDC-A8C1-593ABCAC8D31}" type="presOf" srcId="{DBCDF441-1916-46F4-8410-7154E4A1FE06}" destId="{9F6CC933-A93F-428A-B9F9-9565FAE0C2ED}" srcOrd="0" destOrd="0" presId="urn:microsoft.com/office/officeart/2005/8/layout/bProcess4"/>
    <dgm:cxn modelId="{30C25EEF-6432-4526-9F51-50B5966B60EF}" srcId="{88F46E1B-84D3-4110-BB4F-0A6F583F8412}" destId="{FB044BC4-0DDF-4BF7-AB22-C6F2C9AE259A}" srcOrd="1" destOrd="0" parTransId="{D1973E09-BD24-4E9C-A033-0AAFEF2D5F22}" sibTransId="{8DDE76A9-6296-469D-9F27-3FC00FC1979A}"/>
    <dgm:cxn modelId="{9AE7A62D-824F-4212-83F0-0E449EE8D3D8}" type="presOf" srcId="{070143EF-5CCA-49F2-8C64-FACB27DDE533}" destId="{EDE67D35-0C35-4D5E-B2F2-E6F8AD2790EE}" srcOrd="0" destOrd="0" presId="urn:microsoft.com/office/officeart/2005/8/layout/bProcess4"/>
    <dgm:cxn modelId="{678F44A8-82BA-490E-AF5A-69264213DC9E}" srcId="{88F46E1B-84D3-4110-BB4F-0A6F583F8412}" destId="{FA24070B-6AFC-4263-961E-DDB771883239}" srcOrd="4" destOrd="0" parTransId="{17CED853-8D0B-4E91-8E0C-55AA20BA620E}" sibTransId="{DBCDF441-1916-46F4-8410-7154E4A1FE06}"/>
    <dgm:cxn modelId="{11F8E45C-EE43-43DE-8E73-1BABA5809E55}" type="presOf" srcId="{D2EFF5D6-1522-47DD-A182-00F0D21A08D2}" destId="{FD47A092-42F0-45B4-804C-D875CAF8C3DC}" srcOrd="0" destOrd="0" presId="urn:microsoft.com/office/officeart/2005/8/layout/bProcess4"/>
    <dgm:cxn modelId="{52AEA141-5736-452F-B5F4-62880A0CEF67}" type="presOf" srcId="{EB1886DD-BCAA-4E42-9D31-4F6FC02E959B}" destId="{66A636AC-2665-4C4E-87A4-FEAE55DD0325}" srcOrd="0" destOrd="0" presId="urn:microsoft.com/office/officeart/2005/8/layout/bProcess4"/>
    <dgm:cxn modelId="{5BC898D5-F30E-4EC5-9B76-C5ED6C1DE8C8}" type="presOf" srcId="{001937E3-91B8-450C-AC93-F9234137D774}" destId="{BE9951D3-8798-47A6-9FFA-3EEF8D262AC1}" srcOrd="0" destOrd="0" presId="urn:microsoft.com/office/officeart/2005/8/layout/bProcess4"/>
    <dgm:cxn modelId="{E58272A0-DFB0-4396-A56E-C5DFDC942215}" type="presOf" srcId="{37DBE027-DAB3-4B65-A372-8ED350D26062}" destId="{9BCDD0F8-B2AD-4952-824D-71E33248A62B}" srcOrd="0" destOrd="0" presId="urn:microsoft.com/office/officeart/2005/8/layout/bProcess4"/>
    <dgm:cxn modelId="{7AEB253F-442C-423D-9A68-74D2260283BF}" srcId="{88F46E1B-84D3-4110-BB4F-0A6F583F8412}" destId="{FDDB0D52-A0B3-4C2B-AEB4-DD00585F81F6}" srcOrd="7" destOrd="0" parTransId="{1C77AA7A-B7D9-4F28-AD72-94FE4194D483}" sibTransId="{FE0FADEF-714D-4D23-8B46-22854AA657DC}"/>
    <dgm:cxn modelId="{B36EAADC-336C-4181-ACD8-184C071DEA8E}" srcId="{88F46E1B-84D3-4110-BB4F-0A6F583F8412}" destId="{32A68B14-4495-432A-90B3-4AECC8FEC680}" srcOrd="3" destOrd="0" parTransId="{5D3BD01C-57D5-4906-B4D6-84FE738DEDBD}" sibTransId="{29F7D9DC-6D2B-483C-B040-F84BBF87DFAC}"/>
    <dgm:cxn modelId="{A0584229-A719-4DC5-8F68-1DB55D4FA767}" srcId="{88F46E1B-84D3-4110-BB4F-0A6F583F8412}" destId="{4177587C-E4E7-483C-8405-72F70160F540}" srcOrd="0" destOrd="0" parTransId="{9FE33355-1216-4F6C-B5D2-184C61198EF2}" sibTransId="{EB1886DD-BCAA-4E42-9D31-4F6FC02E959B}"/>
    <dgm:cxn modelId="{6EC73714-F5F9-4C3B-A9DD-9790359A1D62}" type="presParOf" srcId="{7F4DFE1A-83F9-4A80-A7C5-2D3980472929}" destId="{33430CF3-DDC4-4B85-9D90-FF96B5A0DB58}" srcOrd="0" destOrd="0" presId="urn:microsoft.com/office/officeart/2005/8/layout/bProcess4"/>
    <dgm:cxn modelId="{4AA4C529-7F4E-4008-9FE0-C0A748E73818}" type="presParOf" srcId="{33430CF3-DDC4-4B85-9D90-FF96B5A0DB58}" destId="{AB3BB521-2EF1-4631-957E-BEC010D272CB}" srcOrd="0" destOrd="0" presId="urn:microsoft.com/office/officeart/2005/8/layout/bProcess4"/>
    <dgm:cxn modelId="{CF65BF21-2803-4FC3-8C3C-B17FEEB8F6EA}" type="presParOf" srcId="{33430CF3-DDC4-4B85-9D90-FF96B5A0DB58}" destId="{B324BFA5-64AE-4A83-88DA-B8C520C405A8}" srcOrd="1" destOrd="0" presId="urn:microsoft.com/office/officeart/2005/8/layout/bProcess4"/>
    <dgm:cxn modelId="{0D5509DB-C33F-4F4E-BF0D-3F4853D5E92C}" type="presParOf" srcId="{7F4DFE1A-83F9-4A80-A7C5-2D3980472929}" destId="{66A636AC-2665-4C4E-87A4-FEAE55DD0325}" srcOrd="1" destOrd="0" presId="urn:microsoft.com/office/officeart/2005/8/layout/bProcess4"/>
    <dgm:cxn modelId="{5BEFF5C3-7C10-40D7-81A7-0343547353EB}" type="presParOf" srcId="{7F4DFE1A-83F9-4A80-A7C5-2D3980472929}" destId="{A5B4B2C8-7347-4C86-8459-DB38651C4215}" srcOrd="2" destOrd="0" presId="urn:microsoft.com/office/officeart/2005/8/layout/bProcess4"/>
    <dgm:cxn modelId="{9E610E60-E2BC-4A4A-8555-F57A185719A4}" type="presParOf" srcId="{A5B4B2C8-7347-4C86-8459-DB38651C4215}" destId="{5A66623E-99EF-4549-8EBA-BABCFB63F00C}" srcOrd="0" destOrd="0" presId="urn:microsoft.com/office/officeart/2005/8/layout/bProcess4"/>
    <dgm:cxn modelId="{FD6AA31E-CA25-46CD-A7EE-A117538F9A24}" type="presParOf" srcId="{A5B4B2C8-7347-4C86-8459-DB38651C4215}" destId="{1E65E2FB-78E4-45F0-BB1E-ED774545368B}" srcOrd="1" destOrd="0" presId="urn:microsoft.com/office/officeart/2005/8/layout/bProcess4"/>
    <dgm:cxn modelId="{4F0FAA7B-5218-4412-AD09-A3F10342050B}" type="presParOf" srcId="{7F4DFE1A-83F9-4A80-A7C5-2D3980472929}" destId="{31F97075-C8AB-4C1A-AA79-21A148A7E68C}" srcOrd="3" destOrd="0" presId="urn:microsoft.com/office/officeart/2005/8/layout/bProcess4"/>
    <dgm:cxn modelId="{54342F4F-EED3-4D67-B797-086F623F0292}" type="presParOf" srcId="{7F4DFE1A-83F9-4A80-A7C5-2D3980472929}" destId="{988B933E-2ECA-4DAE-9A07-DAD105E42A00}" srcOrd="4" destOrd="0" presId="urn:microsoft.com/office/officeart/2005/8/layout/bProcess4"/>
    <dgm:cxn modelId="{BFBB93F6-60F4-4EF9-BC90-B9120024A622}" type="presParOf" srcId="{988B933E-2ECA-4DAE-9A07-DAD105E42A00}" destId="{6F261B2C-F42E-49F9-B574-F965F50B6F4B}" srcOrd="0" destOrd="0" presId="urn:microsoft.com/office/officeart/2005/8/layout/bProcess4"/>
    <dgm:cxn modelId="{12DCA745-6DF2-4061-8A16-9FD872C74C19}" type="presParOf" srcId="{988B933E-2ECA-4DAE-9A07-DAD105E42A00}" destId="{394E3AD1-D583-45AF-9461-F3EE3C96EE13}" srcOrd="1" destOrd="0" presId="urn:microsoft.com/office/officeart/2005/8/layout/bProcess4"/>
    <dgm:cxn modelId="{457269E6-5BA2-46B7-9B6A-78BDC0EAE048}" type="presParOf" srcId="{7F4DFE1A-83F9-4A80-A7C5-2D3980472929}" destId="{9BCDD0F8-B2AD-4952-824D-71E33248A62B}" srcOrd="5" destOrd="0" presId="urn:microsoft.com/office/officeart/2005/8/layout/bProcess4"/>
    <dgm:cxn modelId="{FCD31C4A-0602-4267-A834-7F81B39890DF}" type="presParOf" srcId="{7F4DFE1A-83F9-4A80-A7C5-2D3980472929}" destId="{1CBC572F-5311-4F62-B9FC-18669D5BB5A4}" srcOrd="6" destOrd="0" presId="urn:microsoft.com/office/officeart/2005/8/layout/bProcess4"/>
    <dgm:cxn modelId="{D63A7D2F-783D-437B-ADF5-ED20F6492191}" type="presParOf" srcId="{1CBC572F-5311-4F62-B9FC-18669D5BB5A4}" destId="{EE5D9F85-6508-4D07-87C9-07AF1DDD9829}" srcOrd="0" destOrd="0" presId="urn:microsoft.com/office/officeart/2005/8/layout/bProcess4"/>
    <dgm:cxn modelId="{E87F5433-5D4E-400F-B577-A88E1D39845D}" type="presParOf" srcId="{1CBC572F-5311-4F62-B9FC-18669D5BB5A4}" destId="{1AB829FC-5CB8-478C-B0D2-6120C8B68492}" srcOrd="1" destOrd="0" presId="urn:microsoft.com/office/officeart/2005/8/layout/bProcess4"/>
    <dgm:cxn modelId="{C6B18D56-E022-4FF8-84E4-5AA79F06BCCD}" type="presParOf" srcId="{7F4DFE1A-83F9-4A80-A7C5-2D3980472929}" destId="{D2374D89-1E4B-4FA1-8694-94F96425BB1A}" srcOrd="7" destOrd="0" presId="urn:microsoft.com/office/officeart/2005/8/layout/bProcess4"/>
    <dgm:cxn modelId="{18E38837-5E2D-4803-BB6B-9C35465DB4F3}" type="presParOf" srcId="{7F4DFE1A-83F9-4A80-A7C5-2D3980472929}" destId="{295F66D3-965E-4BD9-892F-2532BC3CB285}" srcOrd="8" destOrd="0" presId="urn:microsoft.com/office/officeart/2005/8/layout/bProcess4"/>
    <dgm:cxn modelId="{BA7FCD0B-ADFF-456A-90B7-25D6CDFFE58B}" type="presParOf" srcId="{295F66D3-965E-4BD9-892F-2532BC3CB285}" destId="{239DD836-382E-424D-B91E-70B125CC84A6}" srcOrd="0" destOrd="0" presId="urn:microsoft.com/office/officeart/2005/8/layout/bProcess4"/>
    <dgm:cxn modelId="{0ACA4501-7868-4039-895E-B80E3936A574}" type="presParOf" srcId="{295F66D3-965E-4BD9-892F-2532BC3CB285}" destId="{8BD2EAF7-A22E-4BC4-BD77-2E130E0EA7FA}" srcOrd="1" destOrd="0" presId="urn:microsoft.com/office/officeart/2005/8/layout/bProcess4"/>
    <dgm:cxn modelId="{34FB9294-F9A0-4236-9399-B63B90B1B300}" type="presParOf" srcId="{7F4DFE1A-83F9-4A80-A7C5-2D3980472929}" destId="{9F6CC933-A93F-428A-B9F9-9565FAE0C2ED}" srcOrd="9" destOrd="0" presId="urn:microsoft.com/office/officeart/2005/8/layout/bProcess4"/>
    <dgm:cxn modelId="{623A1B70-E027-4233-BAFA-6A24E5EC3395}" type="presParOf" srcId="{7F4DFE1A-83F9-4A80-A7C5-2D3980472929}" destId="{0B166B79-B8D5-44E1-A1C5-5796CD690764}" srcOrd="10" destOrd="0" presId="urn:microsoft.com/office/officeart/2005/8/layout/bProcess4"/>
    <dgm:cxn modelId="{70DF2469-3B4B-4276-93E1-45033D9DEEC3}" type="presParOf" srcId="{0B166B79-B8D5-44E1-A1C5-5796CD690764}" destId="{4F1C78AF-C763-488F-8F72-9F49DDDD9085}" srcOrd="0" destOrd="0" presId="urn:microsoft.com/office/officeart/2005/8/layout/bProcess4"/>
    <dgm:cxn modelId="{B7A3DC05-48EC-457E-AB7A-9E849BE3CA36}" type="presParOf" srcId="{0B166B79-B8D5-44E1-A1C5-5796CD690764}" destId="{430293EB-31D2-42D3-9F57-0593D37438E7}" srcOrd="1" destOrd="0" presId="urn:microsoft.com/office/officeart/2005/8/layout/bProcess4"/>
    <dgm:cxn modelId="{8DC32219-D218-4B5F-8AE8-144240BBDD67}" type="presParOf" srcId="{7F4DFE1A-83F9-4A80-A7C5-2D3980472929}" destId="{005B38C2-598B-4094-8746-792AD91D98AE}" srcOrd="11" destOrd="0" presId="urn:microsoft.com/office/officeart/2005/8/layout/bProcess4"/>
    <dgm:cxn modelId="{03A7A2F6-D46D-4464-9DE4-00E5807E531C}" type="presParOf" srcId="{7F4DFE1A-83F9-4A80-A7C5-2D3980472929}" destId="{F8255CE4-B1EE-4AA2-9912-16F959C172FC}" srcOrd="12" destOrd="0" presId="urn:microsoft.com/office/officeart/2005/8/layout/bProcess4"/>
    <dgm:cxn modelId="{755BCDC0-5BD9-40FE-9483-A1F568CFB3D1}" type="presParOf" srcId="{F8255CE4-B1EE-4AA2-9912-16F959C172FC}" destId="{A35F5A4F-367D-4087-88CB-D2A6A924AF88}" srcOrd="0" destOrd="0" presId="urn:microsoft.com/office/officeart/2005/8/layout/bProcess4"/>
    <dgm:cxn modelId="{2AFE4DC9-E157-4F7B-98F3-BC7B3C73A6A7}" type="presParOf" srcId="{F8255CE4-B1EE-4AA2-9912-16F959C172FC}" destId="{FD47A092-42F0-45B4-804C-D875CAF8C3DC}" srcOrd="1" destOrd="0" presId="urn:microsoft.com/office/officeart/2005/8/layout/bProcess4"/>
    <dgm:cxn modelId="{6BF383F0-2588-44F3-AA3D-50482FC1CD22}" type="presParOf" srcId="{7F4DFE1A-83F9-4A80-A7C5-2D3980472929}" destId="{EDE67D35-0C35-4D5E-B2F2-E6F8AD2790EE}" srcOrd="13" destOrd="0" presId="urn:microsoft.com/office/officeart/2005/8/layout/bProcess4"/>
    <dgm:cxn modelId="{0D74E5ED-853C-43DD-9BA2-83156F88FED2}" type="presParOf" srcId="{7F4DFE1A-83F9-4A80-A7C5-2D3980472929}" destId="{D38256AC-E1EA-4FB8-B6CF-527EC75074AC}" srcOrd="14" destOrd="0" presId="urn:microsoft.com/office/officeart/2005/8/layout/bProcess4"/>
    <dgm:cxn modelId="{0265DB0B-6400-4D71-B7B6-B3EE687E1A60}" type="presParOf" srcId="{D38256AC-E1EA-4FB8-B6CF-527EC75074AC}" destId="{C22E3A05-3194-42D7-B88E-C21A4F283EC2}" srcOrd="0" destOrd="0" presId="urn:microsoft.com/office/officeart/2005/8/layout/bProcess4"/>
    <dgm:cxn modelId="{32C0C47E-DD51-4C58-8CBD-C938CBF756DC}" type="presParOf" srcId="{D38256AC-E1EA-4FB8-B6CF-527EC75074AC}" destId="{CA99B7CB-B82E-4B47-95A1-3BC5E8DE9905}" srcOrd="1" destOrd="0" presId="urn:microsoft.com/office/officeart/2005/8/layout/bProcess4"/>
    <dgm:cxn modelId="{FB6FADA9-04F0-4744-A0F4-7A84D812F919}" type="presParOf" srcId="{7F4DFE1A-83F9-4A80-A7C5-2D3980472929}" destId="{08F96FF5-974A-4692-ADDB-909E94A137DB}" srcOrd="15" destOrd="0" presId="urn:microsoft.com/office/officeart/2005/8/layout/bProcess4"/>
    <dgm:cxn modelId="{22B8B25E-DFB1-4354-9315-1EC2B765DE54}" type="presParOf" srcId="{7F4DFE1A-83F9-4A80-A7C5-2D3980472929}" destId="{E39F54AB-9222-490A-99E5-B68A4162F591}" srcOrd="16" destOrd="0" presId="urn:microsoft.com/office/officeart/2005/8/layout/bProcess4"/>
    <dgm:cxn modelId="{F4D19A07-14CF-466D-9196-89FA50A11ABB}" type="presParOf" srcId="{E39F54AB-9222-490A-99E5-B68A4162F591}" destId="{24799AD6-7335-44BE-961C-A07F5ED6BDBA}" srcOrd="0" destOrd="0" presId="urn:microsoft.com/office/officeart/2005/8/layout/bProcess4"/>
    <dgm:cxn modelId="{F6737F3F-D877-4B23-B479-5010B5C0F5A2}" type="presParOf" srcId="{E39F54AB-9222-490A-99E5-B68A4162F591}" destId="{BE9951D3-8798-47A6-9FFA-3EEF8D262AC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E07FD7-061C-46A3-87AC-FB7BE7BD57C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7B8D52-AD66-4EC1-AA7A-967797809F5E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Диагностика мониторинг</a:t>
          </a:r>
          <a:endParaRPr lang="ru-RU" sz="1400" dirty="0">
            <a:latin typeface="Circe Bold"/>
          </a:endParaRPr>
        </a:p>
      </dgm:t>
    </dgm:pt>
    <dgm:pt modelId="{04ABEE2C-D89D-4CFC-828B-2A515E7975BE}" type="parTrans" cxnId="{1EBCD8BC-B6CF-493A-829E-60A9FEECAF5F}">
      <dgm:prSet/>
      <dgm:spPr/>
      <dgm:t>
        <a:bodyPr/>
        <a:lstStyle/>
        <a:p>
          <a:endParaRPr lang="ru-RU" sz="1200"/>
        </a:p>
      </dgm:t>
    </dgm:pt>
    <dgm:pt modelId="{C499B566-BB5E-4C93-B52B-08C46EFB837B}" type="sibTrans" cxnId="{1EBCD8BC-B6CF-493A-829E-60A9FEECAF5F}">
      <dgm:prSet/>
      <dgm:spPr/>
      <dgm:t>
        <a:bodyPr/>
        <a:lstStyle/>
        <a:p>
          <a:endParaRPr lang="ru-RU" sz="1200"/>
        </a:p>
      </dgm:t>
    </dgm:pt>
    <dgm:pt modelId="{30874451-21B3-43FC-B216-D30776DA2D64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Совместное проектирование</a:t>
          </a:r>
          <a:endParaRPr lang="ru-RU" sz="1400" dirty="0">
            <a:latin typeface="Circe Bold"/>
          </a:endParaRPr>
        </a:p>
      </dgm:t>
    </dgm:pt>
    <dgm:pt modelId="{963AF259-785A-49B5-BD03-B15E90096319}" type="parTrans" cxnId="{5E464DB0-D3C7-4439-B05F-01D45079A6F1}">
      <dgm:prSet/>
      <dgm:spPr/>
      <dgm:t>
        <a:bodyPr/>
        <a:lstStyle/>
        <a:p>
          <a:endParaRPr lang="ru-RU" sz="1200"/>
        </a:p>
      </dgm:t>
    </dgm:pt>
    <dgm:pt modelId="{BAF086A4-3C69-445D-B073-7A5DEB8EA86F}" type="sibTrans" cxnId="{5E464DB0-D3C7-4439-B05F-01D45079A6F1}">
      <dgm:prSet/>
      <dgm:spPr/>
      <dgm:t>
        <a:bodyPr/>
        <a:lstStyle/>
        <a:p>
          <a:endParaRPr lang="ru-RU" sz="1200"/>
        </a:p>
      </dgm:t>
    </dgm:pt>
    <dgm:pt modelId="{5A5E5C52-44C4-4A44-988B-C2D296DDD3C1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Обучение команд</a:t>
          </a:r>
          <a:endParaRPr lang="ru-RU" sz="1400" dirty="0">
            <a:latin typeface="Circe Bold"/>
          </a:endParaRPr>
        </a:p>
      </dgm:t>
    </dgm:pt>
    <dgm:pt modelId="{8624F3A7-582C-4101-819C-07F121E5FA3E}" type="parTrans" cxnId="{BF79D27C-5AE2-437A-97BF-04139C0DBBB7}">
      <dgm:prSet/>
      <dgm:spPr/>
      <dgm:t>
        <a:bodyPr/>
        <a:lstStyle/>
        <a:p>
          <a:endParaRPr lang="ru-RU" sz="1200"/>
        </a:p>
      </dgm:t>
    </dgm:pt>
    <dgm:pt modelId="{E3CB3EEA-DA65-4318-8C41-18249ACF2BDA}" type="sibTrans" cxnId="{BF79D27C-5AE2-437A-97BF-04139C0DBBB7}">
      <dgm:prSet/>
      <dgm:spPr/>
      <dgm:t>
        <a:bodyPr/>
        <a:lstStyle/>
        <a:p>
          <a:endParaRPr lang="ru-RU" sz="1200"/>
        </a:p>
      </dgm:t>
    </dgm:pt>
    <dgm:pt modelId="{BF7DDE44-0D71-47BD-8334-5539F672D573}">
      <dgm:prSet phldrT="[Текст]"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Проф. сообщества</a:t>
          </a:r>
          <a:endParaRPr lang="ru-RU" sz="1400" dirty="0">
            <a:latin typeface="Circe Bold"/>
          </a:endParaRPr>
        </a:p>
      </dgm:t>
    </dgm:pt>
    <dgm:pt modelId="{670E6B84-3759-4A29-A4FA-19A9DEA967EA}" type="parTrans" cxnId="{593CF9BC-7F43-4E06-9B51-94279E53F749}">
      <dgm:prSet/>
      <dgm:spPr/>
      <dgm:t>
        <a:bodyPr/>
        <a:lstStyle/>
        <a:p>
          <a:endParaRPr lang="ru-RU" sz="1200"/>
        </a:p>
      </dgm:t>
    </dgm:pt>
    <dgm:pt modelId="{F023721D-98B9-48E1-857B-3C234C3F557A}" type="sibTrans" cxnId="{593CF9BC-7F43-4E06-9B51-94279E53F749}">
      <dgm:prSet/>
      <dgm:spPr/>
      <dgm:t>
        <a:bodyPr/>
        <a:lstStyle/>
        <a:p>
          <a:endParaRPr lang="ru-RU" sz="1200"/>
        </a:p>
      </dgm:t>
    </dgm:pt>
    <dgm:pt modelId="{D342842F-4D80-4899-A086-338B87CEE6E2}">
      <dgm:prSet custT="1"/>
      <dgm:spPr>
        <a:solidFill>
          <a:srgbClr val="56CCC3">
            <a:alpha val="50000"/>
          </a:srgb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Circe Bold"/>
            </a:rPr>
            <a:t>Сервисная поддержка</a:t>
          </a:r>
          <a:endParaRPr lang="ru-RU" sz="1400" dirty="0">
            <a:latin typeface="Circe Bold"/>
          </a:endParaRPr>
        </a:p>
      </dgm:t>
    </dgm:pt>
    <dgm:pt modelId="{C0B2BACF-CF5F-4133-B92A-700310BC25DF}" type="parTrans" cxnId="{CFC80644-D33D-4DDA-9019-A93A6C4A62D4}">
      <dgm:prSet/>
      <dgm:spPr/>
      <dgm:t>
        <a:bodyPr/>
        <a:lstStyle/>
        <a:p>
          <a:endParaRPr lang="ru-RU" sz="1200"/>
        </a:p>
      </dgm:t>
    </dgm:pt>
    <dgm:pt modelId="{2C6EEBF3-8A18-48F0-8701-97CB794297C6}" type="sibTrans" cxnId="{CFC80644-D33D-4DDA-9019-A93A6C4A62D4}">
      <dgm:prSet/>
      <dgm:spPr/>
      <dgm:t>
        <a:bodyPr/>
        <a:lstStyle/>
        <a:p>
          <a:endParaRPr lang="ru-RU" sz="1200"/>
        </a:p>
      </dgm:t>
    </dgm:pt>
    <dgm:pt modelId="{41B9009E-AD0C-4A81-A03B-8BF11174BB02}" type="pres">
      <dgm:prSet presAssocID="{F9E07FD7-061C-46A3-87AC-FB7BE7BD57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85D81-7FDD-4AD0-B6A7-D7327A2ADB82}" type="pres">
      <dgm:prSet presAssocID="{4D7B8D52-AD66-4EC1-AA7A-967797809F5E}" presName="Name5" presStyleLbl="vennNode1" presStyleIdx="0" presStyleCnt="5" custScaleX="16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BBC98-F68A-4640-A506-9B5732DC8DF6}" type="pres">
      <dgm:prSet presAssocID="{C499B566-BB5E-4C93-B52B-08C46EFB837B}" presName="space" presStyleCnt="0"/>
      <dgm:spPr/>
    </dgm:pt>
    <dgm:pt modelId="{63889F81-E65D-4A95-B08C-AF3CDE651C1B}" type="pres">
      <dgm:prSet presAssocID="{30874451-21B3-43FC-B216-D30776DA2D64}" presName="Name5" presStyleLbl="vennNode1" presStyleIdx="1" presStyleCnt="5" custScaleX="210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92E1F-818F-4710-A4D8-3577821C1A94}" type="pres">
      <dgm:prSet presAssocID="{BAF086A4-3C69-445D-B073-7A5DEB8EA86F}" presName="space" presStyleCnt="0"/>
      <dgm:spPr/>
    </dgm:pt>
    <dgm:pt modelId="{505F26FE-CE51-452F-A714-DEB5A65B8B99}" type="pres">
      <dgm:prSet presAssocID="{5A5E5C52-44C4-4A44-988B-C2D296DDD3C1}" presName="Name5" presStyleLbl="vennNode1" presStyleIdx="2" presStyleCnt="5" custScaleX="15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2023B-0C8D-4061-ACCE-15D62E9E1C3D}" type="pres">
      <dgm:prSet presAssocID="{E3CB3EEA-DA65-4318-8C41-18249ACF2BDA}" presName="space" presStyleCnt="0"/>
      <dgm:spPr/>
    </dgm:pt>
    <dgm:pt modelId="{00876436-76D6-43EB-95B7-66CBCA331C58}" type="pres">
      <dgm:prSet presAssocID="{BF7DDE44-0D71-47BD-8334-5539F672D573}" presName="Name5" presStyleLbl="vennNode1" presStyleIdx="3" presStyleCnt="5" custScaleX="17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1E284-6F5A-460F-90D6-0405DD886574}" type="pres">
      <dgm:prSet presAssocID="{F023721D-98B9-48E1-857B-3C234C3F557A}" presName="space" presStyleCnt="0"/>
      <dgm:spPr/>
    </dgm:pt>
    <dgm:pt modelId="{F4020589-DF58-47A2-8C29-F3E281DAB026}" type="pres">
      <dgm:prSet presAssocID="{D342842F-4D80-4899-A086-338B87CEE6E2}" presName="Name5" presStyleLbl="vennNode1" presStyleIdx="4" presStyleCnt="5" custScaleX="16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CD8BC-B6CF-493A-829E-60A9FEECAF5F}" srcId="{F9E07FD7-061C-46A3-87AC-FB7BE7BD57CB}" destId="{4D7B8D52-AD66-4EC1-AA7A-967797809F5E}" srcOrd="0" destOrd="0" parTransId="{04ABEE2C-D89D-4CFC-828B-2A515E7975BE}" sibTransId="{C499B566-BB5E-4C93-B52B-08C46EFB837B}"/>
    <dgm:cxn modelId="{0A6BCC1F-B82F-45A3-9600-6120547D2E19}" type="presOf" srcId="{30874451-21B3-43FC-B216-D30776DA2D64}" destId="{63889F81-E65D-4A95-B08C-AF3CDE651C1B}" srcOrd="0" destOrd="0" presId="urn:microsoft.com/office/officeart/2005/8/layout/venn3"/>
    <dgm:cxn modelId="{BF79D27C-5AE2-437A-97BF-04139C0DBBB7}" srcId="{F9E07FD7-061C-46A3-87AC-FB7BE7BD57CB}" destId="{5A5E5C52-44C4-4A44-988B-C2D296DDD3C1}" srcOrd="2" destOrd="0" parTransId="{8624F3A7-582C-4101-819C-07F121E5FA3E}" sibTransId="{E3CB3EEA-DA65-4318-8C41-18249ACF2BDA}"/>
    <dgm:cxn modelId="{F6802587-39D6-464B-83C6-A7793A2C064D}" type="presOf" srcId="{4D7B8D52-AD66-4EC1-AA7A-967797809F5E}" destId="{E3F85D81-7FDD-4AD0-B6A7-D7327A2ADB82}" srcOrd="0" destOrd="0" presId="urn:microsoft.com/office/officeart/2005/8/layout/venn3"/>
    <dgm:cxn modelId="{EA3EB980-2855-4DA0-BBC4-0354665DA8E8}" type="presOf" srcId="{F9E07FD7-061C-46A3-87AC-FB7BE7BD57CB}" destId="{41B9009E-AD0C-4A81-A03B-8BF11174BB02}" srcOrd="0" destOrd="0" presId="urn:microsoft.com/office/officeart/2005/8/layout/venn3"/>
    <dgm:cxn modelId="{C573FA65-C65A-4ED5-A139-D99F08E385CA}" type="presOf" srcId="{BF7DDE44-0D71-47BD-8334-5539F672D573}" destId="{00876436-76D6-43EB-95B7-66CBCA331C58}" srcOrd="0" destOrd="0" presId="urn:microsoft.com/office/officeart/2005/8/layout/venn3"/>
    <dgm:cxn modelId="{CFC80644-D33D-4DDA-9019-A93A6C4A62D4}" srcId="{F9E07FD7-061C-46A3-87AC-FB7BE7BD57CB}" destId="{D342842F-4D80-4899-A086-338B87CEE6E2}" srcOrd="4" destOrd="0" parTransId="{C0B2BACF-CF5F-4133-B92A-700310BC25DF}" sibTransId="{2C6EEBF3-8A18-48F0-8701-97CB794297C6}"/>
    <dgm:cxn modelId="{EE252B00-192C-4E77-B269-CBD5CE888DBB}" type="presOf" srcId="{5A5E5C52-44C4-4A44-988B-C2D296DDD3C1}" destId="{505F26FE-CE51-452F-A714-DEB5A65B8B99}" srcOrd="0" destOrd="0" presId="urn:microsoft.com/office/officeart/2005/8/layout/venn3"/>
    <dgm:cxn modelId="{593CF9BC-7F43-4E06-9B51-94279E53F749}" srcId="{F9E07FD7-061C-46A3-87AC-FB7BE7BD57CB}" destId="{BF7DDE44-0D71-47BD-8334-5539F672D573}" srcOrd="3" destOrd="0" parTransId="{670E6B84-3759-4A29-A4FA-19A9DEA967EA}" sibTransId="{F023721D-98B9-48E1-857B-3C234C3F557A}"/>
    <dgm:cxn modelId="{B81712ED-E838-4E5E-80FB-C98E5C6C707F}" type="presOf" srcId="{D342842F-4D80-4899-A086-338B87CEE6E2}" destId="{F4020589-DF58-47A2-8C29-F3E281DAB026}" srcOrd="0" destOrd="0" presId="urn:microsoft.com/office/officeart/2005/8/layout/venn3"/>
    <dgm:cxn modelId="{5E464DB0-D3C7-4439-B05F-01D45079A6F1}" srcId="{F9E07FD7-061C-46A3-87AC-FB7BE7BD57CB}" destId="{30874451-21B3-43FC-B216-D30776DA2D64}" srcOrd="1" destOrd="0" parTransId="{963AF259-785A-49B5-BD03-B15E90096319}" sibTransId="{BAF086A4-3C69-445D-B073-7A5DEB8EA86F}"/>
    <dgm:cxn modelId="{6FA8CBE6-B284-4966-8C8C-E546956A881F}" type="presParOf" srcId="{41B9009E-AD0C-4A81-A03B-8BF11174BB02}" destId="{E3F85D81-7FDD-4AD0-B6A7-D7327A2ADB82}" srcOrd="0" destOrd="0" presId="urn:microsoft.com/office/officeart/2005/8/layout/venn3"/>
    <dgm:cxn modelId="{1605B405-6B75-47DB-AEA5-34DEA155FA96}" type="presParOf" srcId="{41B9009E-AD0C-4A81-A03B-8BF11174BB02}" destId="{C7CBBC98-F68A-4640-A506-9B5732DC8DF6}" srcOrd="1" destOrd="0" presId="urn:microsoft.com/office/officeart/2005/8/layout/venn3"/>
    <dgm:cxn modelId="{646F1AF2-0CAD-4E46-963E-9B8EC5354F7C}" type="presParOf" srcId="{41B9009E-AD0C-4A81-A03B-8BF11174BB02}" destId="{63889F81-E65D-4A95-B08C-AF3CDE651C1B}" srcOrd="2" destOrd="0" presId="urn:microsoft.com/office/officeart/2005/8/layout/venn3"/>
    <dgm:cxn modelId="{0552C0D4-3D72-4C39-8C9A-0C189E2EED8A}" type="presParOf" srcId="{41B9009E-AD0C-4A81-A03B-8BF11174BB02}" destId="{77992E1F-818F-4710-A4D8-3577821C1A94}" srcOrd="3" destOrd="0" presId="urn:microsoft.com/office/officeart/2005/8/layout/venn3"/>
    <dgm:cxn modelId="{842F08B1-BBD3-4DBE-8329-1B5FD6698481}" type="presParOf" srcId="{41B9009E-AD0C-4A81-A03B-8BF11174BB02}" destId="{505F26FE-CE51-452F-A714-DEB5A65B8B99}" srcOrd="4" destOrd="0" presId="urn:microsoft.com/office/officeart/2005/8/layout/venn3"/>
    <dgm:cxn modelId="{8FB21C5D-C1AB-4F43-9781-544AF716F4A3}" type="presParOf" srcId="{41B9009E-AD0C-4A81-A03B-8BF11174BB02}" destId="{A4A2023B-0C8D-4061-ACCE-15D62E9E1C3D}" srcOrd="5" destOrd="0" presId="urn:microsoft.com/office/officeart/2005/8/layout/venn3"/>
    <dgm:cxn modelId="{C2B695C9-51DB-44AB-8E8A-ECF8DC17178F}" type="presParOf" srcId="{41B9009E-AD0C-4A81-A03B-8BF11174BB02}" destId="{00876436-76D6-43EB-95B7-66CBCA331C58}" srcOrd="6" destOrd="0" presId="urn:microsoft.com/office/officeart/2005/8/layout/venn3"/>
    <dgm:cxn modelId="{7C4ABB5C-7224-408F-98CD-DF654B9E326C}" type="presParOf" srcId="{41B9009E-AD0C-4A81-A03B-8BF11174BB02}" destId="{6861E284-6F5A-460F-90D6-0405DD886574}" srcOrd="7" destOrd="0" presId="urn:microsoft.com/office/officeart/2005/8/layout/venn3"/>
    <dgm:cxn modelId="{1DF6A65E-04B4-496B-9C6C-93C986DBBA3A}" type="presParOf" srcId="{41B9009E-AD0C-4A81-A03B-8BF11174BB02}" destId="{F4020589-DF58-47A2-8C29-F3E281DAB02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3157AB-0345-445E-8E2F-B0B406F19A58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D257FF-9A4A-4AA0-B23D-62041734C1E2}">
      <dgm:prSet phldrT="[Текст]" phldr="1" custT="1"/>
      <dgm:spPr>
        <a:solidFill>
          <a:srgbClr val="56CCC3"/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C060B48B-4DE5-4DA7-9B9E-3AEA69C450E0}" type="parTrans" cxnId="{1A04E42B-B645-46FB-B02A-44E964A9390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673DCBC1-D09E-49F5-9A4C-88D5C3E313B6}" type="sibTrans" cxnId="{1A04E42B-B645-46FB-B02A-44E964A9390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4103D23-B63E-422E-B3EC-6DE66B0317D7}">
      <dgm:prSet phldrT="[Текст]"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обеспечению современного содержания образования</a:t>
          </a:r>
        </a:p>
      </dgm:t>
    </dgm:pt>
    <dgm:pt modelId="{9D29832D-F757-411B-96B6-04A3D7B25359}" type="parTrans" cxnId="{DB045250-874B-4A54-9BCE-A8CE4BBD6BF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98A9E7D-7BB9-4096-9E3E-4AF05B2EC1D3}" type="sibTrans" cxnId="{DB045250-874B-4A54-9BCE-A8CE4BBD6BF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B2359330-5096-4368-B94F-EB2FD2312A7F}">
      <dgm:prSet phldrT="[Текст]" phldr="1" custT="1"/>
      <dgm:spPr>
        <a:solidFill>
          <a:srgbClr val="56CCC3"/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E8DCEFCC-CD64-475C-A20B-A12692E9B8A1}" type="parTrans" cxnId="{325A1503-18B0-4C26-9D36-7EB9ED1FFCB1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FCB727C4-794C-4920-8189-072F1BC531C4}" type="sibTrans" cxnId="{325A1503-18B0-4C26-9D36-7EB9ED1FFCB1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C56F9458-4FB7-4B9D-B4B8-9E29B0C56E86}">
      <dgm:prSet phldrT="[Текст]"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повышению качества </a:t>
          </a:r>
          <a:r>
            <a:rPr lang="ru-RU" sz="1400" b="1" dirty="0" smtClean="0">
              <a:solidFill>
                <a:srgbClr val="002060"/>
              </a:solidFill>
              <a:latin typeface="Circe Bold"/>
            </a:rPr>
            <a:t>преподавания</a:t>
          </a:r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CC3CDC25-D6AD-4CDB-ABBD-E5391C04B001}" type="parTrans" cxnId="{7BC69FA0-983B-4618-9178-709F37FDBDA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2EA1EC51-0EE7-4EB5-BD7C-BD8050F60D4E}" type="sibTrans" cxnId="{7BC69FA0-983B-4618-9178-709F37FDBDA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257F5DC9-488C-455E-89D8-BF6A3F7F8748}">
      <dgm:prSet phldrT="[Текст]" phldr="1" custT="1"/>
      <dgm:spPr>
        <a:solidFill>
          <a:srgbClr val="56CCC3"/>
        </a:solidFill>
      </dgm:spPr>
      <dgm:t>
        <a:bodyPr/>
        <a:lstStyle/>
        <a:p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C9C86E04-429D-44AA-A304-37656DFE90DF}" type="parTrans" cxnId="{7D48AFE6-67C9-4F8C-8C75-D37F56D859D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E439B0EC-7427-4C87-8F33-1328C8DF6E70}" type="sibTrans" cxnId="{7D48AFE6-67C9-4F8C-8C75-D37F56D859DD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5B3E22D-490D-4D5E-B7E5-1601A0595C7E}">
      <dgm:prSet phldrT="[Текст]"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повышению доступности и результативности дополнительного образования в условиях школы</a:t>
          </a:r>
        </a:p>
      </dgm:t>
    </dgm:pt>
    <dgm:pt modelId="{AACEFD31-FCC8-4FC5-89C8-6B1289FAC886}" type="parTrans" cxnId="{BF684B53-D0E5-43CF-9FD9-0DB6304EA5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D35A1C82-3E9F-45FB-AFB5-608E28AADA73}" type="sibTrans" cxnId="{BF684B53-D0E5-43CF-9FD9-0DB6304EA5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D8DA1255-E4EB-445A-B7E0-78D08FC87169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C485597-F558-4174-934F-DD2175C7F34D}" type="parTrans" cxnId="{EBB4C80C-D320-4D80-8D0B-E42252C4D3B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13A43A8D-49C8-4A0F-BF34-58FFE1C73B87}" type="sibTrans" cxnId="{EBB4C80C-D320-4D80-8D0B-E42252C4D3B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8887C010-CD2C-4277-932D-BE297D8D8DCA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повышению результативности работы с одаренными детьми</a:t>
          </a:r>
        </a:p>
      </dgm:t>
    </dgm:pt>
    <dgm:pt modelId="{BA549A16-D62A-4C25-8EB4-FA4A31F9D7E3}" type="parTrans" cxnId="{601E22EA-C428-4BAC-91DF-D7F8BBF4C9C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4CFA8D9F-8D89-4282-AF0B-F2B3C53FE545}" type="sibTrans" cxnId="{601E22EA-C428-4BAC-91DF-D7F8BBF4C9CC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2D0A89C-7949-4D5D-8408-F883819F627E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496E0AFD-8844-4C19-97D8-2C0DA6D22165}" type="parTrans" cxnId="{FB65F92D-5F6F-4902-9491-63264EF9E6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2571E1EB-B9B9-4218-A58A-587332E3CBAB}" type="sibTrans" cxnId="{FB65F92D-5F6F-4902-9491-63264EF9E6EE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136C4E05-F245-46BD-9CEE-F7861B035567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426C6C08-F7EE-498A-A294-43C047B90418}" type="parTrans" cxnId="{DBCD56F4-B626-433E-BD06-B2ECB774003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540FCDD-D2F0-49E8-8E0A-DE8367E96853}" type="sibTrans" cxnId="{DBCD56F4-B626-433E-BD06-B2ECB7740034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5619D3FB-F140-4814-8E7D-FF031B41AB27}">
      <dgm:prSet custT="1"/>
      <dgm:spPr>
        <a:solidFill>
          <a:srgbClr val="56CCC3"/>
        </a:solidFill>
      </dgm:spPr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BC5BA2C5-B59A-463A-9FD3-137E7A7CAC4C}" type="parTrans" cxnId="{B7EB62E3-8B1A-41DF-927A-EC09A26552F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CA85B035-92EF-45DB-89DC-E9749DBCE5F6}" type="sibTrans" cxnId="{B7EB62E3-8B1A-41DF-927A-EC09A26552FF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54D9992E-DF4C-4F03-8700-D40D9D85248D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решению социальных проблем обучающихся в условиях школы</a:t>
          </a:r>
        </a:p>
      </dgm:t>
    </dgm:pt>
    <dgm:pt modelId="{FEE2EA30-8BCE-4090-836B-E1EE8F99FDD9}" type="parTrans" cxnId="{E9BE3289-31C0-4223-BF09-72ECCD9FC84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CCEF2862-7BEF-4118-AD57-47C0A0326030}" type="sibTrans" cxnId="{E9BE3289-31C0-4223-BF09-72ECCD9FC84A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A34A26AE-2D3B-4D36-9417-DC155E887357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управлению педагогическим коллективом </a:t>
          </a:r>
          <a:r>
            <a:rPr lang="ru-RU" sz="1400" b="1" dirty="0" smtClean="0">
              <a:solidFill>
                <a:srgbClr val="002060"/>
              </a:solidFill>
              <a:latin typeface="Circe Bold"/>
            </a:rPr>
            <a:t>школы</a:t>
          </a:r>
          <a:endParaRPr lang="ru-RU" sz="1400" b="1" dirty="0">
            <a:solidFill>
              <a:srgbClr val="002060"/>
            </a:solidFill>
            <a:latin typeface="Circe Bold"/>
          </a:endParaRPr>
        </a:p>
      </dgm:t>
    </dgm:pt>
    <dgm:pt modelId="{55633E58-AC1C-47DE-BCE0-0A8C91B04D83}" type="parTrans" cxnId="{A0818021-A576-41A7-9E5C-19544A9CD670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038FC39D-6F81-43F3-AA24-354632527AA5}" type="sibTrans" cxnId="{A0818021-A576-41A7-9E5C-19544A9CD670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639B1843-2226-4C4E-9BD9-C2EDFA4C5FED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обеспечению непрерывного профессионального развития педагогических кадров школы</a:t>
          </a:r>
        </a:p>
      </dgm:t>
    </dgm:pt>
    <dgm:pt modelId="{1FE87055-1E98-48D9-BC5F-99D1014B4404}" type="parTrans" cxnId="{1C777D00-9D48-46A1-BC85-E806E556CF7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35D068FF-AECC-4017-AF9D-EF6018FC72D6}" type="sibTrans" cxnId="{1C777D00-9D48-46A1-BC85-E806E556CF73}">
      <dgm:prSet/>
      <dgm:spPr/>
      <dgm:t>
        <a:bodyPr/>
        <a:lstStyle/>
        <a:p>
          <a:endParaRPr lang="ru-RU" sz="1400" b="1">
            <a:solidFill>
              <a:srgbClr val="002060"/>
            </a:solidFill>
            <a:latin typeface="Circe Bold"/>
          </a:endParaRPr>
        </a:p>
      </dgm:t>
    </dgm:pt>
    <dgm:pt modelId="{75EFDBCF-6BB5-4CA2-9DCD-ED12DC7DD847}">
      <dgm:prSet custT="1"/>
      <dgm:spPr>
        <a:solidFill>
          <a:srgbClr val="56CCC3"/>
        </a:solidFill>
      </dgm:spPr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0D69D4A2-20CE-4B27-A78F-54F7A76B5776}" type="parTrans" cxnId="{EAB08B56-83B8-4236-B812-2977E4A325D0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128FFB90-B998-451F-BED4-2759AE93652C}" type="sibTrans" cxnId="{EAB08B56-83B8-4236-B812-2977E4A325D0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9B54EA30-141C-44BD-BD5C-60854D6AD1E3}">
      <dgm:prSet custT="1"/>
      <dgm:spPr>
        <a:solidFill>
          <a:srgbClr val="56CCC3"/>
        </a:solidFill>
      </dgm:spPr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85C574E2-A82E-4DAB-8F7F-92AAF6211818}" type="parTrans" cxnId="{FC9705C6-B269-4369-99D9-CADC71671CF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042ADE32-7501-4D3B-8BD1-26F8CBFBEF1B}" type="sibTrans" cxnId="{FC9705C6-B269-4369-99D9-CADC71671CF3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3FB8C227-7060-45A9-B4F2-998AE6C546D2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организации сетевого партнерства и внешнего взаимодействия школы</a:t>
          </a:r>
          <a:endParaRPr lang="ru-RU" sz="1400" dirty="0">
            <a:solidFill>
              <a:srgbClr val="002060"/>
            </a:solidFill>
            <a:latin typeface="Circe Bold"/>
          </a:endParaRPr>
        </a:p>
      </dgm:t>
    </dgm:pt>
    <dgm:pt modelId="{465B2C45-881E-4C68-8D93-194F70B01585}" type="parTrans" cxnId="{649AEE14-7139-4286-A80A-454D5977F7B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E7E64EAD-5BC3-4108-9F11-5490CE4588D8}" type="sibTrans" cxnId="{649AEE14-7139-4286-A80A-454D5977F7B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676CC27C-D749-4F7C-820F-EEFC0624CFBF}">
      <dgm:prSet custT="1"/>
      <dgm:spPr>
        <a:solidFill>
          <a:srgbClr val="C8F2F4">
            <a:alpha val="90000"/>
          </a:srgbClr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Circe Bold"/>
            </a:rPr>
            <a:t>Меры по совершенствованию системы обеспечения (условий) образовательной деятельности школы</a:t>
          </a:r>
          <a:endParaRPr lang="ru-RU" sz="1400" dirty="0">
            <a:solidFill>
              <a:srgbClr val="002060"/>
            </a:solidFill>
            <a:latin typeface="Circe Bold"/>
          </a:endParaRPr>
        </a:p>
      </dgm:t>
    </dgm:pt>
    <dgm:pt modelId="{7B86FFEC-7D7F-4BDD-94E2-FB61BE264FA6}" type="parTrans" cxnId="{673C7783-130E-46A7-BA0D-775D9920716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3E788542-E062-4ECA-893F-8B8261171BE2}" type="sibTrans" cxnId="{673C7783-130E-46A7-BA0D-775D9920716B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Circe Bold"/>
          </a:endParaRPr>
        </a:p>
      </dgm:t>
    </dgm:pt>
    <dgm:pt modelId="{700132E5-96B4-40A5-A1B0-0DD151E484A4}" type="pres">
      <dgm:prSet presAssocID="{733157AB-0345-445E-8E2F-B0B406F19A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E9DD0-4DEC-4265-9A78-A3664884AB98}" type="pres">
      <dgm:prSet presAssocID="{4CD257FF-9A4A-4AA0-B23D-62041734C1E2}" presName="composite" presStyleCnt="0"/>
      <dgm:spPr/>
    </dgm:pt>
    <dgm:pt modelId="{69F4544E-F5EF-41E1-A437-92454001081D}" type="pres">
      <dgm:prSet presAssocID="{4CD257FF-9A4A-4AA0-B23D-62041734C1E2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29007-818B-4E74-BA8B-ED7A84BAD74E}" type="pres">
      <dgm:prSet presAssocID="{4CD257FF-9A4A-4AA0-B23D-62041734C1E2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25E5D-9949-4DB3-A2D2-9A12C28EB4F4}" type="pres">
      <dgm:prSet presAssocID="{673DCBC1-D09E-49F5-9A4C-88D5C3E313B6}" presName="sp" presStyleCnt="0"/>
      <dgm:spPr/>
    </dgm:pt>
    <dgm:pt modelId="{63A308E2-072B-4137-A576-7C7036DA1433}" type="pres">
      <dgm:prSet presAssocID="{B2359330-5096-4368-B94F-EB2FD2312A7F}" presName="composite" presStyleCnt="0"/>
      <dgm:spPr/>
    </dgm:pt>
    <dgm:pt modelId="{20509EF3-50B5-42C8-8EFF-6DCF85F1D897}" type="pres">
      <dgm:prSet presAssocID="{B2359330-5096-4368-B94F-EB2FD2312A7F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6441E-CE55-4BD6-996E-0AA96B39D38B}" type="pres">
      <dgm:prSet presAssocID="{B2359330-5096-4368-B94F-EB2FD2312A7F}" presName="descendantText" presStyleLbl="alignAcc1" presStyleIdx="1" presStyleCnt="9" custLinFactNeighborX="93" custLinFactNeighborY="-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EA3B4-B80A-42F8-9C54-732FFF9C5952}" type="pres">
      <dgm:prSet presAssocID="{FCB727C4-794C-4920-8189-072F1BC531C4}" presName="sp" presStyleCnt="0"/>
      <dgm:spPr/>
    </dgm:pt>
    <dgm:pt modelId="{C651AE06-06D0-4420-BF35-7A53100F445A}" type="pres">
      <dgm:prSet presAssocID="{257F5DC9-488C-455E-89D8-BF6A3F7F8748}" presName="composite" presStyleCnt="0"/>
      <dgm:spPr/>
    </dgm:pt>
    <dgm:pt modelId="{44D3DE06-4AD6-41E8-98BA-2AD9870566AC}" type="pres">
      <dgm:prSet presAssocID="{257F5DC9-488C-455E-89D8-BF6A3F7F8748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8F788-6109-49E1-8BE8-35E04ED4A092}" type="pres">
      <dgm:prSet presAssocID="{257F5DC9-488C-455E-89D8-BF6A3F7F8748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91452-A87D-47EC-967C-4ECAF6EDA66D}" type="pres">
      <dgm:prSet presAssocID="{E439B0EC-7427-4C87-8F33-1328C8DF6E70}" presName="sp" presStyleCnt="0"/>
      <dgm:spPr/>
    </dgm:pt>
    <dgm:pt modelId="{FA2ED7C2-FC7B-4F30-A015-AD8E6F5B0D10}" type="pres">
      <dgm:prSet presAssocID="{D8DA1255-E4EB-445A-B7E0-78D08FC87169}" presName="composite" presStyleCnt="0"/>
      <dgm:spPr/>
    </dgm:pt>
    <dgm:pt modelId="{F6B82F75-081E-4736-A79E-E19AEAA8F5E3}" type="pres">
      <dgm:prSet presAssocID="{D8DA1255-E4EB-445A-B7E0-78D08FC87169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B9AD2-69DC-4E78-AB61-6AEE04172866}" type="pres">
      <dgm:prSet presAssocID="{D8DA1255-E4EB-445A-B7E0-78D08FC87169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0100E-2019-4EE9-BF13-950DFCE5CE89}" type="pres">
      <dgm:prSet presAssocID="{13A43A8D-49C8-4A0F-BF34-58FFE1C73B87}" presName="sp" presStyleCnt="0"/>
      <dgm:spPr/>
    </dgm:pt>
    <dgm:pt modelId="{2B5B4325-997B-41D6-A604-505C18E877BC}" type="pres">
      <dgm:prSet presAssocID="{A2D0A89C-7949-4D5D-8408-F883819F627E}" presName="composite" presStyleCnt="0"/>
      <dgm:spPr/>
    </dgm:pt>
    <dgm:pt modelId="{643BAC86-140D-4944-BC60-B66B19AD0823}" type="pres">
      <dgm:prSet presAssocID="{A2D0A89C-7949-4D5D-8408-F883819F627E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2D4B2-41C5-4E4F-AA14-DCB6F67A4068}" type="pres">
      <dgm:prSet presAssocID="{A2D0A89C-7949-4D5D-8408-F883819F627E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3BC14-1A41-47B6-A874-E4BD5F5BD365}" type="pres">
      <dgm:prSet presAssocID="{2571E1EB-B9B9-4218-A58A-587332E3CBAB}" presName="sp" presStyleCnt="0"/>
      <dgm:spPr/>
    </dgm:pt>
    <dgm:pt modelId="{002AD9CB-1F29-4A1C-8F13-C0CB0B7811A5}" type="pres">
      <dgm:prSet presAssocID="{136C4E05-F245-46BD-9CEE-F7861B035567}" presName="composite" presStyleCnt="0"/>
      <dgm:spPr/>
    </dgm:pt>
    <dgm:pt modelId="{287644FB-FA3C-4F3A-AFE1-087EF2ED3705}" type="pres">
      <dgm:prSet presAssocID="{136C4E05-F245-46BD-9CEE-F7861B035567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C412-C56E-4110-A43E-3191341C5FD0}" type="pres">
      <dgm:prSet presAssocID="{136C4E05-F245-46BD-9CEE-F7861B035567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8D835-1DC5-40CE-B59B-C458C96C493C}" type="pres">
      <dgm:prSet presAssocID="{A540FCDD-D2F0-49E8-8E0A-DE8367E96853}" presName="sp" presStyleCnt="0"/>
      <dgm:spPr/>
    </dgm:pt>
    <dgm:pt modelId="{F54FB565-D653-4DAF-843E-AE3B0EFF2B83}" type="pres">
      <dgm:prSet presAssocID="{5619D3FB-F140-4814-8E7D-FF031B41AB27}" presName="composite" presStyleCnt="0"/>
      <dgm:spPr/>
    </dgm:pt>
    <dgm:pt modelId="{63131C8A-90EC-47CE-8F68-88F63EC2D2DA}" type="pres">
      <dgm:prSet presAssocID="{5619D3FB-F140-4814-8E7D-FF031B41AB27}" presName="parentText" presStyleLbl="alignNode1" presStyleIdx="6" presStyleCnt="9" custLinFactNeighborX="-197" custLinFactNeighborY="-5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C13A-3006-47ED-8FC7-CBA0694FE631}" type="pres">
      <dgm:prSet presAssocID="{5619D3FB-F140-4814-8E7D-FF031B41AB27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DCB99-B4B5-484E-AC22-C5D58C60F743}" type="pres">
      <dgm:prSet presAssocID="{CA85B035-92EF-45DB-89DC-E9749DBCE5F6}" presName="sp" presStyleCnt="0"/>
      <dgm:spPr/>
    </dgm:pt>
    <dgm:pt modelId="{D0C619C2-54C0-45D7-9A84-ABCD1AA927A5}" type="pres">
      <dgm:prSet presAssocID="{75EFDBCF-6BB5-4CA2-9DCD-ED12DC7DD847}" presName="composite" presStyleCnt="0"/>
      <dgm:spPr/>
    </dgm:pt>
    <dgm:pt modelId="{05880A4B-DDA6-493D-9E3F-CFF69244CE76}" type="pres">
      <dgm:prSet presAssocID="{75EFDBCF-6BB5-4CA2-9DCD-ED12DC7DD847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B1FE3-5F84-4166-93F9-5CE82D44A52D}" type="pres">
      <dgm:prSet presAssocID="{75EFDBCF-6BB5-4CA2-9DCD-ED12DC7DD847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0DB79-A25F-48D2-A9B2-A3A3B9F9A7EF}" type="pres">
      <dgm:prSet presAssocID="{128FFB90-B998-451F-BED4-2759AE93652C}" presName="sp" presStyleCnt="0"/>
      <dgm:spPr/>
    </dgm:pt>
    <dgm:pt modelId="{248CBC0B-4F44-452D-B4A1-D34CE9C0516F}" type="pres">
      <dgm:prSet presAssocID="{9B54EA30-141C-44BD-BD5C-60854D6AD1E3}" presName="composite" presStyleCnt="0"/>
      <dgm:spPr/>
    </dgm:pt>
    <dgm:pt modelId="{415C5129-E610-4D1D-BEF4-28E7ED397F61}" type="pres">
      <dgm:prSet presAssocID="{9B54EA30-141C-44BD-BD5C-60854D6AD1E3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D3623-84C6-4A71-AA2A-FCC4C7D622F4}" type="pres">
      <dgm:prSet presAssocID="{9B54EA30-141C-44BD-BD5C-60854D6AD1E3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18021-A576-41A7-9E5C-19544A9CD670}" srcId="{136C4E05-F245-46BD-9CEE-F7861B035567}" destId="{A34A26AE-2D3B-4D36-9417-DC155E887357}" srcOrd="0" destOrd="0" parTransId="{55633E58-AC1C-47DE-BCE0-0A8C91B04D83}" sibTransId="{038FC39D-6F81-43F3-AA24-354632527AA5}"/>
    <dgm:cxn modelId="{271BD94B-902E-475D-8899-F0723E36AF63}" type="presOf" srcId="{5619D3FB-F140-4814-8E7D-FF031B41AB27}" destId="{63131C8A-90EC-47CE-8F68-88F63EC2D2DA}" srcOrd="0" destOrd="0" presId="urn:microsoft.com/office/officeart/2005/8/layout/chevron2"/>
    <dgm:cxn modelId="{D3AE776B-52CC-426B-82AE-83FE7C4CFF9E}" type="presOf" srcId="{676CC27C-D749-4F7C-820F-EEFC0624CFBF}" destId="{E28D3623-84C6-4A71-AA2A-FCC4C7D622F4}" srcOrd="0" destOrd="0" presId="urn:microsoft.com/office/officeart/2005/8/layout/chevron2"/>
    <dgm:cxn modelId="{B7EB62E3-8B1A-41DF-927A-EC09A26552FF}" srcId="{733157AB-0345-445E-8E2F-B0B406F19A58}" destId="{5619D3FB-F140-4814-8E7D-FF031B41AB27}" srcOrd="6" destOrd="0" parTransId="{BC5BA2C5-B59A-463A-9FD3-137E7A7CAC4C}" sibTransId="{CA85B035-92EF-45DB-89DC-E9749DBCE5F6}"/>
    <dgm:cxn modelId="{F0D9E643-91A0-4651-A88C-B52A8E9832F5}" type="presOf" srcId="{3FB8C227-7060-45A9-B4F2-998AE6C546D2}" destId="{835B1FE3-5F84-4166-93F9-5CE82D44A52D}" srcOrd="0" destOrd="0" presId="urn:microsoft.com/office/officeart/2005/8/layout/chevron2"/>
    <dgm:cxn modelId="{E9BE3289-31C0-4223-BF09-72ECCD9FC84A}" srcId="{A2D0A89C-7949-4D5D-8408-F883819F627E}" destId="{54D9992E-DF4C-4F03-8700-D40D9D85248D}" srcOrd="0" destOrd="0" parTransId="{FEE2EA30-8BCE-4090-836B-E1EE8F99FDD9}" sibTransId="{CCEF2862-7BEF-4118-AD57-47C0A0326030}"/>
    <dgm:cxn modelId="{C66CA746-C89A-4695-AAC6-D4A22A8F6A8A}" type="presOf" srcId="{8887C010-CD2C-4277-932D-BE297D8D8DCA}" destId="{146B9AD2-69DC-4E78-AB61-6AEE04172866}" srcOrd="0" destOrd="0" presId="urn:microsoft.com/office/officeart/2005/8/layout/chevron2"/>
    <dgm:cxn modelId="{EAB08B56-83B8-4236-B812-2977E4A325D0}" srcId="{733157AB-0345-445E-8E2F-B0B406F19A58}" destId="{75EFDBCF-6BB5-4CA2-9DCD-ED12DC7DD847}" srcOrd="7" destOrd="0" parTransId="{0D69D4A2-20CE-4B27-A78F-54F7A76B5776}" sibTransId="{128FFB90-B998-451F-BED4-2759AE93652C}"/>
    <dgm:cxn modelId="{C02684CC-4A6A-41BE-A296-F0A6F90BA537}" type="presOf" srcId="{4CD257FF-9A4A-4AA0-B23D-62041734C1E2}" destId="{69F4544E-F5EF-41E1-A437-92454001081D}" srcOrd="0" destOrd="0" presId="urn:microsoft.com/office/officeart/2005/8/layout/chevron2"/>
    <dgm:cxn modelId="{FE1EDD30-D5BF-4B8C-8084-5B38ED603703}" type="presOf" srcId="{257F5DC9-488C-455E-89D8-BF6A3F7F8748}" destId="{44D3DE06-4AD6-41E8-98BA-2AD9870566AC}" srcOrd="0" destOrd="0" presId="urn:microsoft.com/office/officeart/2005/8/layout/chevron2"/>
    <dgm:cxn modelId="{7D48AFE6-67C9-4F8C-8C75-D37F56D859DD}" srcId="{733157AB-0345-445E-8E2F-B0B406F19A58}" destId="{257F5DC9-488C-455E-89D8-BF6A3F7F8748}" srcOrd="2" destOrd="0" parTransId="{C9C86E04-429D-44AA-A304-37656DFE90DF}" sibTransId="{E439B0EC-7427-4C87-8F33-1328C8DF6E70}"/>
    <dgm:cxn modelId="{740258DC-623C-488A-B001-E5BE63FF2A16}" type="presOf" srcId="{75EFDBCF-6BB5-4CA2-9DCD-ED12DC7DD847}" destId="{05880A4B-DDA6-493D-9E3F-CFF69244CE76}" srcOrd="0" destOrd="0" presId="urn:microsoft.com/office/officeart/2005/8/layout/chevron2"/>
    <dgm:cxn modelId="{BF684B53-D0E5-43CF-9FD9-0DB6304EA5EE}" srcId="{257F5DC9-488C-455E-89D8-BF6A3F7F8748}" destId="{75B3E22D-490D-4D5E-B7E5-1601A0595C7E}" srcOrd="0" destOrd="0" parTransId="{AACEFD31-FCC8-4FC5-89C8-6B1289FAC886}" sibTransId="{D35A1C82-3E9F-45FB-AFB5-608E28AADA73}"/>
    <dgm:cxn modelId="{A40CF6A1-D08C-49EF-ACA9-E7EAE4C20F81}" type="presOf" srcId="{C56F9458-4FB7-4B9D-B4B8-9E29B0C56E86}" destId="{B4C6441E-CE55-4BD6-996E-0AA96B39D38B}" srcOrd="0" destOrd="0" presId="urn:microsoft.com/office/officeart/2005/8/layout/chevron2"/>
    <dgm:cxn modelId="{5ACA3CAC-B2D0-4B7C-BCBC-2F8349A4A133}" type="presOf" srcId="{639B1843-2226-4C4E-9BD9-C2EDFA4C5FED}" destId="{3963C13A-3006-47ED-8FC7-CBA0694FE631}" srcOrd="0" destOrd="0" presId="urn:microsoft.com/office/officeart/2005/8/layout/chevron2"/>
    <dgm:cxn modelId="{8482077D-9E05-47BA-804A-0C6814691429}" type="presOf" srcId="{75B3E22D-490D-4D5E-B7E5-1601A0595C7E}" destId="{6DE8F788-6109-49E1-8BE8-35E04ED4A092}" srcOrd="0" destOrd="0" presId="urn:microsoft.com/office/officeart/2005/8/layout/chevron2"/>
    <dgm:cxn modelId="{644C5A03-435D-4F54-91D5-1B02455E13B3}" type="presOf" srcId="{136C4E05-F245-46BD-9CEE-F7861B035567}" destId="{287644FB-FA3C-4F3A-AFE1-087EF2ED3705}" srcOrd="0" destOrd="0" presId="urn:microsoft.com/office/officeart/2005/8/layout/chevron2"/>
    <dgm:cxn modelId="{1C777D00-9D48-46A1-BC85-E806E556CF73}" srcId="{5619D3FB-F140-4814-8E7D-FF031B41AB27}" destId="{639B1843-2226-4C4E-9BD9-C2EDFA4C5FED}" srcOrd="0" destOrd="0" parTransId="{1FE87055-1E98-48D9-BC5F-99D1014B4404}" sibTransId="{35D068FF-AECC-4017-AF9D-EF6018FC72D6}"/>
    <dgm:cxn modelId="{673C7783-130E-46A7-BA0D-775D9920716B}" srcId="{9B54EA30-141C-44BD-BD5C-60854D6AD1E3}" destId="{676CC27C-D749-4F7C-820F-EEFC0624CFBF}" srcOrd="0" destOrd="0" parTransId="{7B86FFEC-7D7F-4BDD-94E2-FB61BE264FA6}" sibTransId="{3E788542-E062-4ECA-893F-8B8261171BE2}"/>
    <dgm:cxn modelId="{FB65F92D-5F6F-4902-9491-63264EF9E6EE}" srcId="{733157AB-0345-445E-8E2F-B0B406F19A58}" destId="{A2D0A89C-7949-4D5D-8408-F883819F627E}" srcOrd="4" destOrd="0" parTransId="{496E0AFD-8844-4C19-97D8-2C0DA6D22165}" sibTransId="{2571E1EB-B9B9-4218-A58A-587332E3CBAB}"/>
    <dgm:cxn modelId="{9B8C04E5-B828-4944-B6C5-EFCBC5C547C6}" type="presOf" srcId="{A34A26AE-2D3B-4D36-9417-DC155E887357}" destId="{834BC412-C56E-4110-A43E-3191341C5FD0}" srcOrd="0" destOrd="0" presId="urn:microsoft.com/office/officeart/2005/8/layout/chevron2"/>
    <dgm:cxn modelId="{0B5D1AA9-4165-4C71-AD3E-2CBFABA94FE4}" type="presOf" srcId="{74103D23-B63E-422E-B3EC-6DE66B0317D7}" destId="{BF829007-818B-4E74-BA8B-ED7A84BAD74E}" srcOrd="0" destOrd="0" presId="urn:microsoft.com/office/officeart/2005/8/layout/chevron2"/>
    <dgm:cxn modelId="{1A04E42B-B645-46FB-B02A-44E964A93904}" srcId="{733157AB-0345-445E-8E2F-B0B406F19A58}" destId="{4CD257FF-9A4A-4AA0-B23D-62041734C1E2}" srcOrd="0" destOrd="0" parTransId="{C060B48B-4DE5-4DA7-9B9E-3AEA69C450E0}" sibTransId="{673DCBC1-D09E-49F5-9A4C-88D5C3E313B6}"/>
    <dgm:cxn modelId="{649AEE14-7139-4286-A80A-454D5977F7B2}" srcId="{75EFDBCF-6BB5-4CA2-9DCD-ED12DC7DD847}" destId="{3FB8C227-7060-45A9-B4F2-998AE6C546D2}" srcOrd="0" destOrd="0" parTransId="{465B2C45-881E-4C68-8D93-194F70B01585}" sibTransId="{E7E64EAD-5BC3-4108-9F11-5490CE4588D8}"/>
    <dgm:cxn modelId="{325A1503-18B0-4C26-9D36-7EB9ED1FFCB1}" srcId="{733157AB-0345-445E-8E2F-B0B406F19A58}" destId="{B2359330-5096-4368-B94F-EB2FD2312A7F}" srcOrd="1" destOrd="0" parTransId="{E8DCEFCC-CD64-475C-A20B-A12692E9B8A1}" sibTransId="{FCB727C4-794C-4920-8189-072F1BC531C4}"/>
    <dgm:cxn modelId="{601E22EA-C428-4BAC-91DF-D7F8BBF4C9CC}" srcId="{D8DA1255-E4EB-445A-B7E0-78D08FC87169}" destId="{8887C010-CD2C-4277-932D-BE297D8D8DCA}" srcOrd="0" destOrd="0" parTransId="{BA549A16-D62A-4C25-8EB4-FA4A31F9D7E3}" sibTransId="{4CFA8D9F-8D89-4282-AF0B-F2B3C53FE545}"/>
    <dgm:cxn modelId="{443380B2-2D04-425B-97D1-AB0382CEE544}" type="presOf" srcId="{54D9992E-DF4C-4F03-8700-D40D9D85248D}" destId="{8092D4B2-41C5-4E4F-AA14-DCB6F67A4068}" srcOrd="0" destOrd="0" presId="urn:microsoft.com/office/officeart/2005/8/layout/chevron2"/>
    <dgm:cxn modelId="{7BC69FA0-983B-4618-9178-709F37FDBDAD}" srcId="{B2359330-5096-4368-B94F-EB2FD2312A7F}" destId="{C56F9458-4FB7-4B9D-B4B8-9E29B0C56E86}" srcOrd="0" destOrd="0" parTransId="{CC3CDC25-D6AD-4CDB-ABBD-E5391C04B001}" sibTransId="{2EA1EC51-0EE7-4EB5-BD7C-BD8050F60D4E}"/>
    <dgm:cxn modelId="{DBCD56F4-B626-433E-BD06-B2ECB7740034}" srcId="{733157AB-0345-445E-8E2F-B0B406F19A58}" destId="{136C4E05-F245-46BD-9CEE-F7861B035567}" srcOrd="5" destOrd="0" parTransId="{426C6C08-F7EE-498A-A294-43C047B90418}" sibTransId="{A540FCDD-D2F0-49E8-8E0A-DE8367E96853}"/>
    <dgm:cxn modelId="{EBB4C80C-D320-4D80-8D0B-E42252C4D3B4}" srcId="{733157AB-0345-445E-8E2F-B0B406F19A58}" destId="{D8DA1255-E4EB-445A-B7E0-78D08FC87169}" srcOrd="3" destOrd="0" parTransId="{AC485597-F558-4174-934F-DD2175C7F34D}" sibTransId="{13A43A8D-49C8-4A0F-BF34-58FFE1C73B87}"/>
    <dgm:cxn modelId="{B608F708-EB63-41DB-92B8-A2BE4E94EDB5}" type="presOf" srcId="{A2D0A89C-7949-4D5D-8408-F883819F627E}" destId="{643BAC86-140D-4944-BC60-B66B19AD0823}" srcOrd="0" destOrd="0" presId="urn:microsoft.com/office/officeart/2005/8/layout/chevron2"/>
    <dgm:cxn modelId="{74F10ADB-C5EC-4595-A75B-BDFA261B154D}" type="presOf" srcId="{B2359330-5096-4368-B94F-EB2FD2312A7F}" destId="{20509EF3-50B5-42C8-8EFF-6DCF85F1D897}" srcOrd="0" destOrd="0" presId="urn:microsoft.com/office/officeart/2005/8/layout/chevron2"/>
    <dgm:cxn modelId="{DA3F07C1-4AE7-43AB-85AD-C69DF1A59E58}" type="presOf" srcId="{733157AB-0345-445E-8E2F-B0B406F19A58}" destId="{700132E5-96B4-40A5-A1B0-0DD151E484A4}" srcOrd="0" destOrd="0" presId="urn:microsoft.com/office/officeart/2005/8/layout/chevron2"/>
    <dgm:cxn modelId="{FC9705C6-B269-4369-99D9-CADC71671CF3}" srcId="{733157AB-0345-445E-8E2F-B0B406F19A58}" destId="{9B54EA30-141C-44BD-BD5C-60854D6AD1E3}" srcOrd="8" destOrd="0" parTransId="{85C574E2-A82E-4DAB-8F7F-92AAF6211818}" sibTransId="{042ADE32-7501-4D3B-8BD1-26F8CBFBEF1B}"/>
    <dgm:cxn modelId="{7226DAD0-9DB9-48CD-A028-02AF61D5253D}" type="presOf" srcId="{D8DA1255-E4EB-445A-B7E0-78D08FC87169}" destId="{F6B82F75-081E-4736-A79E-E19AEAA8F5E3}" srcOrd="0" destOrd="0" presId="urn:microsoft.com/office/officeart/2005/8/layout/chevron2"/>
    <dgm:cxn modelId="{030EA3C9-4ED4-4EC1-AD15-EB56DAE48B6A}" type="presOf" srcId="{9B54EA30-141C-44BD-BD5C-60854D6AD1E3}" destId="{415C5129-E610-4D1D-BEF4-28E7ED397F61}" srcOrd="0" destOrd="0" presId="urn:microsoft.com/office/officeart/2005/8/layout/chevron2"/>
    <dgm:cxn modelId="{DB045250-874B-4A54-9BCE-A8CE4BBD6BF4}" srcId="{4CD257FF-9A4A-4AA0-B23D-62041734C1E2}" destId="{74103D23-B63E-422E-B3EC-6DE66B0317D7}" srcOrd="0" destOrd="0" parTransId="{9D29832D-F757-411B-96B6-04A3D7B25359}" sibTransId="{798A9E7D-7BB9-4096-9E3E-4AF05B2EC1D3}"/>
    <dgm:cxn modelId="{6139649E-A0C7-49F5-A53C-995539C10BBF}" type="presParOf" srcId="{700132E5-96B4-40A5-A1B0-0DD151E484A4}" destId="{6A7E9DD0-4DEC-4265-9A78-A3664884AB98}" srcOrd="0" destOrd="0" presId="urn:microsoft.com/office/officeart/2005/8/layout/chevron2"/>
    <dgm:cxn modelId="{507F3706-1260-40BB-BA7F-D835CE3D2C04}" type="presParOf" srcId="{6A7E9DD0-4DEC-4265-9A78-A3664884AB98}" destId="{69F4544E-F5EF-41E1-A437-92454001081D}" srcOrd="0" destOrd="0" presId="urn:microsoft.com/office/officeart/2005/8/layout/chevron2"/>
    <dgm:cxn modelId="{33BCCA0D-2D29-476F-9D4D-4B1D774BA3BE}" type="presParOf" srcId="{6A7E9DD0-4DEC-4265-9A78-A3664884AB98}" destId="{BF829007-818B-4E74-BA8B-ED7A84BAD74E}" srcOrd="1" destOrd="0" presId="urn:microsoft.com/office/officeart/2005/8/layout/chevron2"/>
    <dgm:cxn modelId="{EBDF20ED-C155-4A3C-AD4E-8B893E96BBDB}" type="presParOf" srcId="{700132E5-96B4-40A5-A1B0-0DD151E484A4}" destId="{28E25E5D-9949-4DB3-A2D2-9A12C28EB4F4}" srcOrd="1" destOrd="0" presId="urn:microsoft.com/office/officeart/2005/8/layout/chevron2"/>
    <dgm:cxn modelId="{DD3482FF-7DC3-4F97-8B14-18AD57D9A393}" type="presParOf" srcId="{700132E5-96B4-40A5-A1B0-0DD151E484A4}" destId="{63A308E2-072B-4137-A576-7C7036DA1433}" srcOrd="2" destOrd="0" presId="urn:microsoft.com/office/officeart/2005/8/layout/chevron2"/>
    <dgm:cxn modelId="{FCD85464-F15B-4998-995D-60321ADA5A5A}" type="presParOf" srcId="{63A308E2-072B-4137-A576-7C7036DA1433}" destId="{20509EF3-50B5-42C8-8EFF-6DCF85F1D897}" srcOrd="0" destOrd="0" presId="urn:microsoft.com/office/officeart/2005/8/layout/chevron2"/>
    <dgm:cxn modelId="{2CB2C05D-6E14-4A09-822F-732D89D2BE5F}" type="presParOf" srcId="{63A308E2-072B-4137-A576-7C7036DA1433}" destId="{B4C6441E-CE55-4BD6-996E-0AA96B39D38B}" srcOrd="1" destOrd="0" presId="urn:microsoft.com/office/officeart/2005/8/layout/chevron2"/>
    <dgm:cxn modelId="{2E0F9ACD-B905-45D4-B2E3-2A8AA89CE063}" type="presParOf" srcId="{700132E5-96B4-40A5-A1B0-0DD151E484A4}" destId="{8F1EA3B4-B80A-42F8-9C54-732FFF9C5952}" srcOrd="3" destOrd="0" presId="urn:microsoft.com/office/officeart/2005/8/layout/chevron2"/>
    <dgm:cxn modelId="{3EBAFAF6-E825-4261-A15E-85A1EFDCC4D8}" type="presParOf" srcId="{700132E5-96B4-40A5-A1B0-0DD151E484A4}" destId="{C651AE06-06D0-4420-BF35-7A53100F445A}" srcOrd="4" destOrd="0" presId="urn:microsoft.com/office/officeart/2005/8/layout/chevron2"/>
    <dgm:cxn modelId="{994E3AFA-808D-4E99-A670-9A90B05CCFAD}" type="presParOf" srcId="{C651AE06-06D0-4420-BF35-7A53100F445A}" destId="{44D3DE06-4AD6-41E8-98BA-2AD9870566AC}" srcOrd="0" destOrd="0" presId="urn:microsoft.com/office/officeart/2005/8/layout/chevron2"/>
    <dgm:cxn modelId="{2DAEBB8B-215E-4447-85C6-B3956E442700}" type="presParOf" srcId="{C651AE06-06D0-4420-BF35-7A53100F445A}" destId="{6DE8F788-6109-49E1-8BE8-35E04ED4A092}" srcOrd="1" destOrd="0" presId="urn:microsoft.com/office/officeart/2005/8/layout/chevron2"/>
    <dgm:cxn modelId="{D6E21429-AECB-4545-A1CB-D2796CE70AA0}" type="presParOf" srcId="{700132E5-96B4-40A5-A1B0-0DD151E484A4}" destId="{9F391452-A87D-47EC-967C-4ECAF6EDA66D}" srcOrd="5" destOrd="0" presId="urn:microsoft.com/office/officeart/2005/8/layout/chevron2"/>
    <dgm:cxn modelId="{4E4B2E13-20FB-4D28-A46A-7B880455D8F5}" type="presParOf" srcId="{700132E5-96B4-40A5-A1B0-0DD151E484A4}" destId="{FA2ED7C2-FC7B-4F30-A015-AD8E6F5B0D10}" srcOrd="6" destOrd="0" presId="urn:microsoft.com/office/officeart/2005/8/layout/chevron2"/>
    <dgm:cxn modelId="{A8DD928E-2270-456B-90D8-268D89BE6A66}" type="presParOf" srcId="{FA2ED7C2-FC7B-4F30-A015-AD8E6F5B0D10}" destId="{F6B82F75-081E-4736-A79E-E19AEAA8F5E3}" srcOrd="0" destOrd="0" presId="urn:microsoft.com/office/officeart/2005/8/layout/chevron2"/>
    <dgm:cxn modelId="{7CFDDCB7-EB45-4FA7-87A0-A4C1D7B60C5F}" type="presParOf" srcId="{FA2ED7C2-FC7B-4F30-A015-AD8E6F5B0D10}" destId="{146B9AD2-69DC-4E78-AB61-6AEE04172866}" srcOrd="1" destOrd="0" presId="urn:microsoft.com/office/officeart/2005/8/layout/chevron2"/>
    <dgm:cxn modelId="{A8DFAC8C-C648-4A92-A562-C5653CA26FDE}" type="presParOf" srcId="{700132E5-96B4-40A5-A1B0-0DD151E484A4}" destId="{C930100E-2019-4EE9-BF13-950DFCE5CE89}" srcOrd="7" destOrd="0" presId="urn:microsoft.com/office/officeart/2005/8/layout/chevron2"/>
    <dgm:cxn modelId="{B7054DD6-ECAE-4054-B425-AC87FFE1F560}" type="presParOf" srcId="{700132E5-96B4-40A5-A1B0-0DD151E484A4}" destId="{2B5B4325-997B-41D6-A604-505C18E877BC}" srcOrd="8" destOrd="0" presId="urn:microsoft.com/office/officeart/2005/8/layout/chevron2"/>
    <dgm:cxn modelId="{33603D42-B320-4A7D-87B5-45FF53D19E67}" type="presParOf" srcId="{2B5B4325-997B-41D6-A604-505C18E877BC}" destId="{643BAC86-140D-4944-BC60-B66B19AD0823}" srcOrd="0" destOrd="0" presId="urn:microsoft.com/office/officeart/2005/8/layout/chevron2"/>
    <dgm:cxn modelId="{73E3DD8E-0B66-45BA-BA6A-05799C1A5864}" type="presParOf" srcId="{2B5B4325-997B-41D6-A604-505C18E877BC}" destId="{8092D4B2-41C5-4E4F-AA14-DCB6F67A4068}" srcOrd="1" destOrd="0" presId="urn:microsoft.com/office/officeart/2005/8/layout/chevron2"/>
    <dgm:cxn modelId="{345C9F85-778F-4B97-8208-4409C085C49E}" type="presParOf" srcId="{700132E5-96B4-40A5-A1B0-0DD151E484A4}" destId="{E033BC14-1A41-47B6-A874-E4BD5F5BD365}" srcOrd="9" destOrd="0" presId="urn:microsoft.com/office/officeart/2005/8/layout/chevron2"/>
    <dgm:cxn modelId="{DFD821D2-B26C-475D-BA3C-CEA7469DBA73}" type="presParOf" srcId="{700132E5-96B4-40A5-A1B0-0DD151E484A4}" destId="{002AD9CB-1F29-4A1C-8F13-C0CB0B7811A5}" srcOrd="10" destOrd="0" presId="urn:microsoft.com/office/officeart/2005/8/layout/chevron2"/>
    <dgm:cxn modelId="{BBEDA845-F1D1-4F20-9C9C-1D0CCB59F44A}" type="presParOf" srcId="{002AD9CB-1F29-4A1C-8F13-C0CB0B7811A5}" destId="{287644FB-FA3C-4F3A-AFE1-087EF2ED3705}" srcOrd="0" destOrd="0" presId="urn:microsoft.com/office/officeart/2005/8/layout/chevron2"/>
    <dgm:cxn modelId="{27E82126-97AE-456F-904C-702DD512CC2C}" type="presParOf" srcId="{002AD9CB-1F29-4A1C-8F13-C0CB0B7811A5}" destId="{834BC412-C56E-4110-A43E-3191341C5FD0}" srcOrd="1" destOrd="0" presId="urn:microsoft.com/office/officeart/2005/8/layout/chevron2"/>
    <dgm:cxn modelId="{D4C652BB-5D41-4545-8CC2-A5599728EA24}" type="presParOf" srcId="{700132E5-96B4-40A5-A1B0-0DD151E484A4}" destId="{0FC8D835-1DC5-40CE-B59B-C458C96C493C}" srcOrd="11" destOrd="0" presId="urn:microsoft.com/office/officeart/2005/8/layout/chevron2"/>
    <dgm:cxn modelId="{ECDD8322-4ECB-4569-B225-14D1DA0D1C80}" type="presParOf" srcId="{700132E5-96B4-40A5-A1B0-0DD151E484A4}" destId="{F54FB565-D653-4DAF-843E-AE3B0EFF2B83}" srcOrd="12" destOrd="0" presId="urn:microsoft.com/office/officeart/2005/8/layout/chevron2"/>
    <dgm:cxn modelId="{CDADA7F6-7968-4447-BF6D-C1FD8FC7201E}" type="presParOf" srcId="{F54FB565-D653-4DAF-843E-AE3B0EFF2B83}" destId="{63131C8A-90EC-47CE-8F68-88F63EC2D2DA}" srcOrd="0" destOrd="0" presId="urn:microsoft.com/office/officeart/2005/8/layout/chevron2"/>
    <dgm:cxn modelId="{F36B8878-0076-409B-84CF-AF5360AE8E76}" type="presParOf" srcId="{F54FB565-D653-4DAF-843E-AE3B0EFF2B83}" destId="{3963C13A-3006-47ED-8FC7-CBA0694FE631}" srcOrd="1" destOrd="0" presId="urn:microsoft.com/office/officeart/2005/8/layout/chevron2"/>
    <dgm:cxn modelId="{25A8B767-A974-4847-AF40-82B8E83AA91F}" type="presParOf" srcId="{700132E5-96B4-40A5-A1B0-0DD151E484A4}" destId="{4D2DCB99-B4B5-484E-AC22-C5D58C60F743}" srcOrd="13" destOrd="0" presId="urn:microsoft.com/office/officeart/2005/8/layout/chevron2"/>
    <dgm:cxn modelId="{C24E156E-D273-48CE-B376-4868D2B358B4}" type="presParOf" srcId="{700132E5-96B4-40A5-A1B0-0DD151E484A4}" destId="{D0C619C2-54C0-45D7-9A84-ABCD1AA927A5}" srcOrd="14" destOrd="0" presId="urn:microsoft.com/office/officeart/2005/8/layout/chevron2"/>
    <dgm:cxn modelId="{9068F7C1-BF78-49E0-AC23-09C6D230722A}" type="presParOf" srcId="{D0C619C2-54C0-45D7-9A84-ABCD1AA927A5}" destId="{05880A4B-DDA6-493D-9E3F-CFF69244CE76}" srcOrd="0" destOrd="0" presId="urn:microsoft.com/office/officeart/2005/8/layout/chevron2"/>
    <dgm:cxn modelId="{F068D49B-7194-4D2F-BA32-74D87C2E597D}" type="presParOf" srcId="{D0C619C2-54C0-45D7-9A84-ABCD1AA927A5}" destId="{835B1FE3-5F84-4166-93F9-5CE82D44A52D}" srcOrd="1" destOrd="0" presId="urn:microsoft.com/office/officeart/2005/8/layout/chevron2"/>
    <dgm:cxn modelId="{7E7FE744-DB06-4C6F-87BD-52E0FA678DF4}" type="presParOf" srcId="{700132E5-96B4-40A5-A1B0-0DD151E484A4}" destId="{4B00DB79-A25F-48D2-A9B2-A3A3B9F9A7EF}" srcOrd="15" destOrd="0" presId="urn:microsoft.com/office/officeart/2005/8/layout/chevron2"/>
    <dgm:cxn modelId="{8ECFABF5-8E5F-4DC6-825B-CE9A60B6F507}" type="presParOf" srcId="{700132E5-96B4-40A5-A1B0-0DD151E484A4}" destId="{248CBC0B-4F44-452D-B4A1-D34CE9C0516F}" srcOrd="16" destOrd="0" presId="urn:microsoft.com/office/officeart/2005/8/layout/chevron2"/>
    <dgm:cxn modelId="{2ED50BFA-6777-4A26-A799-E6899E765E9B}" type="presParOf" srcId="{248CBC0B-4F44-452D-B4A1-D34CE9C0516F}" destId="{415C5129-E610-4D1D-BEF4-28E7ED397F61}" srcOrd="0" destOrd="0" presId="urn:microsoft.com/office/officeart/2005/8/layout/chevron2"/>
    <dgm:cxn modelId="{E0CE6ECF-5C6A-430D-939A-8CAD55BDA9E8}" type="presParOf" srcId="{248CBC0B-4F44-452D-B4A1-D34CE9C0516F}" destId="{E28D3623-84C6-4A71-AA2A-FCC4C7D622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63BADD-7C98-4A49-B5AA-B24CB5484CC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6988EAB9-DCDD-4740-936D-CBAA74CAD330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800" b="1" dirty="0" smtClean="0">
              <a:latin typeface="Circe Bold"/>
            </a:rPr>
            <a:t>Региональная программа поддержки ШНОР и ШНСУ  </a:t>
          </a:r>
          <a:endParaRPr lang="ru-RU" sz="1800" b="1" dirty="0">
            <a:latin typeface="Circe Bold"/>
          </a:endParaRPr>
        </a:p>
      </dgm:t>
    </dgm:pt>
    <dgm:pt modelId="{1E082AD2-0B65-4468-9EBE-581A8C38561F}" type="parTrans" cxnId="{95A03FDF-762B-4721-B930-79CC8C969EB7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21F866A7-FC78-40E8-A014-C69E6B55539C}" type="sibTrans" cxnId="{95A03FDF-762B-4721-B930-79CC8C969EB7}">
      <dgm:prSet custT="1"/>
      <dgm:spPr>
        <a:solidFill>
          <a:srgbClr val="05AABB"/>
        </a:solidFill>
      </dgm:spPr>
      <dgm:t>
        <a:bodyPr/>
        <a:lstStyle/>
        <a:p>
          <a:endParaRPr lang="ru-RU" sz="1800" b="1">
            <a:latin typeface="Circe Bold"/>
          </a:endParaRPr>
        </a:p>
      </dgm:t>
    </dgm:pt>
    <dgm:pt modelId="{40E9213A-D3A5-4F24-B5FA-0EA46F6EE6F0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800" b="1" dirty="0" smtClean="0">
              <a:latin typeface="Circe Bold"/>
            </a:rPr>
            <a:t>Муниципальная программа поддержки ШНОР и ШНСУ</a:t>
          </a:r>
          <a:endParaRPr lang="ru-RU" sz="1800" b="1" dirty="0">
            <a:latin typeface="Circe Bold"/>
          </a:endParaRPr>
        </a:p>
      </dgm:t>
    </dgm:pt>
    <dgm:pt modelId="{89DD01D5-0438-4C55-9C3E-7E4C29CF2F5F}" type="parTrans" cxnId="{682B7769-8C12-4146-B132-330972ECF9E5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E62AFE83-F5CD-499E-9591-EF5A87210BEB}" type="sibTrans" cxnId="{682B7769-8C12-4146-B132-330972ECF9E5}">
      <dgm:prSet custT="1"/>
      <dgm:spPr>
        <a:solidFill>
          <a:srgbClr val="05AABB"/>
        </a:solidFill>
      </dgm:spPr>
      <dgm:t>
        <a:bodyPr/>
        <a:lstStyle/>
        <a:p>
          <a:endParaRPr lang="ru-RU" sz="1800" b="1">
            <a:latin typeface="Circe Bold"/>
          </a:endParaRPr>
        </a:p>
      </dgm:t>
    </dgm:pt>
    <dgm:pt modelId="{92039086-8358-405C-B6AC-29879B2864F9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800" b="1" dirty="0" smtClean="0">
              <a:latin typeface="Circe Bold"/>
            </a:rPr>
            <a:t>Школьная программа перехода в эффективный режим работы</a:t>
          </a:r>
          <a:endParaRPr lang="ru-RU" sz="1800" b="1" dirty="0">
            <a:latin typeface="Circe Bold"/>
          </a:endParaRPr>
        </a:p>
      </dgm:t>
    </dgm:pt>
    <dgm:pt modelId="{046B28A4-E931-4987-99F9-DF398F1A730C}" type="parTrans" cxnId="{28FF829E-9051-4F54-A332-91371BCA2BB8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B963D888-D03B-4DE0-AF69-FA2103CCEAE3}" type="sibTrans" cxnId="{28FF829E-9051-4F54-A332-91371BCA2BB8}">
      <dgm:prSet/>
      <dgm:spPr/>
      <dgm:t>
        <a:bodyPr/>
        <a:lstStyle/>
        <a:p>
          <a:endParaRPr lang="ru-RU" sz="1800" b="1">
            <a:latin typeface="Circe Bold"/>
          </a:endParaRPr>
        </a:p>
      </dgm:t>
    </dgm:pt>
    <dgm:pt modelId="{567130E9-9662-4952-B44A-8FC999A85F88}" type="pres">
      <dgm:prSet presAssocID="{3D63BADD-7C98-4A49-B5AA-B24CB5484CCE}" presName="Name0" presStyleCnt="0">
        <dgm:presLayoutVars>
          <dgm:dir/>
          <dgm:resizeHandles val="exact"/>
        </dgm:presLayoutVars>
      </dgm:prSet>
      <dgm:spPr/>
    </dgm:pt>
    <dgm:pt modelId="{631BB268-A9B9-4B7E-846C-ECAA8DBFD3C3}" type="pres">
      <dgm:prSet presAssocID="{6988EAB9-DCDD-4740-936D-CBAA74CAD3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2D37-8F33-4BF2-9621-4D6CC4A27A90}" type="pres">
      <dgm:prSet presAssocID="{21F866A7-FC78-40E8-A014-C69E6B55539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1AAA05B-7CEE-4B89-9BC7-686D86A19E30}" type="pres">
      <dgm:prSet presAssocID="{21F866A7-FC78-40E8-A014-C69E6B55539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B9986E1-2CCF-4D9F-B37C-0242F051C262}" type="pres">
      <dgm:prSet presAssocID="{40E9213A-D3A5-4F24-B5FA-0EA46F6EE6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60B4-167C-4E46-903A-262984136991}" type="pres">
      <dgm:prSet presAssocID="{E62AFE83-F5CD-499E-9591-EF5A87210BE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5847DE4-2401-43AE-AA8C-F6039A2C19DC}" type="pres">
      <dgm:prSet presAssocID="{E62AFE83-F5CD-499E-9591-EF5A87210BE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8431DAD-FA36-420E-B4BD-4FDE3296CDF9}" type="pres">
      <dgm:prSet presAssocID="{92039086-8358-405C-B6AC-29879B2864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0F3B98-93B5-4E3A-8BA0-939F5B347B60}" type="presOf" srcId="{6988EAB9-DCDD-4740-936D-CBAA74CAD330}" destId="{631BB268-A9B9-4B7E-846C-ECAA8DBFD3C3}" srcOrd="0" destOrd="0" presId="urn:microsoft.com/office/officeart/2005/8/layout/process1"/>
    <dgm:cxn modelId="{95A03FDF-762B-4721-B930-79CC8C969EB7}" srcId="{3D63BADD-7C98-4A49-B5AA-B24CB5484CCE}" destId="{6988EAB9-DCDD-4740-936D-CBAA74CAD330}" srcOrd="0" destOrd="0" parTransId="{1E082AD2-0B65-4468-9EBE-581A8C38561F}" sibTransId="{21F866A7-FC78-40E8-A014-C69E6B55539C}"/>
    <dgm:cxn modelId="{CFAB7542-3DDD-4CBB-B9C1-47C89E27958C}" type="presOf" srcId="{3D63BADD-7C98-4A49-B5AA-B24CB5484CCE}" destId="{567130E9-9662-4952-B44A-8FC999A85F88}" srcOrd="0" destOrd="0" presId="urn:microsoft.com/office/officeart/2005/8/layout/process1"/>
    <dgm:cxn modelId="{FF45E634-D7B1-437F-A6F9-D99DB54962A0}" type="presOf" srcId="{E62AFE83-F5CD-499E-9591-EF5A87210BEB}" destId="{C5847DE4-2401-43AE-AA8C-F6039A2C19DC}" srcOrd="1" destOrd="0" presId="urn:microsoft.com/office/officeart/2005/8/layout/process1"/>
    <dgm:cxn modelId="{AB55B7FF-9327-4DD1-B4E7-10E769FD67DC}" type="presOf" srcId="{21F866A7-FC78-40E8-A014-C69E6B55539C}" destId="{41AAA05B-7CEE-4B89-9BC7-686D86A19E30}" srcOrd="1" destOrd="0" presId="urn:microsoft.com/office/officeart/2005/8/layout/process1"/>
    <dgm:cxn modelId="{27320C9F-82E6-4A20-B9BB-179A3381B6F5}" type="presOf" srcId="{92039086-8358-405C-B6AC-29879B2864F9}" destId="{18431DAD-FA36-420E-B4BD-4FDE3296CDF9}" srcOrd="0" destOrd="0" presId="urn:microsoft.com/office/officeart/2005/8/layout/process1"/>
    <dgm:cxn modelId="{682B7769-8C12-4146-B132-330972ECF9E5}" srcId="{3D63BADD-7C98-4A49-B5AA-B24CB5484CCE}" destId="{40E9213A-D3A5-4F24-B5FA-0EA46F6EE6F0}" srcOrd="1" destOrd="0" parTransId="{89DD01D5-0438-4C55-9C3E-7E4C29CF2F5F}" sibTransId="{E62AFE83-F5CD-499E-9591-EF5A87210BEB}"/>
    <dgm:cxn modelId="{4864DBDD-279D-4A6C-BAAB-7C24A7D60133}" type="presOf" srcId="{21F866A7-FC78-40E8-A014-C69E6B55539C}" destId="{8B102D37-8F33-4BF2-9621-4D6CC4A27A90}" srcOrd="0" destOrd="0" presId="urn:microsoft.com/office/officeart/2005/8/layout/process1"/>
    <dgm:cxn modelId="{28FF829E-9051-4F54-A332-91371BCA2BB8}" srcId="{3D63BADD-7C98-4A49-B5AA-B24CB5484CCE}" destId="{92039086-8358-405C-B6AC-29879B2864F9}" srcOrd="2" destOrd="0" parTransId="{046B28A4-E931-4987-99F9-DF398F1A730C}" sibTransId="{B963D888-D03B-4DE0-AF69-FA2103CCEAE3}"/>
    <dgm:cxn modelId="{72FE591C-C59C-4CEF-86CC-93B8C74EB926}" type="presOf" srcId="{40E9213A-D3A5-4F24-B5FA-0EA46F6EE6F0}" destId="{1B9986E1-2CCF-4D9F-B37C-0242F051C262}" srcOrd="0" destOrd="0" presId="urn:microsoft.com/office/officeart/2005/8/layout/process1"/>
    <dgm:cxn modelId="{B67E1FC2-3ECD-474B-9A0E-4D78D0A19B06}" type="presOf" srcId="{E62AFE83-F5CD-499E-9591-EF5A87210BEB}" destId="{DD7A60B4-167C-4E46-903A-262984136991}" srcOrd="0" destOrd="0" presId="urn:microsoft.com/office/officeart/2005/8/layout/process1"/>
    <dgm:cxn modelId="{14E34943-73BA-47E9-AF0B-8FE4ED0CEAFD}" type="presParOf" srcId="{567130E9-9662-4952-B44A-8FC999A85F88}" destId="{631BB268-A9B9-4B7E-846C-ECAA8DBFD3C3}" srcOrd="0" destOrd="0" presId="urn:microsoft.com/office/officeart/2005/8/layout/process1"/>
    <dgm:cxn modelId="{3363CF36-9356-4F5A-8177-43A58F4BCA64}" type="presParOf" srcId="{567130E9-9662-4952-B44A-8FC999A85F88}" destId="{8B102D37-8F33-4BF2-9621-4D6CC4A27A90}" srcOrd="1" destOrd="0" presId="urn:microsoft.com/office/officeart/2005/8/layout/process1"/>
    <dgm:cxn modelId="{7F168275-2A16-4AD6-A1D7-485FA6CA88C0}" type="presParOf" srcId="{8B102D37-8F33-4BF2-9621-4D6CC4A27A90}" destId="{41AAA05B-7CEE-4B89-9BC7-686D86A19E30}" srcOrd="0" destOrd="0" presId="urn:microsoft.com/office/officeart/2005/8/layout/process1"/>
    <dgm:cxn modelId="{AEE51817-6DF2-402A-AE65-3212B6F632A0}" type="presParOf" srcId="{567130E9-9662-4952-B44A-8FC999A85F88}" destId="{1B9986E1-2CCF-4D9F-B37C-0242F051C262}" srcOrd="2" destOrd="0" presId="urn:microsoft.com/office/officeart/2005/8/layout/process1"/>
    <dgm:cxn modelId="{F5788CFA-1447-4292-BE35-5B37D6D0B0C8}" type="presParOf" srcId="{567130E9-9662-4952-B44A-8FC999A85F88}" destId="{DD7A60B4-167C-4E46-903A-262984136991}" srcOrd="3" destOrd="0" presId="urn:microsoft.com/office/officeart/2005/8/layout/process1"/>
    <dgm:cxn modelId="{48905EF9-A78E-4627-863C-F974BC233ADA}" type="presParOf" srcId="{DD7A60B4-167C-4E46-903A-262984136991}" destId="{C5847DE4-2401-43AE-AA8C-F6039A2C19DC}" srcOrd="0" destOrd="0" presId="urn:microsoft.com/office/officeart/2005/8/layout/process1"/>
    <dgm:cxn modelId="{335BE53A-6628-4F47-A405-D9A1021A0F5B}" type="presParOf" srcId="{567130E9-9662-4952-B44A-8FC999A85F88}" destId="{18431DAD-FA36-420E-B4BD-4FDE3296CDF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0ACFF3-2079-4A57-BE76-E7B5038BD7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5F45E-CF54-457A-805A-8C91158C3321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rgbClr val="0070C0"/>
              </a:solidFill>
              <a:latin typeface="Circe Bold"/>
            </a:rPr>
            <a:t>Формирующее оценивание</a:t>
          </a:r>
        </a:p>
      </dgm:t>
    </dgm:pt>
    <dgm:pt modelId="{DE294F6F-590A-41ED-9DA6-763F6F5B9898}" type="parTrans" cxnId="{F841D908-0CC7-498D-8988-590A9DE5812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5BF0ECC5-48DD-477E-B3B5-528D0955D013}" type="sibTrans" cxnId="{F841D908-0CC7-498D-8988-590A9DE58121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C3163167-6E08-4B4D-9A09-4AC95F922C5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rgbClr val="0070C0"/>
              </a:solidFill>
              <a:latin typeface="Circe Bold"/>
            </a:rPr>
            <a:t>Смысловое чтение</a:t>
          </a:r>
        </a:p>
      </dgm:t>
    </dgm:pt>
    <dgm:pt modelId="{EA45B8F1-C4D7-4EBE-A047-2FF64F1D2D90}" type="parTrans" cxnId="{B8A68CBD-2C49-49A2-97C7-F29955E83AF5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B8B2B525-EAF1-4A59-89C3-F7AB6AAC6F14}" type="sibTrans" cxnId="{B8A68CBD-2C49-49A2-97C7-F29955E83AF5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0B243A97-5ACC-4994-A5A1-497F71A1B25C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solidFill>
                <a:srgbClr val="0070C0"/>
              </a:solidFill>
              <a:latin typeface="Circe Bold"/>
            </a:rPr>
            <a:t>Интеграция общего и дополнительного образования</a:t>
          </a:r>
        </a:p>
      </dgm:t>
    </dgm:pt>
    <dgm:pt modelId="{28324212-D741-46B0-B8FF-38E52C8D8954}" type="parTrans" cxnId="{063484B0-47BC-4EAD-A1A6-7CD983B6C009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8B174B78-B41E-46E6-9479-E10CAA2CE5AB}" type="sibTrans" cxnId="{063484B0-47BC-4EAD-A1A6-7CD983B6C009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792F982A-AC2E-4039-8D5A-CFF7B3A934D4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070C0"/>
              </a:solidFill>
              <a:latin typeface="Circe Bold"/>
            </a:rPr>
            <a:t>Инклюзивное образование;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070C0"/>
              </a:solidFill>
              <a:latin typeface="Circe Bold"/>
            </a:rPr>
            <a:t>Дистанционное обучение;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070C0"/>
              </a:solidFill>
              <a:latin typeface="Circe Bold"/>
            </a:rPr>
            <a:t>Модульное обучение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070C0"/>
              </a:solidFill>
              <a:latin typeface="Circe Bold"/>
            </a:rPr>
            <a:t>И др.</a:t>
          </a:r>
        </a:p>
      </dgm:t>
    </dgm:pt>
    <dgm:pt modelId="{33536E92-1919-4633-9113-7D9AEAE7860B}" type="parTrans" cxnId="{D882E8B5-45A6-405A-9BBE-0EEB77A8A304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20F0C26C-4B87-497E-AF04-A66F0A835A2A}" type="sibTrans" cxnId="{D882E8B5-45A6-405A-9BBE-0EEB77A8A304}">
      <dgm:prSet/>
      <dgm:spPr/>
      <dgm:t>
        <a:bodyPr/>
        <a:lstStyle/>
        <a:p>
          <a:pPr algn="l">
            <a:lnSpc>
              <a:spcPct val="100000"/>
            </a:lnSpc>
          </a:pPr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7C9B5958-8FFA-444B-A2AD-973DED1279CC}" type="pres">
      <dgm:prSet presAssocID="{A20ACFF3-2079-4A57-BE76-E7B5038BD7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E790D-898D-49CA-B915-94A1EB95685A}" type="pres">
      <dgm:prSet presAssocID="{0465F45E-CF54-457A-805A-8C91158C3321}" presName="circle1" presStyleLbl="node1" presStyleIdx="0" presStyleCnt="4" custScaleY="106995"/>
      <dgm:spPr>
        <a:solidFill>
          <a:srgbClr val="05AABB"/>
        </a:solidFill>
      </dgm:spPr>
      <dgm:t>
        <a:bodyPr/>
        <a:lstStyle/>
        <a:p>
          <a:endParaRPr lang="ru-RU"/>
        </a:p>
      </dgm:t>
    </dgm:pt>
    <dgm:pt modelId="{334BA323-0BE9-4CBE-839A-3BCFD128DFB5}" type="pres">
      <dgm:prSet presAssocID="{0465F45E-CF54-457A-805A-8C91158C3321}" presName="space" presStyleCnt="0"/>
      <dgm:spPr/>
    </dgm:pt>
    <dgm:pt modelId="{EE89E508-9212-4234-A699-14EDC1A7D9FA}" type="pres">
      <dgm:prSet presAssocID="{0465F45E-CF54-457A-805A-8C91158C3321}" presName="rect1" presStyleLbl="alignAcc1" presStyleIdx="0" presStyleCnt="4" custScaleY="104503"/>
      <dgm:spPr/>
      <dgm:t>
        <a:bodyPr/>
        <a:lstStyle/>
        <a:p>
          <a:endParaRPr lang="ru-RU"/>
        </a:p>
      </dgm:t>
    </dgm:pt>
    <dgm:pt modelId="{06CCF52B-7BD4-40CB-8332-649B53389F57}" type="pres">
      <dgm:prSet presAssocID="{C3163167-6E08-4B4D-9A09-4AC95F922C55}" presName="vertSpace2" presStyleLbl="node1" presStyleIdx="0" presStyleCnt="4"/>
      <dgm:spPr/>
    </dgm:pt>
    <dgm:pt modelId="{A077E2D3-64AD-4EEC-934D-1F55DB97341C}" type="pres">
      <dgm:prSet presAssocID="{C3163167-6E08-4B4D-9A09-4AC95F922C55}" presName="circle2" presStyleLbl="node1" presStyleIdx="1" presStyleCnt="4" custLinFactNeighborX="1294" custLinFactNeighborY="677"/>
      <dgm:spPr>
        <a:solidFill>
          <a:srgbClr val="56CCC3"/>
        </a:solidFill>
      </dgm:spPr>
      <dgm:t>
        <a:bodyPr/>
        <a:lstStyle/>
        <a:p>
          <a:endParaRPr lang="ru-RU"/>
        </a:p>
      </dgm:t>
    </dgm:pt>
    <dgm:pt modelId="{19973862-FD4C-4767-B7D5-CBAC598F99FF}" type="pres">
      <dgm:prSet presAssocID="{C3163167-6E08-4B4D-9A09-4AC95F922C55}" presName="rect2" presStyleLbl="alignAcc1" presStyleIdx="1" presStyleCnt="4" custScaleY="115643"/>
      <dgm:spPr/>
      <dgm:t>
        <a:bodyPr/>
        <a:lstStyle/>
        <a:p>
          <a:endParaRPr lang="ru-RU"/>
        </a:p>
      </dgm:t>
    </dgm:pt>
    <dgm:pt modelId="{577CF2CE-F214-480D-9EDA-4AC9A9A247C5}" type="pres">
      <dgm:prSet presAssocID="{0B243A97-5ACC-4994-A5A1-497F71A1B25C}" presName="vertSpace3" presStyleLbl="node1" presStyleIdx="1" presStyleCnt="4"/>
      <dgm:spPr/>
    </dgm:pt>
    <dgm:pt modelId="{C83D31AE-408A-4CFA-AAE0-189F6C85D466}" type="pres">
      <dgm:prSet presAssocID="{0B243A97-5ACC-4994-A5A1-497F71A1B25C}" presName="circle3" presStyleLbl="node1" presStyleIdx="2" presStyleCnt="4"/>
      <dgm:spPr>
        <a:solidFill>
          <a:srgbClr val="C8F2F4"/>
        </a:solidFill>
      </dgm:spPr>
      <dgm:t>
        <a:bodyPr/>
        <a:lstStyle/>
        <a:p>
          <a:endParaRPr lang="ru-RU"/>
        </a:p>
      </dgm:t>
    </dgm:pt>
    <dgm:pt modelId="{0B7C1854-6CF2-48C2-A81A-35710E3A1297}" type="pres">
      <dgm:prSet presAssocID="{0B243A97-5ACC-4994-A5A1-497F71A1B25C}" presName="rect3" presStyleLbl="alignAcc1" presStyleIdx="2" presStyleCnt="4" custScaleY="140520"/>
      <dgm:spPr/>
      <dgm:t>
        <a:bodyPr/>
        <a:lstStyle/>
        <a:p>
          <a:endParaRPr lang="ru-RU"/>
        </a:p>
      </dgm:t>
    </dgm:pt>
    <dgm:pt modelId="{7FF7AAD3-A124-40CD-A99A-00D77E051CE8}" type="pres">
      <dgm:prSet presAssocID="{792F982A-AC2E-4039-8D5A-CFF7B3A934D4}" presName="vertSpace4" presStyleLbl="node1" presStyleIdx="2" presStyleCnt="4"/>
      <dgm:spPr/>
    </dgm:pt>
    <dgm:pt modelId="{93BDE060-7286-4C4F-8F7F-9F7F9FB01654}" type="pres">
      <dgm:prSet presAssocID="{792F982A-AC2E-4039-8D5A-CFF7B3A934D4}" presName="circle4" presStyleLbl="node1" presStyleIdx="3" presStyleCnt="4"/>
      <dgm:spPr>
        <a:solidFill>
          <a:srgbClr val="07697D"/>
        </a:solidFill>
      </dgm:spPr>
      <dgm:t>
        <a:bodyPr/>
        <a:lstStyle/>
        <a:p>
          <a:endParaRPr lang="ru-RU"/>
        </a:p>
      </dgm:t>
    </dgm:pt>
    <dgm:pt modelId="{8812B149-B9EC-43CC-8B5D-D4E5DA16B176}" type="pres">
      <dgm:prSet presAssocID="{792F982A-AC2E-4039-8D5A-CFF7B3A934D4}" presName="rect4" presStyleLbl="alignAcc1" presStyleIdx="3" presStyleCnt="4" custScaleY="163784"/>
      <dgm:spPr/>
      <dgm:t>
        <a:bodyPr/>
        <a:lstStyle/>
        <a:p>
          <a:endParaRPr lang="ru-RU"/>
        </a:p>
      </dgm:t>
    </dgm:pt>
    <dgm:pt modelId="{FB16D126-2A1A-4198-A9EE-AB3AE2C360CA}" type="pres">
      <dgm:prSet presAssocID="{0465F45E-CF54-457A-805A-8C91158C332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B4908-C95C-422A-A2E6-E6D5FA9D477A}" type="pres">
      <dgm:prSet presAssocID="{C3163167-6E08-4B4D-9A09-4AC95F922C5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D3B76-7792-4DEC-932A-921FADE8FBDD}" type="pres">
      <dgm:prSet presAssocID="{0B243A97-5ACC-4994-A5A1-497F71A1B25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EB1AD-BCC6-44C0-9F13-82252724A8C3}" type="pres">
      <dgm:prSet presAssocID="{792F982A-AC2E-4039-8D5A-CFF7B3A934D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B45673-6D22-4CE7-8BC0-8F90BC6FE610}" type="presOf" srcId="{792F982A-AC2E-4039-8D5A-CFF7B3A934D4}" destId="{8812B149-B9EC-43CC-8B5D-D4E5DA16B176}" srcOrd="0" destOrd="0" presId="urn:microsoft.com/office/officeart/2005/8/layout/target3"/>
    <dgm:cxn modelId="{D72901DD-EAFA-439B-8486-EDE4BC73F240}" type="presOf" srcId="{C3163167-6E08-4B4D-9A09-4AC95F922C55}" destId="{19973862-FD4C-4767-B7D5-CBAC598F99FF}" srcOrd="0" destOrd="0" presId="urn:microsoft.com/office/officeart/2005/8/layout/target3"/>
    <dgm:cxn modelId="{E8AB7FC7-AEEC-41F1-B679-EC4AC90508F2}" type="presOf" srcId="{A20ACFF3-2079-4A57-BE76-E7B5038BD7A9}" destId="{7C9B5958-8FFA-444B-A2AD-973DED1279CC}" srcOrd="0" destOrd="0" presId="urn:microsoft.com/office/officeart/2005/8/layout/target3"/>
    <dgm:cxn modelId="{F841D908-0CC7-498D-8988-590A9DE58121}" srcId="{A20ACFF3-2079-4A57-BE76-E7B5038BD7A9}" destId="{0465F45E-CF54-457A-805A-8C91158C3321}" srcOrd="0" destOrd="0" parTransId="{DE294F6F-590A-41ED-9DA6-763F6F5B9898}" sibTransId="{5BF0ECC5-48DD-477E-B3B5-528D0955D013}"/>
    <dgm:cxn modelId="{15C6E349-2EBB-4061-AA03-8812C395DB58}" type="presOf" srcId="{C3163167-6E08-4B4D-9A09-4AC95F922C55}" destId="{BCDB4908-C95C-422A-A2E6-E6D5FA9D477A}" srcOrd="1" destOrd="0" presId="urn:microsoft.com/office/officeart/2005/8/layout/target3"/>
    <dgm:cxn modelId="{B8A68CBD-2C49-49A2-97C7-F29955E83AF5}" srcId="{A20ACFF3-2079-4A57-BE76-E7B5038BD7A9}" destId="{C3163167-6E08-4B4D-9A09-4AC95F922C55}" srcOrd="1" destOrd="0" parTransId="{EA45B8F1-C4D7-4EBE-A047-2FF64F1D2D90}" sibTransId="{B8B2B525-EAF1-4A59-89C3-F7AB6AAC6F14}"/>
    <dgm:cxn modelId="{E7A0D9E5-DBA9-4ECB-8ED2-B17A37C250B0}" type="presOf" srcId="{0465F45E-CF54-457A-805A-8C91158C3321}" destId="{FB16D126-2A1A-4198-A9EE-AB3AE2C360CA}" srcOrd="1" destOrd="0" presId="urn:microsoft.com/office/officeart/2005/8/layout/target3"/>
    <dgm:cxn modelId="{D882E8B5-45A6-405A-9BBE-0EEB77A8A304}" srcId="{A20ACFF3-2079-4A57-BE76-E7B5038BD7A9}" destId="{792F982A-AC2E-4039-8D5A-CFF7B3A934D4}" srcOrd="3" destOrd="0" parTransId="{33536E92-1919-4633-9113-7D9AEAE7860B}" sibTransId="{20F0C26C-4B87-497E-AF04-A66F0A835A2A}"/>
    <dgm:cxn modelId="{F0082A26-D8F1-4FBE-A85D-B980A094253A}" type="presOf" srcId="{0465F45E-CF54-457A-805A-8C91158C3321}" destId="{EE89E508-9212-4234-A699-14EDC1A7D9FA}" srcOrd="0" destOrd="0" presId="urn:microsoft.com/office/officeart/2005/8/layout/target3"/>
    <dgm:cxn modelId="{2B5DCB1A-C6F0-486B-A6FF-08380DC11515}" type="presOf" srcId="{0B243A97-5ACC-4994-A5A1-497F71A1B25C}" destId="{282D3B76-7792-4DEC-932A-921FADE8FBDD}" srcOrd="1" destOrd="0" presId="urn:microsoft.com/office/officeart/2005/8/layout/target3"/>
    <dgm:cxn modelId="{E70BBC0A-9ABE-423B-8AAD-9318F9B82E89}" type="presOf" srcId="{0B243A97-5ACC-4994-A5A1-497F71A1B25C}" destId="{0B7C1854-6CF2-48C2-A81A-35710E3A1297}" srcOrd="0" destOrd="0" presId="urn:microsoft.com/office/officeart/2005/8/layout/target3"/>
    <dgm:cxn modelId="{063484B0-47BC-4EAD-A1A6-7CD983B6C009}" srcId="{A20ACFF3-2079-4A57-BE76-E7B5038BD7A9}" destId="{0B243A97-5ACC-4994-A5A1-497F71A1B25C}" srcOrd="2" destOrd="0" parTransId="{28324212-D741-46B0-B8FF-38E52C8D8954}" sibTransId="{8B174B78-B41E-46E6-9479-E10CAA2CE5AB}"/>
    <dgm:cxn modelId="{0EE88624-929E-444F-A1BC-38492F9A64ED}" type="presOf" srcId="{792F982A-AC2E-4039-8D5A-CFF7B3A934D4}" destId="{F7BEB1AD-BCC6-44C0-9F13-82252724A8C3}" srcOrd="1" destOrd="0" presId="urn:microsoft.com/office/officeart/2005/8/layout/target3"/>
    <dgm:cxn modelId="{9C16A6C1-21C2-43E3-81AD-43FF8F7F7AB8}" type="presParOf" srcId="{7C9B5958-8FFA-444B-A2AD-973DED1279CC}" destId="{201E790D-898D-49CA-B915-94A1EB95685A}" srcOrd="0" destOrd="0" presId="urn:microsoft.com/office/officeart/2005/8/layout/target3"/>
    <dgm:cxn modelId="{F667DA29-818E-4E0E-AA37-181516FE621A}" type="presParOf" srcId="{7C9B5958-8FFA-444B-A2AD-973DED1279CC}" destId="{334BA323-0BE9-4CBE-839A-3BCFD128DFB5}" srcOrd="1" destOrd="0" presId="urn:microsoft.com/office/officeart/2005/8/layout/target3"/>
    <dgm:cxn modelId="{D0B54A70-9739-45C1-BC34-5DD59766F373}" type="presParOf" srcId="{7C9B5958-8FFA-444B-A2AD-973DED1279CC}" destId="{EE89E508-9212-4234-A699-14EDC1A7D9FA}" srcOrd="2" destOrd="0" presId="urn:microsoft.com/office/officeart/2005/8/layout/target3"/>
    <dgm:cxn modelId="{188BE422-1C55-4F70-9939-B5B5281051E3}" type="presParOf" srcId="{7C9B5958-8FFA-444B-A2AD-973DED1279CC}" destId="{06CCF52B-7BD4-40CB-8332-649B53389F57}" srcOrd="3" destOrd="0" presId="urn:microsoft.com/office/officeart/2005/8/layout/target3"/>
    <dgm:cxn modelId="{AD86BC76-3320-4246-BAF4-4D24F16770D3}" type="presParOf" srcId="{7C9B5958-8FFA-444B-A2AD-973DED1279CC}" destId="{A077E2D3-64AD-4EEC-934D-1F55DB97341C}" srcOrd="4" destOrd="0" presId="urn:microsoft.com/office/officeart/2005/8/layout/target3"/>
    <dgm:cxn modelId="{FC9ABE10-DCCF-4AA5-B9DC-02A531F70769}" type="presParOf" srcId="{7C9B5958-8FFA-444B-A2AD-973DED1279CC}" destId="{19973862-FD4C-4767-B7D5-CBAC598F99FF}" srcOrd="5" destOrd="0" presId="urn:microsoft.com/office/officeart/2005/8/layout/target3"/>
    <dgm:cxn modelId="{07591E23-541C-4C6D-9EAA-C5EAAE444461}" type="presParOf" srcId="{7C9B5958-8FFA-444B-A2AD-973DED1279CC}" destId="{577CF2CE-F214-480D-9EDA-4AC9A9A247C5}" srcOrd="6" destOrd="0" presId="urn:microsoft.com/office/officeart/2005/8/layout/target3"/>
    <dgm:cxn modelId="{4279066B-051E-4996-BCC0-DF28A6934E27}" type="presParOf" srcId="{7C9B5958-8FFA-444B-A2AD-973DED1279CC}" destId="{C83D31AE-408A-4CFA-AAE0-189F6C85D466}" srcOrd="7" destOrd="0" presId="urn:microsoft.com/office/officeart/2005/8/layout/target3"/>
    <dgm:cxn modelId="{21663271-6EEE-4FA8-A9FA-4EF73B230156}" type="presParOf" srcId="{7C9B5958-8FFA-444B-A2AD-973DED1279CC}" destId="{0B7C1854-6CF2-48C2-A81A-35710E3A1297}" srcOrd="8" destOrd="0" presId="urn:microsoft.com/office/officeart/2005/8/layout/target3"/>
    <dgm:cxn modelId="{785C8D44-B0C3-4940-85C9-42CEAED61D7A}" type="presParOf" srcId="{7C9B5958-8FFA-444B-A2AD-973DED1279CC}" destId="{7FF7AAD3-A124-40CD-A99A-00D77E051CE8}" srcOrd="9" destOrd="0" presId="urn:microsoft.com/office/officeart/2005/8/layout/target3"/>
    <dgm:cxn modelId="{5291A814-0CFE-44B1-811E-F358D89B05FB}" type="presParOf" srcId="{7C9B5958-8FFA-444B-A2AD-973DED1279CC}" destId="{93BDE060-7286-4C4F-8F7F-9F7F9FB01654}" srcOrd="10" destOrd="0" presId="urn:microsoft.com/office/officeart/2005/8/layout/target3"/>
    <dgm:cxn modelId="{2BC0C64B-3503-43A0-A6E0-7C93463A0FDB}" type="presParOf" srcId="{7C9B5958-8FFA-444B-A2AD-973DED1279CC}" destId="{8812B149-B9EC-43CC-8B5D-D4E5DA16B176}" srcOrd="11" destOrd="0" presId="urn:microsoft.com/office/officeart/2005/8/layout/target3"/>
    <dgm:cxn modelId="{78986694-9B63-466A-B0B5-E0DB22CD9CC2}" type="presParOf" srcId="{7C9B5958-8FFA-444B-A2AD-973DED1279CC}" destId="{FB16D126-2A1A-4198-A9EE-AB3AE2C360CA}" srcOrd="12" destOrd="0" presId="urn:microsoft.com/office/officeart/2005/8/layout/target3"/>
    <dgm:cxn modelId="{BB28CDAE-3618-49AE-8595-9666813DF10F}" type="presParOf" srcId="{7C9B5958-8FFA-444B-A2AD-973DED1279CC}" destId="{BCDB4908-C95C-422A-A2E6-E6D5FA9D477A}" srcOrd="13" destOrd="0" presId="urn:microsoft.com/office/officeart/2005/8/layout/target3"/>
    <dgm:cxn modelId="{5B5AC83B-C5DE-4A08-8CB8-6F59F1AAD9A8}" type="presParOf" srcId="{7C9B5958-8FFA-444B-A2AD-973DED1279CC}" destId="{282D3B76-7792-4DEC-932A-921FADE8FBDD}" srcOrd="14" destOrd="0" presId="urn:microsoft.com/office/officeart/2005/8/layout/target3"/>
    <dgm:cxn modelId="{3F028AD1-DDAD-489E-91A2-9AB48D3CCB43}" type="presParOf" srcId="{7C9B5958-8FFA-444B-A2AD-973DED1279CC}" destId="{F7BEB1AD-BCC6-44C0-9F13-82252724A8C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92E45CD-9259-41A0-94FC-1E4AE140F08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ED9993-6F9D-4630-9DF7-9E574F7B7899}">
      <dgm:prSet phldrT="[Текст]" phldr="1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900" b="1" dirty="0">
            <a:latin typeface="Circe Bold"/>
          </a:endParaRPr>
        </a:p>
      </dgm:t>
    </dgm:pt>
    <dgm:pt modelId="{CFE405A4-ECE0-484A-B316-E65D988C714B}" type="parTrans" cxnId="{68A055BD-710A-495E-AE34-572342F4A699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FBD871CE-FDA2-4AA2-848F-60CA3CCE35A3}" type="sibTrans" cxnId="{68A055BD-710A-495E-AE34-572342F4A699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DA1F8B2C-B175-43D8-8A13-5B3A4E1A7474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900" b="1" dirty="0">
              <a:latin typeface="Circe Bold"/>
            </a:rPr>
            <a:t>Профессиональные дефициты педагогов</a:t>
          </a:r>
        </a:p>
      </dgm:t>
    </dgm:pt>
    <dgm:pt modelId="{2A2D4CC9-30A5-4A22-846C-CA932BC5CC42}" type="parTrans" cxnId="{09CF7169-67E2-43F5-B46A-72197473B154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46F05E17-1A30-4629-83A4-7269E333840B}" type="sibTrans" cxnId="{09CF7169-67E2-43F5-B46A-72197473B154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0EC2A210-F0E6-46A8-8D7C-B10700A45DC8}">
      <dgm:prSet phldrT="[Текст]" phldr="1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900" b="1" dirty="0">
            <a:latin typeface="Circe Bold"/>
          </a:endParaRPr>
        </a:p>
      </dgm:t>
    </dgm:pt>
    <dgm:pt modelId="{C949AA21-0CA4-4107-A1AC-3DBF3D80CCA4}" type="parTrans" cxnId="{783C7A54-2830-4088-ABF7-EC2FDD65CE68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8AEC7090-971F-4B2C-A0C7-EE76B76F23D7}" type="sibTrans" cxnId="{783C7A54-2830-4088-ABF7-EC2FDD65CE68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36AAE3A9-A62A-4C78-93C8-6F25B1DE644D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900" b="1" dirty="0">
              <a:latin typeface="Circe Bold"/>
            </a:rPr>
            <a:t>Особенности поликультурных условий школы</a:t>
          </a:r>
        </a:p>
      </dgm:t>
    </dgm:pt>
    <dgm:pt modelId="{1A2DABF4-224D-40B8-B77B-A58A5AFDEE12}" type="parTrans" cxnId="{6E67825C-241C-4141-871F-06CC077968B9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C7A94AF8-2099-4D7C-BA4C-B2B7001B3D2C}" type="sibTrans" cxnId="{6E67825C-241C-4141-871F-06CC077968B9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0B092CC0-D65D-4A64-B696-3E869EF5240E}">
      <dgm:prSet phldrT="[Текст]" phldr="1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900" b="1" dirty="0">
            <a:latin typeface="Circe Bold"/>
          </a:endParaRPr>
        </a:p>
      </dgm:t>
    </dgm:pt>
    <dgm:pt modelId="{31D05E58-0B42-4DB2-AE62-34C56F57B85B}" type="parTrans" cxnId="{62A8103B-98CC-4BB4-B003-C4E7B0E65152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BD0FC762-90D0-4ECE-958E-03D09E2A9EEA}" type="sibTrans" cxnId="{62A8103B-98CC-4BB4-B003-C4E7B0E65152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BAE10AD7-8A49-493D-A198-91750BE282AF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900" b="1" dirty="0">
              <a:latin typeface="Circe Bold"/>
            </a:rPr>
            <a:t>Особенности территориального расположения школы</a:t>
          </a:r>
        </a:p>
      </dgm:t>
    </dgm:pt>
    <dgm:pt modelId="{86B5AE42-41B3-4C71-B35F-F1BBAF75BB9C}" type="parTrans" cxnId="{8887777E-C8AC-4791-A448-CDE02E82BF23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C8F072F0-D2F1-4AF8-8C31-2490E7340C6A}" type="sibTrans" cxnId="{8887777E-C8AC-4791-A448-CDE02E82BF23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B24F4C7A-3520-40C5-857E-10822C64C32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900" b="1">
            <a:latin typeface="Circe Bold"/>
          </a:endParaRPr>
        </a:p>
      </dgm:t>
    </dgm:pt>
    <dgm:pt modelId="{B64F83D8-127D-4E23-A9EE-66AE5F79098F}" type="parTrans" cxnId="{DF751D2D-F022-4EC2-A965-B04E40644C74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9C300822-3C78-4562-B865-83877671F6A7}" type="sibTrans" cxnId="{DF751D2D-F022-4EC2-A965-B04E40644C74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BE2EDA91-B4D0-4565-AFB8-CEB5E11FB5D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900" b="1">
            <a:latin typeface="Circe Bold"/>
          </a:endParaRPr>
        </a:p>
      </dgm:t>
    </dgm:pt>
    <dgm:pt modelId="{B21706BA-7C84-452D-A0C0-E0BD60EE147E}" type="parTrans" cxnId="{BBE5FFA7-2961-455F-912E-656F815D3DE5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1AF41367-2FD9-4F1B-BFD9-883DE5B1727C}" type="sibTrans" cxnId="{BBE5FFA7-2961-455F-912E-656F815D3DE5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1BD2E6C3-D763-41EB-9F60-6C0B39469A0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900" b="1">
            <a:latin typeface="Circe Bold"/>
          </a:endParaRPr>
        </a:p>
      </dgm:t>
    </dgm:pt>
    <dgm:pt modelId="{F0F96CF6-5467-458E-B443-D3B3820E9437}" type="parTrans" cxnId="{2EE8F685-B043-4A2F-A660-6420477D2AF1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D50DF6DC-1119-4604-8517-0F9BBCED602F}" type="sibTrans" cxnId="{2EE8F685-B043-4A2F-A660-6420477D2AF1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100DA10F-F94E-4F7E-B2AF-237FCA09991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900" b="1">
            <a:latin typeface="Circe Bold"/>
          </a:endParaRPr>
        </a:p>
      </dgm:t>
    </dgm:pt>
    <dgm:pt modelId="{DFE08D1D-F80E-45A9-9854-2D2E8D310647}" type="parTrans" cxnId="{F942A828-60E9-4705-AADD-775DE39BA541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B609106F-8260-456D-BCBD-250CC53F2182}" type="sibTrans" cxnId="{F942A828-60E9-4705-AADD-775DE39BA541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D6EAAC37-6772-4390-A09B-5148DDA735DA}">
      <dgm:prSet custT="1"/>
      <dgm:spPr>
        <a:solidFill>
          <a:srgbClr val="C8F2F4"/>
        </a:solidFill>
      </dgm:spPr>
      <dgm:t>
        <a:bodyPr/>
        <a:lstStyle/>
        <a:p>
          <a:r>
            <a:rPr lang="ru-RU" sz="900" b="1" dirty="0">
              <a:latin typeface="Circe Bold"/>
            </a:rPr>
            <a:t>Низкий уровень образовательных   результатов</a:t>
          </a:r>
        </a:p>
      </dgm:t>
    </dgm:pt>
    <dgm:pt modelId="{67144859-3E36-4B41-BA0E-6593E652B780}" type="parTrans" cxnId="{A45DC09A-7330-4FB5-8E64-32E7984DF35F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3C1453A2-2C71-4D24-83C9-574834AE7E80}" type="sibTrans" cxnId="{A45DC09A-7330-4FB5-8E64-32E7984DF35F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F63F8761-C6D0-450F-A364-90587DD4F567}">
      <dgm:prSet custT="1"/>
      <dgm:spPr>
        <a:solidFill>
          <a:srgbClr val="C8F2F4"/>
        </a:solidFill>
      </dgm:spPr>
      <dgm:t>
        <a:bodyPr/>
        <a:lstStyle/>
        <a:p>
          <a:r>
            <a:rPr lang="ru-RU" sz="900" b="1" dirty="0">
              <a:latin typeface="Circe Bold"/>
            </a:rPr>
            <a:t>Особенности условий депривации школы</a:t>
          </a:r>
        </a:p>
      </dgm:t>
    </dgm:pt>
    <dgm:pt modelId="{F5868BCF-30C3-4D85-BB80-D6996E849A74}" type="parTrans" cxnId="{B7428420-CCB5-4056-AB85-CA565F7FB5AC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1E94F440-C2F8-4CF2-B4FC-25C3D0C29FFF}" type="sibTrans" cxnId="{B7428420-CCB5-4056-AB85-CA565F7FB5AC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872DFA42-DAA9-4ABE-88A2-B0ECC197C5F0}">
      <dgm:prSet custT="1"/>
      <dgm:spPr>
        <a:solidFill>
          <a:srgbClr val="C8F2F4"/>
        </a:solidFill>
      </dgm:spPr>
      <dgm:t>
        <a:bodyPr/>
        <a:lstStyle/>
        <a:p>
          <a:r>
            <a:rPr lang="ru-RU" sz="900" b="1" dirty="0">
              <a:latin typeface="Circe Bold"/>
            </a:rPr>
            <a:t>Особенности сельской местности школы</a:t>
          </a:r>
        </a:p>
      </dgm:t>
    </dgm:pt>
    <dgm:pt modelId="{B98A164B-2DEA-415B-BEEA-925369FA3FC3}" type="parTrans" cxnId="{6DDF3380-1A41-4707-8387-008D48F4EB22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0B21BE3F-E143-4A19-A6B4-891147ABCE82}" type="sibTrans" cxnId="{6DDF3380-1A41-4707-8387-008D48F4EB22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FD75AEB7-5F9F-41A4-BDD9-A4BA2B545477}">
      <dgm:prSet custT="1"/>
      <dgm:spPr>
        <a:solidFill>
          <a:srgbClr val="C8F2F4"/>
        </a:solidFill>
      </dgm:spPr>
      <dgm:t>
        <a:bodyPr/>
        <a:lstStyle/>
        <a:p>
          <a:r>
            <a:rPr lang="ru-RU" sz="900" b="1" dirty="0">
              <a:latin typeface="Circe Bold"/>
            </a:rPr>
            <a:t>Особенности проявления девиации обучающихся</a:t>
          </a:r>
        </a:p>
      </dgm:t>
    </dgm:pt>
    <dgm:pt modelId="{E99321C9-E2CC-4B33-98E3-13710E505D63}" type="parTrans" cxnId="{D4697EE2-4942-4411-BD90-5A71189F36D9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E2CFBD42-D267-4322-A289-070A34AAF20D}" type="sibTrans" cxnId="{D4697EE2-4942-4411-BD90-5A71189F36D9}">
      <dgm:prSet/>
      <dgm:spPr/>
      <dgm:t>
        <a:bodyPr/>
        <a:lstStyle/>
        <a:p>
          <a:endParaRPr lang="ru-RU" sz="900" b="1">
            <a:latin typeface="Circe Bold"/>
          </a:endParaRPr>
        </a:p>
      </dgm:t>
    </dgm:pt>
    <dgm:pt modelId="{8E818CFA-5D96-41D2-AEC3-DB0BCA3FFD26}" type="pres">
      <dgm:prSet presAssocID="{F92E45CD-9259-41A0-94FC-1E4AE140F0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A1C2D-8D0C-4BBE-87D0-D1BA481EC1C7}" type="pres">
      <dgm:prSet presAssocID="{F92E45CD-9259-41A0-94FC-1E4AE140F08C}" presName="tSp" presStyleCnt="0"/>
      <dgm:spPr/>
    </dgm:pt>
    <dgm:pt modelId="{45D44A9F-DE2D-4450-BDB6-14A470E522CD}" type="pres">
      <dgm:prSet presAssocID="{F92E45CD-9259-41A0-94FC-1E4AE140F08C}" presName="bSp" presStyleCnt="0"/>
      <dgm:spPr/>
    </dgm:pt>
    <dgm:pt modelId="{1529AD49-30F0-485C-B84B-CC61B0355425}" type="pres">
      <dgm:prSet presAssocID="{F92E45CD-9259-41A0-94FC-1E4AE140F08C}" presName="process" presStyleCnt="0"/>
      <dgm:spPr/>
    </dgm:pt>
    <dgm:pt modelId="{9CAA0F5D-D7D7-4B83-8093-9501AC15454A}" type="pres">
      <dgm:prSet presAssocID="{100DA10F-F94E-4F7E-B2AF-237FCA099913}" presName="composite1" presStyleCnt="0"/>
      <dgm:spPr/>
    </dgm:pt>
    <dgm:pt modelId="{E5066F1D-B1BA-4B8A-8917-268E155910BB}" type="pres">
      <dgm:prSet presAssocID="{100DA10F-F94E-4F7E-B2AF-237FCA099913}" presName="dummyNode1" presStyleLbl="node1" presStyleIdx="0" presStyleCnt="7"/>
      <dgm:spPr/>
    </dgm:pt>
    <dgm:pt modelId="{8F810B4C-62F4-4398-AD4B-79B7C987ED0F}" type="pres">
      <dgm:prSet presAssocID="{100DA10F-F94E-4F7E-B2AF-237FCA099913}" presName="childNode1" presStyleLbl="bgAcc1" presStyleIdx="0" presStyleCnt="7" custScaleX="361848" custScaleY="293674" custLinFactX="2363" custLinFactNeighborX="100000" custLinFactNeighborY="-5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C0834-AEE7-4F5F-AAEA-9FBD8D1B47A0}" type="pres">
      <dgm:prSet presAssocID="{100DA10F-F94E-4F7E-B2AF-237FCA099913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0F3B3-65B3-49B0-B442-9DB6BC038DA6}" type="pres">
      <dgm:prSet presAssocID="{100DA10F-F94E-4F7E-B2AF-237FCA099913}" presName="parentNode1" presStyleLbl="node1" presStyleIdx="0" presStyleCnt="7" custLinFactY="100000" custLinFactNeighborX="80811" custLinFactNeighborY="126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8D0B-04A8-4F73-9C92-F32058453838}" type="pres">
      <dgm:prSet presAssocID="{100DA10F-F94E-4F7E-B2AF-237FCA099913}" presName="connSite1" presStyleCnt="0"/>
      <dgm:spPr/>
    </dgm:pt>
    <dgm:pt modelId="{E1B3B75A-1D16-4E84-A4BC-00194BB7AFCC}" type="pres">
      <dgm:prSet presAssocID="{B609106F-8260-456D-BCBD-250CC53F2182}" presName="Name9" presStyleLbl="sibTrans2D1" presStyleIdx="0" presStyleCnt="6"/>
      <dgm:spPr/>
      <dgm:t>
        <a:bodyPr/>
        <a:lstStyle/>
        <a:p>
          <a:endParaRPr lang="ru-RU"/>
        </a:p>
      </dgm:t>
    </dgm:pt>
    <dgm:pt modelId="{9B2EFF86-5402-47F1-8EF8-4B0ED3FBC17F}" type="pres">
      <dgm:prSet presAssocID="{21ED9993-6F9D-4630-9DF7-9E574F7B7899}" presName="composite2" presStyleCnt="0"/>
      <dgm:spPr/>
    </dgm:pt>
    <dgm:pt modelId="{077BD158-45C8-4F71-9D0D-07D70C427016}" type="pres">
      <dgm:prSet presAssocID="{21ED9993-6F9D-4630-9DF7-9E574F7B7899}" presName="dummyNode2" presStyleLbl="node1" presStyleIdx="0" presStyleCnt="7"/>
      <dgm:spPr/>
    </dgm:pt>
    <dgm:pt modelId="{AFA98CDC-CD8F-475A-8740-67816AA29C07}" type="pres">
      <dgm:prSet presAssocID="{21ED9993-6F9D-4630-9DF7-9E574F7B7899}" presName="childNode2" presStyleLbl="bgAcc1" presStyleIdx="1" presStyleCnt="7" custScaleX="371241" custScaleY="277619" custLinFactNeighborX="92529" custLinFactNeighborY="-5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1898F-4890-443D-A7CE-A1736A8637DF}" type="pres">
      <dgm:prSet presAssocID="{21ED9993-6F9D-4630-9DF7-9E574F7B7899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6E844-25A1-4227-8640-F4FBC6338B04}" type="pres">
      <dgm:prSet presAssocID="{21ED9993-6F9D-4630-9DF7-9E574F7B7899}" presName="parentNode2" presStyleLbl="node1" presStyleIdx="1" presStyleCnt="7" custScaleY="98865" custLinFactY="-89468" custLinFactNeighborX="336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4208F-A0A4-4F3D-99A3-1B089C3F263A}" type="pres">
      <dgm:prSet presAssocID="{21ED9993-6F9D-4630-9DF7-9E574F7B7899}" presName="connSite2" presStyleCnt="0"/>
      <dgm:spPr/>
    </dgm:pt>
    <dgm:pt modelId="{874CCE07-75DA-41AC-920B-83649CEFD347}" type="pres">
      <dgm:prSet presAssocID="{FBD871CE-FDA2-4AA2-848F-60CA3CCE35A3}" presName="Name18" presStyleLbl="sibTrans2D1" presStyleIdx="1" presStyleCnt="6" custAng="0"/>
      <dgm:spPr/>
      <dgm:t>
        <a:bodyPr/>
        <a:lstStyle/>
        <a:p>
          <a:endParaRPr lang="ru-RU"/>
        </a:p>
      </dgm:t>
    </dgm:pt>
    <dgm:pt modelId="{2DE2078D-47C3-49FF-95D4-31F4380287BB}" type="pres">
      <dgm:prSet presAssocID="{1BD2E6C3-D763-41EB-9F60-6C0B39469A02}" presName="composite1" presStyleCnt="0"/>
      <dgm:spPr/>
    </dgm:pt>
    <dgm:pt modelId="{FF28D1CE-7A04-41DD-BC8E-0EFA84020593}" type="pres">
      <dgm:prSet presAssocID="{1BD2E6C3-D763-41EB-9F60-6C0B39469A02}" presName="dummyNode1" presStyleLbl="node1" presStyleIdx="1" presStyleCnt="7"/>
      <dgm:spPr/>
    </dgm:pt>
    <dgm:pt modelId="{57AAFB11-3459-4FE3-B561-F97FD983F189}" type="pres">
      <dgm:prSet presAssocID="{1BD2E6C3-D763-41EB-9F60-6C0B39469A02}" presName="childNode1" presStyleLbl="bgAcc1" presStyleIdx="2" presStyleCnt="7" custScaleX="377415" custScaleY="269403" custLinFactNeighborX="77389" custLinFactNeighborY="-5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AAD55-634B-4590-96DD-DE60E8773E6E}" type="pres">
      <dgm:prSet presAssocID="{1BD2E6C3-D763-41EB-9F60-6C0B39469A02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98ADC-E3B5-4DCD-8751-455EBF0D1457}" type="pres">
      <dgm:prSet presAssocID="{1BD2E6C3-D763-41EB-9F60-6C0B39469A02}" presName="parentNode1" presStyleLbl="node1" presStyleIdx="2" presStyleCnt="7" custLinFactY="85844" custLinFactNeighborX="1850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55FA5-5455-46AE-AD5C-735CC79461B9}" type="pres">
      <dgm:prSet presAssocID="{1BD2E6C3-D763-41EB-9F60-6C0B39469A02}" presName="connSite1" presStyleCnt="0"/>
      <dgm:spPr/>
    </dgm:pt>
    <dgm:pt modelId="{C548A36A-D51F-4AE4-820F-C45F7AC780BA}" type="pres">
      <dgm:prSet presAssocID="{D50DF6DC-1119-4604-8517-0F9BBCED602F}" presName="Name9" presStyleLbl="sibTrans2D1" presStyleIdx="2" presStyleCnt="6"/>
      <dgm:spPr/>
      <dgm:t>
        <a:bodyPr/>
        <a:lstStyle/>
        <a:p>
          <a:endParaRPr lang="ru-RU"/>
        </a:p>
      </dgm:t>
    </dgm:pt>
    <dgm:pt modelId="{2ECE810B-B762-445F-8603-1F19D23CBCDC}" type="pres">
      <dgm:prSet presAssocID="{BE2EDA91-B4D0-4565-AFB8-CEB5E11FB5DF}" presName="composite2" presStyleCnt="0"/>
      <dgm:spPr/>
    </dgm:pt>
    <dgm:pt modelId="{5A018D8D-C892-41C5-BD35-56464596A417}" type="pres">
      <dgm:prSet presAssocID="{BE2EDA91-B4D0-4565-AFB8-CEB5E11FB5DF}" presName="dummyNode2" presStyleLbl="node1" presStyleIdx="2" presStyleCnt="7"/>
      <dgm:spPr/>
    </dgm:pt>
    <dgm:pt modelId="{9D78CD83-CD2B-44C2-8DF0-34CE374656BE}" type="pres">
      <dgm:prSet presAssocID="{BE2EDA91-B4D0-4565-AFB8-CEB5E11FB5DF}" presName="childNode2" presStyleLbl="bgAcc1" presStyleIdx="3" presStyleCnt="7" custScaleX="386577" custScaleY="224652" custLinFactNeighborX="56946" custLinFactNeighborY="-1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1993C-B512-46E2-B22F-6332A01AC6E5}" type="pres">
      <dgm:prSet presAssocID="{BE2EDA91-B4D0-4565-AFB8-CEB5E11FB5DF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4B4D1-0C63-4800-960A-0DE7F7027368}" type="pres">
      <dgm:prSet presAssocID="{BE2EDA91-B4D0-4565-AFB8-CEB5E11FB5DF}" presName="parentNode2" presStyleLbl="node1" presStyleIdx="3" presStyleCnt="7" custLinFactY="-98107" custLinFactNeighborX="46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34DD9-C48F-418B-BFE0-30A8D96BE7AD}" type="pres">
      <dgm:prSet presAssocID="{BE2EDA91-B4D0-4565-AFB8-CEB5E11FB5DF}" presName="connSite2" presStyleCnt="0"/>
      <dgm:spPr/>
    </dgm:pt>
    <dgm:pt modelId="{691D3175-95B7-4F1A-915B-EF16ED529A44}" type="pres">
      <dgm:prSet presAssocID="{1AF41367-2FD9-4F1B-BFD9-883DE5B1727C}" presName="Name18" presStyleLbl="sibTrans2D1" presStyleIdx="3" presStyleCnt="6"/>
      <dgm:spPr/>
      <dgm:t>
        <a:bodyPr/>
        <a:lstStyle/>
        <a:p>
          <a:endParaRPr lang="ru-RU"/>
        </a:p>
      </dgm:t>
    </dgm:pt>
    <dgm:pt modelId="{569F2D33-959A-4A4D-93EF-825E477EC963}" type="pres">
      <dgm:prSet presAssocID="{B24F4C7A-3520-40C5-857E-10822C64C324}" presName="composite1" presStyleCnt="0"/>
      <dgm:spPr/>
    </dgm:pt>
    <dgm:pt modelId="{E36E7E65-59A8-4D96-8AC5-B461C66DC0D9}" type="pres">
      <dgm:prSet presAssocID="{B24F4C7A-3520-40C5-857E-10822C64C324}" presName="dummyNode1" presStyleLbl="node1" presStyleIdx="3" presStyleCnt="7"/>
      <dgm:spPr/>
    </dgm:pt>
    <dgm:pt modelId="{ECDABE85-0559-47BF-993E-9C95586C9DBD}" type="pres">
      <dgm:prSet presAssocID="{B24F4C7A-3520-40C5-857E-10822C64C324}" presName="childNode1" presStyleLbl="bgAcc1" presStyleIdx="4" presStyleCnt="7" custScaleX="402030" custScaleY="225214" custLinFactNeighborX="26483" custLinFactNeighborY="-15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455C1-E5E4-4DB9-8218-645C67348793}" type="pres">
      <dgm:prSet presAssocID="{B24F4C7A-3520-40C5-857E-10822C64C324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AFAFB-BD37-4553-8959-3B8103EBCDCE}" type="pres">
      <dgm:prSet presAssocID="{B24F4C7A-3520-40C5-857E-10822C64C324}" presName="parentNode1" presStyleLbl="node1" presStyleIdx="4" presStyleCnt="7" custLinFactY="53583" custLinFactNeighborX="-5478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12C15-934C-46A0-806B-1C2AAC77D3B8}" type="pres">
      <dgm:prSet presAssocID="{B24F4C7A-3520-40C5-857E-10822C64C324}" presName="connSite1" presStyleCnt="0"/>
      <dgm:spPr/>
    </dgm:pt>
    <dgm:pt modelId="{C7471DBF-F2FD-4DD2-B281-5A9FB70F8256}" type="pres">
      <dgm:prSet presAssocID="{9C300822-3C78-4562-B865-83877671F6A7}" presName="Name9" presStyleLbl="sibTrans2D1" presStyleIdx="4" presStyleCnt="6"/>
      <dgm:spPr/>
      <dgm:t>
        <a:bodyPr/>
        <a:lstStyle/>
        <a:p>
          <a:endParaRPr lang="ru-RU"/>
        </a:p>
      </dgm:t>
    </dgm:pt>
    <dgm:pt modelId="{E3BBD445-7CAF-4C02-AB21-F75A69CFB756}" type="pres">
      <dgm:prSet presAssocID="{0EC2A210-F0E6-46A8-8D7C-B10700A45DC8}" presName="composite2" presStyleCnt="0"/>
      <dgm:spPr/>
    </dgm:pt>
    <dgm:pt modelId="{BD8C7B2B-B8F4-45DD-B6C7-A86AF7E48A9B}" type="pres">
      <dgm:prSet presAssocID="{0EC2A210-F0E6-46A8-8D7C-B10700A45DC8}" presName="dummyNode2" presStyleLbl="node1" presStyleIdx="4" presStyleCnt="7"/>
      <dgm:spPr/>
    </dgm:pt>
    <dgm:pt modelId="{BA163F9E-DCFD-42C6-BF94-4C964E79C693}" type="pres">
      <dgm:prSet presAssocID="{0EC2A210-F0E6-46A8-8D7C-B10700A45DC8}" presName="childNode2" presStyleLbl="bgAcc1" presStyleIdx="5" presStyleCnt="7" custScaleX="323581" custScaleY="229524" custLinFactNeighborX="6377" custLinFactNeighborY="-15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4330F-2498-44EA-9246-BFFE90A46E39}" type="pres">
      <dgm:prSet presAssocID="{0EC2A210-F0E6-46A8-8D7C-B10700A45DC8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AE827-6542-444E-B077-9D7636193019}" type="pres">
      <dgm:prSet presAssocID="{0EC2A210-F0E6-46A8-8D7C-B10700A45DC8}" presName="parentNode2" presStyleLbl="node1" presStyleIdx="5" presStyleCnt="7" custLinFactY="-76550" custLinFactNeighborX="-428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9DEAF-DB6E-4BA5-960D-DCBCF19A375E}" type="pres">
      <dgm:prSet presAssocID="{0EC2A210-F0E6-46A8-8D7C-B10700A45DC8}" presName="connSite2" presStyleCnt="0"/>
      <dgm:spPr/>
    </dgm:pt>
    <dgm:pt modelId="{B9EE9E5F-66C5-44FB-8903-1F001900173A}" type="pres">
      <dgm:prSet presAssocID="{8AEC7090-971F-4B2C-A0C7-EE76B76F23D7}" presName="Name18" presStyleLbl="sibTrans2D1" presStyleIdx="5" presStyleCnt="6"/>
      <dgm:spPr/>
      <dgm:t>
        <a:bodyPr/>
        <a:lstStyle/>
        <a:p>
          <a:endParaRPr lang="ru-RU"/>
        </a:p>
      </dgm:t>
    </dgm:pt>
    <dgm:pt modelId="{9C6C8736-3623-45BD-8CA2-532E848DBBBB}" type="pres">
      <dgm:prSet presAssocID="{0B092CC0-D65D-4A64-B696-3E869EF5240E}" presName="composite1" presStyleCnt="0"/>
      <dgm:spPr/>
    </dgm:pt>
    <dgm:pt modelId="{8EED8AA9-AFC9-4C71-8A92-331BC58C2440}" type="pres">
      <dgm:prSet presAssocID="{0B092CC0-D65D-4A64-B696-3E869EF5240E}" presName="dummyNode1" presStyleLbl="node1" presStyleIdx="5" presStyleCnt="7"/>
      <dgm:spPr/>
    </dgm:pt>
    <dgm:pt modelId="{6F9AE0ED-50D1-483F-9CB7-43B7EBEA27FE}" type="pres">
      <dgm:prSet presAssocID="{0B092CC0-D65D-4A64-B696-3E869EF5240E}" presName="childNode1" presStyleLbl="bgAcc1" presStyleIdx="6" presStyleCnt="7" custScaleX="355914" custScaleY="236677" custLinFactNeighborX="2470" custLinFactNeighborY="-17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7029C-D715-4421-80A3-7A98C517FABC}" type="pres">
      <dgm:prSet presAssocID="{0B092CC0-D65D-4A64-B696-3E869EF5240E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5E27A-9DE3-472A-AB02-F8B6A0AACCB6}" type="pres">
      <dgm:prSet presAssocID="{0B092CC0-D65D-4A64-B696-3E869EF5240E}" presName="parentNode1" presStyleLbl="node1" presStyleIdx="6" presStyleCnt="7" custLinFactY="49390" custLinFactNeighborX="3960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47F5C-14C5-47DB-AD16-A69F84DA3A77}" type="pres">
      <dgm:prSet presAssocID="{0B092CC0-D65D-4A64-B696-3E869EF5240E}" presName="connSite1" presStyleCnt="0"/>
      <dgm:spPr/>
    </dgm:pt>
  </dgm:ptLst>
  <dgm:cxnLst>
    <dgm:cxn modelId="{02C6CBDA-2675-4127-B85C-C64FA9F53DF5}" type="presOf" srcId="{B609106F-8260-456D-BCBD-250CC53F2182}" destId="{E1B3B75A-1D16-4E84-A4BC-00194BB7AFCC}" srcOrd="0" destOrd="0" presId="urn:microsoft.com/office/officeart/2005/8/layout/hProcess4"/>
    <dgm:cxn modelId="{62A8103B-98CC-4BB4-B003-C4E7B0E65152}" srcId="{F92E45CD-9259-41A0-94FC-1E4AE140F08C}" destId="{0B092CC0-D65D-4A64-B696-3E869EF5240E}" srcOrd="6" destOrd="0" parTransId="{31D05E58-0B42-4DB2-AE62-34C56F57B85B}" sibTransId="{BD0FC762-90D0-4ECE-958E-03D09E2A9EEA}"/>
    <dgm:cxn modelId="{783C7A54-2830-4088-ABF7-EC2FDD65CE68}" srcId="{F92E45CD-9259-41A0-94FC-1E4AE140F08C}" destId="{0EC2A210-F0E6-46A8-8D7C-B10700A45DC8}" srcOrd="5" destOrd="0" parTransId="{C949AA21-0CA4-4107-A1AC-3DBF3D80CCA4}" sibTransId="{8AEC7090-971F-4B2C-A0C7-EE76B76F23D7}"/>
    <dgm:cxn modelId="{13226F05-DBC5-4F4A-B098-2D062400E56C}" type="presOf" srcId="{9C300822-3C78-4562-B865-83877671F6A7}" destId="{C7471DBF-F2FD-4DD2-B281-5A9FB70F8256}" srcOrd="0" destOrd="0" presId="urn:microsoft.com/office/officeart/2005/8/layout/hProcess4"/>
    <dgm:cxn modelId="{68A055BD-710A-495E-AE34-572342F4A699}" srcId="{F92E45CD-9259-41A0-94FC-1E4AE140F08C}" destId="{21ED9993-6F9D-4630-9DF7-9E574F7B7899}" srcOrd="1" destOrd="0" parTransId="{CFE405A4-ECE0-484A-B316-E65D988C714B}" sibTransId="{FBD871CE-FDA2-4AA2-848F-60CA3CCE35A3}"/>
    <dgm:cxn modelId="{DF751D2D-F022-4EC2-A965-B04E40644C74}" srcId="{F92E45CD-9259-41A0-94FC-1E4AE140F08C}" destId="{B24F4C7A-3520-40C5-857E-10822C64C324}" srcOrd="4" destOrd="0" parTransId="{B64F83D8-127D-4E23-A9EE-66AE5F79098F}" sibTransId="{9C300822-3C78-4562-B865-83877671F6A7}"/>
    <dgm:cxn modelId="{36D8984C-D433-44AD-86F4-23D2EA2E2274}" type="presOf" srcId="{F63F8761-C6D0-450F-A364-90587DD4F567}" destId="{57AAFB11-3459-4FE3-B561-F97FD983F189}" srcOrd="0" destOrd="0" presId="urn:microsoft.com/office/officeart/2005/8/layout/hProcess4"/>
    <dgm:cxn modelId="{B6A58248-4686-4772-B298-58AB5E21BD4B}" type="presOf" srcId="{1BD2E6C3-D763-41EB-9F60-6C0B39469A02}" destId="{BD098ADC-E3B5-4DCD-8751-455EBF0D1457}" srcOrd="0" destOrd="0" presId="urn:microsoft.com/office/officeart/2005/8/layout/hProcess4"/>
    <dgm:cxn modelId="{69A114AC-EB05-4F95-914D-A049A7A86576}" type="presOf" srcId="{872DFA42-DAA9-4ABE-88A2-B0ECC197C5F0}" destId="{A5D1993C-B512-46E2-B22F-6332A01AC6E5}" srcOrd="1" destOrd="0" presId="urn:microsoft.com/office/officeart/2005/8/layout/hProcess4"/>
    <dgm:cxn modelId="{87E70C9F-1165-4816-A2AE-F146514E4C96}" type="presOf" srcId="{21ED9993-6F9D-4630-9DF7-9E574F7B7899}" destId="{7EB6E844-25A1-4227-8640-F4FBC6338B04}" srcOrd="0" destOrd="0" presId="urn:microsoft.com/office/officeart/2005/8/layout/hProcess4"/>
    <dgm:cxn modelId="{AD25A37B-C218-42E0-96A5-631E037277CD}" type="presOf" srcId="{D6EAAC37-6772-4390-A09B-5148DDA735DA}" destId="{8F810B4C-62F4-4398-AD4B-79B7C987ED0F}" srcOrd="0" destOrd="0" presId="urn:microsoft.com/office/officeart/2005/8/layout/hProcess4"/>
    <dgm:cxn modelId="{F942A828-60E9-4705-AADD-775DE39BA541}" srcId="{F92E45CD-9259-41A0-94FC-1E4AE140F08C}" destId="{100DA10F-F94E-4F7E-B2AF-237FCA099913}" srcOrd="0" destOrd="0" parTransId="{DFE08D1D-F80E-45A9-9854-2D2E8D310647}" sibTransId="{B609106F-8260-456D-BCBD-250CC53F2182}"/>
    <dgm:cxn modelId="{B5ED8F01-4644-4BA0-95D5-FA07C45C7522}" type="presOf" srcId="{F63F8761-C6D0-450F-A364-90587DD4F567}" destId="{895AAD55-634B-4590-96DD-DE60E8773E6E}" srcOrd="1" destOrd="0" presId="urn:microsoft.com/office/officeart/2005/8/layout/hProcess4"/>
    <dgm:cxn modelId="{60C16178-C321-424B-84E7-6547FF2613EC}" type="presOf" srcId="{8AEC7090-971F-4B2C-A0C7-EE76B76F23D7}" destId="{B9EE9E5F-66C5-44FB-8903-1F001900173A}" srcOrd="0" destOrd="0" presId="urn:microsoft.com/office/officeart/2005/8/layout/hProcess4"/>
    <dgm:cxn modelId="{75A906B5-7A2C-4D31-9F5D-497665756345}" type="presOf" srcId="{0EC2A210-F0E6-46A8-8D7C-B10700A45DC8}" destId="{8E2AE827-6542-444E-B077-9D7636193019}" srcOrd="0" destOrd="0" presId="urn:microsoft.com/office/officeart/2005/8/layout/hProcess4"/>
    <dgm:cxn modelId="{D4697EE2-4942-4411-BD90-5A71189F36D9}" srcId="{B24F4C7A-3520-40C5-857E-10822C64C324}" destId="{FD75AEB7-5F9F-41A4-BDD9-A4BA2B545477}" srcOrd="0" destOrd="0" parTransId="{E99321C9-E2CC-4B33-98E3-13710E505D63}" sibTransId="{E2CFBD42-D267-4322-A289-070A34AAF20D}"/>
    <dgm:cxn modelId="{6E67825C-241C-4141-871F-06CC077968B9}" srcId="{0EC2A210-F0E6-46A8-8D7C-B10700A45DC8}" destId="{36AAE3A9-A62A-4C78-93C8-6F25B1DE644D}" srcOrd="0" destOrd="0" parTransId="{1A2DABF4-224D-40B8-B77B-A58A5AFDEE12}" sibTransId="{C7A94AF8-2099-4D7C-BA4C-B2B7001B3D2C}"/>
    <dgm:cxn modelId="{D388A248-9EEB-490E-BBB3-5D7C0DE0C0C6}" type="presOf" srcId="{DA1F8B2C-B175-43D8-8A13-5B3A4E1A7474}" destId="{AFA98CDC-CD8F-475A-8740-67816AA29C07}" srcOrd="0" destOrd="0" presId="urn:microsoft.com/office/officeart/2005/8/layout/hProcess4"/>
    <dgm:cxn modelId="{1412B4AF-7084-42F9-A544-3439F0DFE9CC}" type="presOf" srcId="{FD75AEB7-5F9F-41A4-BDD9-A4BA2B545477}" destId="{6A1455C1-E5E4-4DB9-8218-645C67348793}" srcOrd="1" destOrd="0" presId="urn:microsoft.com/office/officeart/2005/8/layout/hProcess4"/>
    <dgm:cxn modelId="{B7428420-CCB5-4056-AB85-CA565F7FB5AC}" srcId="{1BD2E6C3-D763-41EB-9F60-6C0B39469A02}" destId="{F63F8761-C6D0-450F-A364-90587DD4F567}" srcOrd="0" destOrd="0" parTransId="{F5868BCF-30C3-4D85-BB80-D6996E849A74}" sibTransId="{1E94F440-C2F8-4CF2-B4FC-25C3D0C29FFF}"/>
    <dgm:cxn modelId="{6659B4C4-FD4C-4033-A8AE-487202381242}" type="presOf" srcId="{BAE10AD7-8A49-493D-A198-91750BE282AF}" destId="{F4E7029C-D715-4421-80A3-7A98C517FABC}" srcOrd="1" destOrd="0" presId="urn:microsoft.com/office/officeart/2005/8/layout/hProcess4"/>
    <dgm:cxn modelId="{8887777E-C8AC-4791-A448-CDE02E82BF23}" srcId="{0B092CC0-D65D-4A64-B696-3E869EF5240E}" destId="{BAE10AD7-8A49-493D-A198-91750BE282AF}" srcOrd="0" destOrd="0" parTransId="{86B5AE42-41B3-4C71-B35F-F1BBAF75BB9C}" sibTransId="{C8F072F0-D2F1-4AF8-8C31-2490E7340C6A}"/>
    <dgm:cxn modelId="{3792F69B-03E7-479D-B6E4-58CD95301A34}" type="presOf" srcId="{F92E45CD-9259-41A0-94FC-1E4AE140F08C}" destId="{8E818CFA-5D96-41D2-AEC3-DB0BCA3FFD26}" srcOrd="0" destOrd="0" presId="urn:microsoft.com/office/officeart/2005/8/layout/hProcess4"/>
    <dgm:cxn modelId="{BBE5FFA7-2961-455F-912E-656F815D3DE5}" srcId="{F92E45CD-9259-41A0-94FC-1E4AE140F08C}" destId="{BE2EDA91-B4D0-4565-AFB8-CEB5E11FB5DF}" srcOrd="3" destOrd="0" parTransId="{B21706BA-7C84-452D-A0C0-E0BD60EE147E}" sibTransId="{1AF41367-2FD9-4F1B-BFD9-883DE5B1727C}"/>
    <dgm:cxn modelId="{09CF7169-67E2-43F5-B46A-72197473B154}" srcId="{21ED9993-6F9D-4630-9DF7-9E574F7B7899}" destId="{DA1F8B2C-B175-43D8-8A13-5B3A4E1A7474}" srcOrd="0" destOrd="0" parTransId="{2A2D4CC9-30A5-4A22-846C-CA932BC5CC42}" sibTransId="{46F05E17-1A30-4629-83A4-7269E333840B}"/>
    <dgm:cxn modelId="{D790AEF5-6226-4A64-BE76-726FBB929470}" type="presOf" srcId="{BE2EDA91-B4D0-4565-AFB8-CEB5E11FB5DF}" destId="{C4D4B4D1-0C63-4800-960A-0DE7F7027368}" srcOrd="0" destOrd="0" presId="urn:microsoft.com/office/officeart/2005/8/layout/hProcess4"/>
    <dgm:cxn modelId="{1BE75288-762B-4735-A86C-4C3C9E85BC37}" type="presOf" srcId="{0B092CC0-D65D-4A64-B696-3E869EF5240E}" destId="{43D5E27A-9DE3-472A-AB02-F8B6A0AACCB6}" srcOrd="0" destOrd="0" presId="urn:microsoft.com/office/officeart/2005/8/layout/hProcess4"/>
    <dgm:cxn modelId="{346A9D61-B013-42AA-84D4-412C04B175D1}" type="presOf" srcId="{B24F4C7A-3520-40C5-857E-10822C64C324}" destId="{786AFAFB-BD37-4553-8959-3B8103EBCDCE}" srcOrd="0" destOrd="0" presId="urn:microsoft.com/office/officeart/2005/8/layout/hProcess4"/>
    <dgm:cxn modelId="{74AB9EA5-9BE9-4BC1-80D8-ED178E6AD5B0}" type="presOf" srcId="{D50DF6DC-1119-4604-8517-0F9BBCED602F}" destId="{C548A36A-D51F-4AE4-820F-C45F7AC780BA}" srcOrd="0" destOrd="0" presId="urn:microsoft.com/office/officeart/2005/8/layout/hProcess4"/>
    <dgm:cxn modelId="{12F5FC0D-E672-4934-A5CD-8A0984B4C877}" type="presOf" srcId="{FD75AEB7-5F9F-41A4-BDD9-A4BA2B545477}" destId="{ECDABE85-0559-47BF-993E-9C95586C9DBD}" srcOrd="0" destOrd="0" presId="urn:microsoft.com/office/officeart/2005/8/layout/hProcess4"/>
    <dgm:cxn modelId="{2509E4E0-D7C6-4A57-86D4-4D3D0DAB7D4D}" type="presOf" srcId="{872DFA42-DAA9-4ABE-88A2-B0ECC197C5F0}" destId="{9D78CD83-CD2B-44C2-8DF0-34CE374656BE}" srcOrd="0" destOrd="0" presId="urn:microsoft.com/office/officeart/2005/8/layout/hProcess4"/>
    <dgm:cxn modelId="{7CD39996-D7FF-4986-BDDE-37477D41B966}" type="presOf" srcId="{DA1F8B2C-B175-43D8-8A13-5B3A4E1A7474}" destId="{69C1898F-4890-443D-A7CE-A1736A8637DF}" srcOrd="1" destOrd="0" presId="urn:microsoft.com/office/officeart/2005/8/layout/hProcess4"/>
    <dgm:cxn modelId="{1FE00D54-7C9A-4B3D-BD33-1F37DBE8B92D}" type="presOf" srcId="{FBD871CE-FDA2-4AA2-848F-60CA3CCE35A3}" destId="{874CCE07-75DA-41AC-920B-83649CEFD347}" srcOrd="0" destOrd="0" presId="urn:microsoft.com/office/officeart/2005/8/layout/hProcess4"/>
    <dgm:cxn modelId="{1A2C19EB-E75F-444F-B830-793B9CE7D951}" type="presOf" srcId="{36AAE3A9-A62A-4C78-93C8-6F25B1DE644D}" destId="{59F4330F-2498-44EA-9246-BFFE90A46E39}" srcOrd="1" destOrd="0" presId="urn:microsoft.com/office/officeart/2005/8/layout/hProcess4"/>
    <dgm:cxn modelId="{991EEE0A-A3BE-4413-AD37-4782B9CE9234}" type="presOf" srcId="{D6EAAC37-6772-4390-A09B-5148DDA735DA}" destId="{43EC0834-AEE7-4F5F-AAEA-9FBD8D1B47A0}" srcOrd="1" destOrd="0" presId="urn:microsoft.com/office/officeart/2005/8/layout/hProcess4"/>
    <dgm:cxn modelId="{7627A960-0C7B-4263-A10B-5EBD5119AA35}" type="presOf" srcId="{100DA10F-F94E-4F7E-B2AF-237FCA099913}" destId="{ADA0F3B3-65B3-49B0-B442-9DB6BC038DA6}" srcOrd="0" destOrd="0" presId="urn:microsoft.com/office/officeart/2005/8/layout/hProcess4"/>
    <dgm:cxn modelId="{A45DC09A-7330-4FB5-8E64-32E7984DF35F}" srcId="{100DA10F-F94E-4F7E-B2AF-237FCA099913}" destId="{D6EAAC37-6772-4390-A09B-5148DDA735DA}" srcOrd="0" destOrd="0" parTransId="{67144859-3E36-4B41-BA0E-6593E652B780}" sibTransId="{3C1453A2-2C71-4D24-83C9-574834AE7E80}"/>
    <dgm:cxn modelId="{6DDF3380-1A41-4707-8387-008D48F4EB22}" srcId="{BE2EDA91-B4D0-4565-AFB8-CEB5E11FB5DF}" destId="{872DFA42-DAA9-4ABE-88A2-B0ECC197C5F0}" srcOrd="0" destOrd="0" parTransId="{B98A164B-2DEA-415B-BEEA-925369FA3FC3}" sibTransId="{0B21BE3F-E143-4A19-A6B4-891147ABCE82}"/>
    <dgm:cxn modelId="{3D388322-419A-49D3-8D60-52E2508E9794}" type="presOf" srcId="{36AAE3A9-A62A-4C78-93C8-6F25B1DE644D}" destId="{BA163F9E-DCFD-42C6-BF94-4C964E79C693}" srcOrd="0" destOrd="0" presId="urn:microsoft.com/office/officeart/2005/8/layout/hProcess4"/>
    <dgm:cxn modelId="{84CAAA47-AF01-47C7-B05D-B56173B8E62F}" type="presOf" srcId="{BAE10AD7-8A49-493D-A198-91750BE282AF}" destId="{6F9AE0ED-50D1-483F-9CB7-43B7EBEA27FE}" srcOrd="0" destOrd="0" presId="urn:microsoft.com/office/officeart/2005/8/layout/hProcess4"/>
    <dgm:cxn modelId="{05DD5464-FE05-4678-A165-D13673FA6C6C}" type="presOf" srcId="{1AF41367-2FD9-4F1B-BFD9-883DE5B1727C}" destId="{691D3175-95B7-4F1A-915B-EF16ED529A44}" srcOrd="0" destOrd="0" presId="urn:microsoft.com/office/officeart/2005/8/layout/hProcess4"/>
    <dgm:cxn modelId="{2EE8F685-B043-4A2F-A660-6420477D2AF1}" srcId="{F92E45CD-9259-41A0-94FC-1E4AE140F08C}" destId="{1BD2E6C3-D763-41EB-9F60-6C0B39469A02}" srcOrd="2" destOrd="0" parTransId="{F0F96CF6-5467-458E-B443-D3B3820E9437}" sibTransId="{D50DF6DC-1119-4604-8517-0F9BBCED602F}"/>
    <dgm:cxn modelId="{35FC77F5-E1CE-4EE4-A603-44A7BDE96760}" type="presParOf" srcId="{8E818CFA-5D96-41D2-AEC3-DB0BCA3FFD26}" destId="{A58A1C2D-8D0C-4BBE-87D0-D1BA481EC1C7}" srcOrd="0" destOrd="0" presId="urn:microsoft.com/office/officeart/2005/8/layout/hProcess4"/>
    <dgm:cxn modelId="{03DE33DA-6CFD-4B3B-910A-9807078C1BB5}" type="presParOf" srcId="{8E818CFA-5D96-41D2-AEC3-DB0BCA3FFD26}" destId="{45D44A9F-DE2D-4450-BDB6-14A470E522CD}" srcOrd="1" destOrd="0" presId="urn:microsoft.com/office/officeart/2005/8/layout/hProcess4"/>
    <dgm:cxn modelId="{1D21F916-F410-4994-B003-92F739650FFA}" type="presParOf" srcId="{8E818CFA-5D96-41D2-AEC3-DB0BCA3FFD26}" destId="{1529AD49-30F0-485C-B84B-CC61B0355425}" srcOrd="2" destOrd="0" presId="urn:microsoft.com/office/officeart/2005/8/layout/hProcess4"/>
    <dgm:cxn modelId="{695116E9-BC45-4491-948F-45F861776289}" type="presParOf" srcId="{1529AD49-30F0-485C-B84B-CC61B0355425}" destId="{9CAA0F5D-D7D7-4B83-8093-9501AC15454A}" srcOrd="0" destOrd="0" presId="urn:microsoft.com/office/officeart/2005/8/layout/hProcess4"/>
    <dgm:cxn modelId="{1106BFED-3164-43DF-9A78-03E5F7BACBED}" type="presParOf" srcId="{9CAA0F5D-D7D7-4B83-8093-9501AC15454A}" destId="{E5066F1D-B1BA-4B8A-8917-268E155910BB}" srcOrd="0" destOrd="0" presId="urn:microsoft.com/office/officeart/2005/8/layout/hProcess4"/>
    <dgm:cxn modelId="{3F96B8C6-3093-4530-B1D3-BEF2D3F21CCA}" type="presParOf" srcId="{9CAA0F5D-D7D7-4B83-8093-9501AC15454A}" destId="{8F810B4C-62F4-4398-AD4B-79B7C987ED0F}" srcOrd="1" destOrd="0" presId="urn:microsoft.com/office/officeart/2005/8/layout/hProcess4"/>
    <dgm:cxn modelId="{F192159C-FD3D-4D8E-A5EB-CE097ACE2D52}" type="presParOf" srcId="{9CAA0F5D-D7D7-4B83-8093-9501AC15454A}" destId="{43EC0834-AEE7-4F5F-AAEA-9FBD8D1B47A0}" srcOrd="2" destOrd="0" presId="urn:microsoft.com/office/officeart/2005/8/layout/hProcess4"/>
    <dgm:cxn modelId="{DEC6A1B8-1016-44FE-A373-1068F62FDC7F}" type="presParOf" srcId="{9CAA0F5D-D7D7-4B83-8093-9501AC15454A}" destId="{ADA0F3B3-65B3-49B0-B442-9DB6BC038DA6}" srcOrd="3" destOrd="0" presId="urn:microsoft.com/office/officeart/2005/8/layout/hProcess4"/>
    <dgm:cxn modelId="{33AC8832-4BF1-489D-96A4-E5FBA54D78C4}" type="presParOf" srcId="{9CAA0F5D-D7D7-4B83-8093-9501AC15454A}" destId="{AB3D8D0B-04A8-4F73-9C92-F32058453838}" srcOrd="4" destOrd="0" presId="urn:microsoft.com/office/officeart/2005/8/layout/hProcess4"/>
    <dgm:cxn modelId="{702B3732-96E6-4E89-B1E7-3AD96FD93247}" type="presParOf" srcId="{1529AD49-30F0-485C-B84B-CC61B0355425}" destId="{E1B3B75A-1D16-4E84-A4BC-00194BB7AFCC}" srcOrd="1" destOrd="0" presId="urn:microsoft.com/office/officeart/2005/8/layout/hProcess4"/>
    <dgm:cxn modelId="{AEDA6932-FEF4-4378-8C5C-214B5AD183DE}" type="presParOf" srcId="{1529AD49-30F0-485C-B84B-CC61B0355425}" destId="{9B2EFF86-5402-47F1-8EF8-4B0ED3FBC17F}" srcOrd="2" destOrd="0" presId="urn:microsoft.com/office/officeart/2005/8/layout/hProcess4"/>
    <dgm:cxn modelId="{EAB83132-10F6-454C-AC63-9BBEABA51F16}" type="presParOf" srcId="{9B2EFF86-5402-47F1-8EF8-4B0ED3FBC17F}" destId="{077BD158-45C8-4F71-9D0D-07D70C427016}" srcOrd="0" destOrd="0" presId="urn:microsoft.com/office/officeart/2005/8/layout/hProcess4"/>
    <dgm:cxn modelId="{0192E1B3-C0F0-4C42-923B-59CC62C83785}" type="presParOf" srcId="{9B2EFF86-5402-47F1-8EF8-4B0ED3FBC17F}" destId="{AFA98CDC-CD8F-475A-8740-67816AA29C07}" srcOrd="1" destOrd="0" presId="urn:microsoft.com/office/officeart/2005/8/layout/hProcess4"/>
    <dgm:cxn modelId="{EB4A49E7-4E8F-4550-A8D3-518B973FBD0E}" type="presParOf" srcId="{9B2EFF86-5402-47F1-8EF8-4B0ED3FBC17F}" destId="{69C1898F-4890-443D-A7CE-A1736A8637DF}" srcOrd="2" destOrd="0" presId="urn:microsoft.com/office/officeart/2005/8/layout/hProcess4"/>
    <dgm:cxn modelId="{2B476227-C22D-4801-8105-EE520BDD84BE}" type="presParOf" srcId="{9B2EFF86-5402-47F1-8EF8-4B0ED3FBC17F}" destId="{7EB6E844-25A1-4227-8640-F4FBC6338B04}" srcOrd="3" destOrd="0" presId="urn:microsoft.com/office/officeart/2005/8/layout/hProcess4"/>
    <dgm:cxn modelId="{0F0A2825-3CE1-48BA-A8D8-2B273CCDC5DD}" type="presParOf" srcId="{9B2EFF86-5402-47F1-8EF8-4B0ED3FBC17F}" destId="{7A04208F-A0A4-4F3D-99A3-1B089C3F263A}" srcOrd="4" destOrd="0" presId="urn:microsoft.com/office/officeart/2005/8/layout/hProcess4"/>
    <dgm:cxn modelId="{F701E947-9E48-420B-8C49-DC95F81F50D3}" type="presParOf" srcId="{1529AD49-30F0-485C-B84B-CC61B0355425}" destId="{874CCE07-75DA-41AC-920B-83649CEFD347}" srcOrd="3" destOrd="0" presId="urn:microsoft.com/office/officeart/2005/8/layout/hProcess4"/>
    <dgm:cxn modelId="{F3D4E913-6166-4AFD-AAA1-0ADE2DD081F0}" type="presParOf" srcId="{1529AD49-30F0-485C-B84B-CC61B0355425}" destId="{2DE2078D-47C3-49FF-95D4-31F4380287BB}" srcOrd="4" destOrd="0" presId="urn:microsoft.com/office/officeart/2005/8/layout/hProcess4"/>
    <dgm:cxn modelId="{6FC3FDC4-BD98-40F4-8CFE-17D9B7CE6939}" type="presParOf" srcId="{2DE2078D-47C3-49FF-95D4-31F4380287BB}" destId="{FF28D1CE-7A04-41DD-BC8E-0EFA84020593}" srcOrd="0" destOrd="0" presId="urn:microsoft.com/office/officeart/2005/8/layout/hProcess4"/>
    <dgm:cxn modelId="{39BA71BB-EC1A-41C6-9067-86BA9C764DBF}" type="presParOf" srcId="{2DE2078D-47C3-49FF-95D4-31F4380287BB}" destId="{57AAFB11-3459-4FE3-B561-F97FD983F189}" srcOrd="1" destOrd="0" presId="urn:microsoft.com/office/officeart/2005/8/layout/hProcess4"/>
    <dgm:cxn modelId="{4802744F-3318-4BCF-9B39-3EA5171A0F99}" type="presParOf" srcId="{2DE2078D-47C3-49FF-95D4-31F4380287BB}" destId="{895AAD55-634B-4590-96DD-DE60E8773E6E}" srcOrd="2" destOrd="0" presId="urn:microsoft.com/office/officeart/2005/8/layout/hProcess4"/>
    <dgm:cxn modelId="{EB31C63D-E75B-4708-AA9B-9FDD758D854A}" type="presParOf" srcId="{2DE2078D-47C3-49FF-95D4-31F4380287BB}" destId="{BD098ADC-E3B5-4DCD-8751-455EBF0D1457}" srcOrd="3" destOrd="0" presId="urn:microsoft.com/office/officeart/2005/8/layout/hProcess4"/>
    <dgm:cxn modelId="{108A3929-72A9-432C-AB85-BFBF484E1E48}" type="presParOf" srcId="{2DE2078D-47C3-49FF-95D4-31F4380287BB}" destId="{06355FA5-5455-46AE-AD5C-735CC79461B9}" srcOrd="4" destOrd="0" presId="urn:microsoft.com/office/officeart/2005/8/layout/hProcess4"/>
    <dgm:cxn modelId="{AF65BD83-A552-47A5-AB21-A4BAF3CC1CDA}" type="presParOf" srcId="{1529AD49-30F0-485C-B84B-CC61B0355425}" destId="{C548A36A-D51F-4AE4-820F-C45F7AC780BA}" srcOrd="5" destOrd="0" presId="urn:microsoft.com/office/officeart/2005/8/layout/hProcess4"/>
    <dgm:cxn modelId="{AE05615C-3F75-41C7-9B54-8ED1ED97D880}" type="presParOf" srcId="{1529AD49-30F0-485C-B84B-CC61B0355425}" destId="{2ECE810B-B762-445F-8603-1F19D23CBCDC}" srcOrd="6" destOrd="0" presId="urn:microsoft.com/office/officeart/2005/8/layout/hProcess4"/>
    <dgm:cxn modelId="{3B201571-2B4D-4DA5-A4B8-864DB7CC2354}" type="presParOf" srcId="{2ECE810B-B762-445F-8603-1F19D23CBCDC}" destId="{5A018D8D-C892-41C5-BD35-56464596A417}" srcOrd="0" destOrd="0" presId="urn:microsoft.com/office/officeart/2005/8/layout/hProcess4"/>
    <dgm:cxn modelId="{8AF8C5AF-858F-431C-A94A-9944EB3D6525}" type="presParOf" srcId="{2ECE810B-B762-445F-8603-1F19D23CBCDC}" destId="{9D78CD83-CD2B-44C2-8DF0-34CE374656BE}" srcOrd="1" destOrd="0" presId="urn:microsoft.com/office/officeart/2005/8/layout/hProcess4"/>
    <dgm:cxn modelId="{468D8EAC-CE69-43F4-B408-CC97C5E0D703}" type="presParOf" srcId="{2ECE810B-B762-445F-8603-1F19D23CBCDC}" destId="{A5D1993C-B512-46E2-B22F-6332A01AC6E5}" srcOrd="2" destOrd="0" presId="urn:microsoft.com/office/officeart/2005/8/layout/hProcess4"/>
    <dgm:cxn modelId="{D6F2DBD2-E567-4F71-8DF8-02990D79A4D7}" type="presParOf" srcId="{2ECE810B-B762-445F-8603-1F19D23CBCDC}" destId="{C4D4B4D1-0C63-4800-960A-0DE7F7027368}" srcOrd="3" destOrd="0" presId="urn:microsoft.com/office/officeart/2005/8/layout/hProcess4"/>
    <dgm:cxn modelId="{82F5385B-95BD-4289-9B95-C5E0AB55C8FA}" type="presParOf" srcId="{2ECE810B-B762-445F-8603-1F19D23CBCDC}" destId="{EBE34DD9-C48F-418B-BFE0-30A8D96BE7AD}" srcOrd="4" destOrd="0" presId="urn:microsoft.com/office/officeart/2005/8/layout/hProcess4"/>
    <dgm:cxn modelId="{217D3C11-A215-43FE-8E8B-3E3F7B0B70F4}" type="presParOf" srcId="{1529AD49-30F0-485C-B84B-CC61B0355425}" destId="{691D3175-95B7-4F1A-915B-EF16ED529A44}" srcOrd="7" destOrd="0" presId="urn:microsoft.com/office/officeart/2005/8/layout/hProcess4"/>
    <dgm:cxn modelId="{9576BF64-6F78-4A3B-868D-A020FB961C01}" type="presParOf" srcId="{1529AD49-30F0-485C-B84B-CC61B0355425}" destId="{569F2D33-959A-4A4D-93EF-825E477EC963}" srcOrd="8" destOrd="0" presId="urn:microsoft.com/office/officeart/2005/8/layout/hProcess4"/>
    <dgm:cxn modelId="{2B7A1471-B067-4CA4-9B73-FB31B47CCFCE}" type="presParOf" srcId="{569F2D33-959A-4A4D-93EF-825E477EC963}" destId="{E36E7E65-59A8-4D96-8AC5-B461C66DC0D9}" srcOrd="0" destOrd="0" presId="urn:microsoft.com/office/officeart/2005/8/layout/hProcess4"/>
    <dgm:cxn modelId="{B5DEE06C-FB5C-4DFA-827E-0C2C8E39D2E4}" type="presParOf" srcId="{569F2D33-959A-4A4D-93EF-825E477EC963}" destId="{ECDABE85-0559-47BF-993E-9C95586C9DBD}" srcOrd="1" destOrd="0" presId="urn:microsoft.com/office/officeart/2005/8/layout/hProcess4"/>
    <dgm:cxn modelId="{48E86C38-BC29-4DDD-B7B9-838F4B21C9A3}" type="presParOf" srcId="{569F2D33-959A-4A4D-93EF-825E477EC963}" destId="{6A1455C1-E5E4-4DB9-8218-645C67348793}" srcOrd="2" destOrd="0" presId="urn:microsoft.com/office/officeart/2005/8/layout/hProcess4"/>
    <dgm:cxn modelId="{AC057838-ECA3-41D4-A554-FEE532433695}" type="presParOf" srcId="{569F2D33-959A-4A4D-93EF-825E477EC963}" destId="{786AFAFB-BD37-4553-8959-3B8103EBCDCE}" srcOrd="3" destOrd="0" presId="urn:microsoft.com/office/officeart/2005/8/layout/hProcess4"/>
    <dgm:cxn modelId="{0F64D066-18A9-466B-BF82-EA3CC456F0AE}" type="presParOf" srcId="{569F2D33-959A-4A4D-93EF-825E477EC963}" destId="{D5B12C15-934C-46A0-806B-1C2AAC77D3B8}" srcOrd="4" destOrd="0" presId="urn:microsoft.com/office/officeart/2005/8/layout/hProcess4"/>
    <dgm:cxn modelId="{495671D0-3DA5-49CB-B128-16EF1FCD6025}" type="presParOf" srcId="{1529AD49-30F0-485C-B84B-CC61B0355425}" destId="{C7471DBF-F2FD-4DD2-B281-5A9FB70F8256}" srcOrd="9" destOrd="0" presId="urn:microsoft.com/office/officeart/2005/8/layout/hProcess4"/>
    <dgm:cxn modelId="{C9423BE1-48FF-463B-8BD5-A003284829A2}" type="presParOf" srcId="{1529AD49-30F0-485C-B84B-CC61B0355425}" destId="{E3BBD445-7CAF-4C02-AB21-F75A69CFB756}" srcOrd="10" destOrd="0" presId="urn:microsoft.com/office/officeart/2005/8/layout/hProcess4"/>
    <dgm:cxn modelId="{D393087A-11D5-4C21-92CA-615396FA3D82}" type="presParOf" srcId="{E3BBD445-7CAF-4C02-AB21-F75A69CFB756}" destId="{BD8C7B2B-B8F4-45DD-B6C7-A86AF7E48A9B}" srcOrd="0" destOrd="0" presId="urn:microsoft.com/office/officeart/2005/8/layout/hProcess4"/>
    <dgm:cxn modelId="{5AA4BFF8-6BAA-490D-BBF1-E219826EF90C}" type="presParOf" srcId="{E3BBD445-7CAF-4C02-AB21-F75A69CFB756}" destId="{BA163F9E-DCFD-42C6-BF94-4C964E79C693}" srcOrd="1" destOrd="0" presId="urn:microsoft.com/office/officeart/2005/8/layout/hProcess4"/>
    <dgm:cxn modelId="{454FADE0-67D5-4137-939A-FFAE07B68F0D}" type="presParOf" srcId="{E3BBD445-7CAF-4C02-AB21-F75A69CFB756}" destId="{59F4330F-2498-44EA-9246-BFFE90A46E39}" srcOrd="2" destOrd="0" presId="urn:microsoft.com/office/officeart/2005/8/layout/hProcess4"/>
    <dgm:cxn modelId="{E25F1F10-8143-47C3-89F3-4CD4377BE922}" type="presParOf" srcId="{E3BBD445-7CAF-4C02-AB21-F75A69CFB756}" destId="{8E2AE827-6542-444E-B077-9D7636193019}" srcOrd="3" destOrd="0" presId="urn:microsoft.com/office/officeart/2005/8/layout/hProcess4"/>
    <dgm:cxn modelId="{D8B23B6D-48C1-4A23-A904-99B6EC2CFF82}" type="presParOf" srcId="{E3BBD445-7CAF-4C02-AB21-F75A69CFB756}" destId="{9319DEAF-DB6E-4BA5-960D-DCBCF19A375E}" srcOrd="4" destOrd="0" presId="urn:microsoft.com/office/officeart/2005/8/layout/hProcess4"/>
    <dgm:cxn modelId="{965508BE-0DD9-4174-89E9-2977FCA1FD1E}" type="presParOf" srcId="{1529AD49-30F0-485C-B84B-CC61B0355425}" destId="{B9EE9E5F-66C5-44FB-8903-1F001900173A}" srcOrd="11" destOrd="0" presId="urn:microsoft.com/office/officeart/2005/8/layout/hProcess4"/>
    <dgm:cxn modelId="{E7C718F8-8654-46C9-A11A-A4520FD00E58}" type="presParOf" srcId="{1529AD49-30F0-485C-B84B-CC61B0355425}" destId="{9C6C8736-3623-45BD-8CA2-532E848DBBBB}" srcOrd="12" destOrd="0" presId="urn:microsoft.com/office/officeart/2005/8/layout/hProcess4"/>
    <dgm:cxn modelId="{D475538B-7969-4333-A225-36E4870B187F}" type="presParOf" srcId="{9C6C8736-3623-45BD-8CA2-532E848DBBBB}" destId="{8EED8AA9-AFC9-4C71-8A92-331BC58C2440}" srcOrd="0" destOrd="0" presId="urn:microsoft.com/office/officeart/2005/8/layout/hProcess4"/>
    <dgm:cxn modelId="{A0BABA10-514A-40C3-BD3A-CC7D5E65E512}" type="presParOf" srcId="{9C6C8736-3623-45BD-8CA2-532E848DBBBB}" destId="{6F9AE0ED-50D1-483F-9CB7-43B7EBEA27FE}" srcOrd="1" destOrd="0" presId="urn:microsoft.com/office/officeart/2005/8/layout/hProcess4"/>
    <dgm:cxn modelId="{9E54CA49-BD2D-4E7B-A4F0-0CC891A6E48F}" type="presParOf" srcId="{9C6C8736-3623-45BD-8CA2-532E848DBBBB}" destId="{F4E7029C-D715-4421-80A3-7A98C517FABC}" srcOrd="2" destOrd="0" presId="urn:microsoft.com/office/officeart/2005/8/layout/hProcess4"/>
    <dgm:cxn modelId="{F9030B3A-2148-4C71-98BD-BD876BABADBF}" type="presParOf" srcId="{9C6C8736-3623-45BD-8CA2-532E848DBBBB}" destId="{43D5E27A-9DE3-472A-AB02-F8B6A0AACCB6}" srcOrd="3" destOrd="0" presId="urn:microsoft.com/office/officeart/2005/8/layout/hProcess4"/>
    <dgm:cxn modelId="{E3456068-F556-4359-A090-4D2699553A33}" type="presParOf" srcId="{9C6C8736-3623-45BD-8CA2-532E848DBBBB}" destId="{2B947F5C-14C5-47DB-AD16-A69F84DA3A7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0ACFF3-2079-4A57-BE76-E7B5038BD7A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5F45E-CF54-457A-805A-8C91158C3321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rgbClr val="0070C0"/>
              </a:solidFill>
              <a:latin typeface="Circe Bold"/>
            </a:rPr>
            <a:t>Маркетинговая стратегия концентрированного роста</a:t>
          </a:r>
        </a:p>
      </dgm:t>
    </dgm:pt>
    <dgm:pt modelId="{DE294F6F-590A-41ED-9DA6-763F6F5B9898}" type="parTrans" cxnId="{F841D908-0CC7-498D-8988-590A9DE58121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5BF0ECC5-48DD-477E-B3B5-528D0955D013}" type="sibTrans" cxnId="{F841D908-0CC7-498D-8988-590A9DE58121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C3163167-6E08-4B4D-9A09-4AC95F922C55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rgbClr val="0070C0"/>
              </a:solidFill>
              <a:latin typeface="Circe Bold"/>
            </a:rPr>
            <a:t>Стратегия </a:t>
          </a:r>
          <a:r>
            <a:rPr lang="ru-RU" sz="1800" b="1" dirty="0" err="1">
              <a:solidFill>
                <a:srgbClr val="0070C0"/>
              </a:solidFill>
              <a:latin typeface="Circe Bold"/>
            </a:rPr>
            <a:t>диверсифированного</a:t>
          </a:r>
          <a:r>
            <a:rPr lang="ru-RU" sz="1800" b="1" dirty="0">
              <a:solidFill>
                <a:srgbClr val="0070C0"/>
              </a:solidFill>
              <a:latin typeface="Circe Bold"/>
            </a:rPr>
            <a:t> роста </a:t>
          </a:r>
        </a:p>
      </dgm:t>
    </dgm:pt>
    <dgm:pt modelId="{EA45B8F1-C4D7-4EBE-A047-2FF64F1D2D90}" type="parTrans" cxnId="{B8A68CBD-2C49-49A2-97C7-F29955E83AF5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B8B2B525-EAF1-4A59-89C3-F7AB6AAC6F14}" type="sibTrans" cxnId="{B8A68CBD-2C49-49A2-97C7-F29955E83AF5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0B243A97-5ACC-4994-A5A1-497F71A1B25C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rgbClr val="0070C0"/>
              </a:solidFill>
              <a:latin typeface="Circe Bold"/>
            </a:rPr>
            <a:t>Стратегия интегрированного роста</a:t>
          </a:r>
        </a:p>
      </dgm:t>
    </dgm:pt>
    <dgm:pt modelId="{28324212-D741-46B0-B8FF-38E52C8D8954}" type="parTrans" cxnId="{063484B0-47BC-4EAD-A1A6-7CD983B6C009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8B174B78-B41E-46E6-9479-E10CAA2CE5AB}" type="sibTrans" cxnId="{063484B0-47BC-4EAD-A1A6-7CD983B6C009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792F982A-AC2E-4039-8D5A-CFF7B3A934D4}">
      <dgm:prSet custT="1"/>
      <dgm:spPr/>
      <dgm:t>
        <a:bodyPr/>
        <a:lstStyle/>
        <a:p>
          <a:pPr algn="l"/>
          <a:r>
            <a:rPr lang="ru-RU" sz="1800" b="1" dirty="0">
              <a:solidFill>
                <a:srgbClr val="0070C0"/>
              </a:solidFill>
              <a:latin typeface="Circe Bold"/>
            </a:rPr>
            <a:t>Стратегия ресурсного развития </a:t>
          </a:r>
        </a:p>
      </dgm:t>
    </dgm:pt>
    <dgm:pt modelId="{33536E92-1919-4633-9113-7D9AEAE7860B}" type="parTrans" cxnId="{D882E8B5-45A6-405A-9BBE-0EEB77A8A304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20F0C26C-4B87-497E-AF04-A66F0A835A2A}" type="sibTrans" cxnId="{D882E8B5-45A6-405A-9BBE-0EEB77A8A304}">
      <dgm:prSet/>
      <dgm:spPr/>
      <dgm:t>
        <a:bodyPr/>
        <a:lstStyle/>
        <a:p>
          <a:pPr algn="l"/>
          <a:endParaRPr lang="ru-RU" sz="1800" b="1">
            <a:solidFill>
              <a:srgbClr val="0070C0"/>
            </a:solidFill>
            <a:latin typeface="Circe Bold"/>
          </a:endParaRPr>
        </a:p>
      </dgm:t>
    </dgm:pt>
    <dgm:pt modelId="{7C9B5958-8FFA-444B-A2AD-973DED1279CC}" type="pres">
      <dgm:prSet presAssocID="{A20ACFF3-2079-4A57-BE76-E7B5038BD7A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E790D-898D-49CA-B915-94A1EB95685A}" type="pres">
      <dgm:prSet presAssocID="{0465F45E-CF54-457A-805A-8C91158C3321}" presName="circle1" presStyleLbl="node1" presStyleIdx="0" presStyleCnt="4" custScaleY="104414"/>
      <dgm:spPr>
        <a:solidFill>
          <a:schemeClr val="accent2">
            <a:lumMod val="60000"/>
            <a:lumOff val="40000"/>
          </a:schemeClr>
        </a:solidFill>
      </dgm:spPr>
    </dgm:pt>
    <dgm:pt modelId="{334BA323-0BE9-4CBE-839A-3BCFD128DFB5}" type="pres">
      <dgm:prSet presAssocID="{0465F45E-CF54-457A-805A-8C91158C3321}" presName="space" presStyleCnt="0"/>
      <dgm:spPr/>
    </dgm:pt>
    <dgm:pt modelId="{EE89E508-9212-4234-A699-14EDC1A7D9FA}" type="pres">
      <dgm:prSet presAssocID="{0465F45E-CF54-457A-805A-8C91158C3321}" presName="rect1" presStyleLbl="alignAcc1" presStyleIdx="0" presStyleCnt="4" custScaleY="100000" custLinFactNeighborX="-205"/>
      <dgm:spPr/>
      <dgm:t>
        <a:bodyPr/>
        <a:lstStyle/>
        <a:p>
          <a:endParaRPr lang="ru-RU"/>
        </a:p>
      </dgm:t>
    </dgm:pt>
    <dgm:pt modelId="{06CCF52B-7BD4-40CB-8332-649B53389F57}" type="pres">
      <dgm:prSet presAssocID="{C3163167-6E08-4B4D-9A09-4AC95F922C55}" presName="vertSpace2" presStyleLbl="node1" presStyleIdx="0" presStyleCnt="4"/>
      <dgm:spPr/>
    </dgm:pt>
    <dgm:pt modelId="{A077E2D3-64AD-4EEC-934D-1F55DB97341C}" type="pres">
      <dgm:prSet presAssocID="{C3163167-6E08-4B4D-9A09-4AC95F922C55}" presName="circle2" presStyleLbl="node1" presStyleIdx="1" presStyleCnt="4"/>
      <dgm:spPr>
        <a:solidFill>
          <a:schemeClr val="accent2">
            <a:lumMod val="40000"/>
            <a:lumOff val="60000"/>
          </a:schemeClr>
        </a:solidFill>
      </dgm:spPr>
    </dgm:pt>
    <dgm:pt modelId="{19973862-FD4C-4767-B7D5-CBAC598F99FF}" type="pres">
      <dgm:prSet presAssocID="{C3163167-6E08-4B4D-9A09-4AC95F922C55}" presName="rect2" presStyleLbl="alignAcc1" presStyleIdx="1" presStyleCnt="4" custScaleX="100000" custScaleY="100990" custLinFactNeighborY="677"/>
      <dgm:spPr/>
      <dgm:t>
        <a:bodyPr/>
        <a:lstStyle/>
        <a:p>
          <a:endParaRPr lang="ru-RU"/>
        </a:p>
      </dgm:t>
    </dgm:pt>
    <dgm:pt modelId="{577CF2CE-F214-480D-9EDA-4AC9A9A247C5}" type="pres">
      <dgm:prSet presAssocID="{0B243A97-5ACC-4994-A5A1-497F71A1B25C}" presName="vertSpace3" presStyleLbl="node1" presStyleIdx="1" presStyleCnt="4"/>
      <dgm:spPr/>
    </dgm:pt>
    <dgm:pt modelId="{C83D31AE-408A-4CFA-AAE0-189F6C85D466}" type="pres">
      <dgm:prSet presAssocID="{0B243A97-5ACC-4994-A5A1-497F71A1B25C}" presName="circle3" presStyleLbl="node1" presStyleIdx="2" presStyleCnt="4"/>
      <dgm:spPr>
        <a:solidFill>
          <a:schemeClr val="accent2">
            <a:lumMod val="20000"/>
            <a:lumOff val="80000"/>
          </a:schemeClr>
        </a:solidFill>
      </dgm:spPr>
    </dgm:pt>
    <dgm:pt modelId="{0B7C1854-6CF2-48C2-A81A-35710E3A1297}" type="pres">
      <dgm:prSet presAssocID="{0B243A97-5ACC-4994-A5A1-497F71A1B25C}" presName="rect3" presStyleLbl="alignAcc1" presStyleIdx="2" presStyleCnt="4"/>
      <dgm:spPr/>
      <dgm:t>
        <a:bodyPr/>
        <a:lstStyle/>
        <a:p>
          <a:endParaRPr lang="ru-RU"/>
        </a:p>
      </dgm:t>
    </dgm:pt>
    <dgm:pt modelId="{7FF7AAD3-A124-40CD-A99A-00D77E051CE8}" type="pres">
      <dgm:prSet presAssocID="{792F982A-AC2E-4039-8D5A-CFF7B3A934D4}" presName="vertSpace4" presStyleLbl="node1" presStyleIdx="2" presStyleCnt="4"/>
      <dgm:spPr/>
    </dgm:pt>
    <dgm:pt modelId="{93BDE060-7286-4C4F-8F7F-9F7F9FB01654}" type="pres">
      <dgm:prSet presAssocID="{792F982A-AC2E-4039-8D5A-CFF7B3A934D4}" presName="circle4" presStyleLbl="node1" presStyleIdx="3" presStyleCnt="4"/>
      <dgm:spPr>
        <a:solidFill>
          <a:schemeClr val="accent2">
            <a:lumMod val="75000"/>
          </a:schemeClr>
        </a:solidFill>
      </dgm:spPr>
    </dgm:pt>
    <dgm:pt modelId="{8812B149-B9EC-43CC-8B5D-D4E5DA16B176}" type="pres">
      <dgm:prSet presAssocID="{792F982A-AC2E-4039-8D5A-CFF7B3A934D4}" presName="rect4" presStyleLbl="alignAcc1" presStyleIdx="3" presStyleCnt="4"/>
      <dgm:spPr/>
      <dgm:t>
        <a:bodyPr/>
        <a:lstStyle/>
        <a:p>
          <a:endParaRPr lang="ru-RU"/>
        </a:p>
      </dgm:t>
    </dgm:pt>
    <dgm:pt modelId="{2AF8CB5E-C9B1-460F-A6EF-C52B55C34C08}" type="pres">
      <dgm:prSet presAssocID="{0465F45E-CF54-457A-805A-8C91158C332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0D3CA-706A-49CE-87C0-250E766A07E9}" type="pres">
      <dgm:prSet presAssocID="{C3163167-6E08-4B4D-9A09-4AC95F922C5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8CD38-7406-4795-BD79-D8C315C7EA32}" type="pres">
      <dgm:prSet presAssocID="{0B243A97-5ACC-4994-A5A1-497F71A1B25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1B80-D186-4ED2-9629-8BFD35537A27}" type="pres">
      <dgm:prSet presAssocID="{792F982A-AC2E-4039-8D5A-CFF7B3A934D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D9255-6F97-4A6B-A83D-26F2BBB31BF2}" type="presOf" srcId="{0B243A97-5ACC-4994-A5A1-497F71A1B25C}" destId="{0B7C1854-6CF2-48C2-A81A-35710E3A1297}" srcOrd="0" destOrd="0" presId="urn:microsoft.com/office/officeart/2005/8/layout/target3"/>
    <dgm:cxn modelId="{6A23029A-0C8E-4126-8415-8F7591E5E6BC}" type="presOf" srcId="{C3163167-6E08-4B4D-9A09-4AC95F922C55}" destId="{2D80D3CA-706A-49CE-87C0-250E766A07E9}" srcOrd="1" destOrd="0" presId="urn:microsoft.com/office/officeart/2005/8/layout/target3"/>
    <dgm:cxn modelId="{C1345D04-591C-4F4A-85D7-568305066C3F}" type="presOf" srcId="{792F982A-AC2E-4039-8D5A-CFF7B3A934D4}" destId="{8812B149-B9EC-43CC-8B5D-D4E5DA16B176}" srcOrd="0" destOrd="0" presId="urn:microsoft.com/office/officeart/2005/8/layout/target3"/>
    <dgm:cxn modelId="{D3EF11D7-7894-4903-94AB-C83DB4599E24}" type="presOf" srcId="{0465F45E-CF54-457A-805A-8C91158C3321}" destId="{EE89E508-9212-4234-A699-14EDC1A7D9FA}" srcOrd="0" destOrd="0" presId="urn:microsoft.com/office/officeart/2005/8/layout/target3"/>
    <dgm:cxn modelId="{F9363350-6DB8-44B3-86AE-899E93C90E55}" type="presOf" srcId="{A20ACFF3-2079-4A57-BE76-E7B5038BD7A9}" destId="{7C9B5958-8FFA-444B-A2AD-973DED1279CC}" srcOrd="0" destOrd="0" presId="urn:microsoft.com/office/officeart/2005/8/layout/target3"/>
    <dgm:cxn modelId="{E362F4B7-EA9B-4FFE-BE1C-637E86B483F2}" type="presOf" srcId="{0465F45E-CF54-457A-805A-8C91158C3321}" destId="{2AF8CB5E-C9B1-460F-A6EF-C52B55C34C08}" srcOrd="1" destOrd="0" presId="urn:microsoft.com/office/officeart/2005/8/layout/target3"/>
    <dgm:cxn modelId="{F841D908-0CC7-498D-8988-590A9DE58121}" srcId="{A20ACFF3-2079-4A57-BE76-E7B5038BD7A9}" destId="{0465F45E-CF54-457A-805A-8C91158C3321}" srcOrd="0" destOrd="0" parTransId="{DE294F6F-590A-41ED-9DA6-763F6F5B9898}" sibTransId="{5BF0ECC5-48DD-477E-B3B5-528D0955D013}"/>
    <dgm:cxn modelId="{B8A68CBD-2C49-49A2-97C7-F29955E83AF5}" srcId="{A20ACFF3-2079-4A57-BE76-E7B5038BD7A9}" destId="{C3163167-6E08-4B4D-9A09-4AC95F922C55}" srcOrd="1" destOrd="0" parTransId="{EA45B8F1-C4D7-4EBE-A047-2FF64F1D2D90}" sibTransId="{B8B2B525-EAF1-4A59-89C3-F7AB6AAC6F14}"/>
    <dgm:cxn modelId="{D882E8B5-45A6-405A-9BBE-0EEB77A8A304}" srcId="{A20ACFF3-2079-4A57-BE76-E7B5038BD7A9}" destId="{792F982A-AC2E-4039-8D5A-CFF7B3A934D4}" srcOrd="3" destOrd="0" parTransId="{33536E92-1919-4633-9113-7D9AEAE7860B}" sibTransId="{20F0C26C-4B87-497E-AF04-A66F0A835A2A}"/>
    <dgm:cxn modelId="{61E77D07-6695-410E-BD5B-A818FF0F328F}" type="presOf" srcId="{792F982A-AC2E-4039-8D5A-CFF7B3A934D4}" destId="{B3E21B80-D186-4ED2-9629-8BFD35537A27}" srcOrd="1" destOrd="0" presId="urn:microsoft.com/office/officeart/2005/8/layout/target3"/>
    <dgm:cxn modelId="{0FF57806-10C5-4281-8197-B33D1D529BA0}" type="presOf" srcId="{0B243A97-5ACC-4994-A5A1-497F71A1B25C}" destId="{8778CD38-7406-4795-BD79-D8C315C7EA32}" srcOrd="1" destOrd="0" presId="urn:microsoft.com/office/officeart/2005/8/layout/target3"/>
    <dgm:cxn modelId="{063484B0-47BC-4EAD-A1A6-7CD983B6C009}" srcId="{A20ACFF3-2079-4A57-BE76-E7B5038BD7A9}" destId="{0B243A97-5ACC-4994-A5A1-497F71A1B25C}" srcOrd="2" destOrd="0" parTransId="{28324212-D741-46B0-B8FF-38E52C8D8954}" sibTransId="{8B174B78-B41E-46E6-9479-E10CAA2CE5AB}"/>
    <dgm:cxn modelId="{4CD51B14-45E7-4FFF-B262-55ADDACA5D0D}" type="presOf" srcId="{C3163167-6E08-4B4D-9A09-4AC95F922C55}" destId="{19973862-FD4C-4767-B7D5-CBAC598F99FF}" srcOrd="0" destOrd="0" presId="urn:microsoft.com/office/officeart/2005/8/layout/target3"/>
    <dgm:cxn modelId="{D5C80163-D79D-47DA-B601-85D33CE1156F}" type="presParOf" srcId="{7C9B5958-8FFA-444B-A2AD-973DED1279CC}" destId="{201E790D-898D-49CA-B915-94A1EB95685A}" srcOrd="0" destOrd="0" presId="urn:microsoft.com/office/officeart/2005/8/layout/target3"/>
    <dgm:cxn modelId="{ED7C79DA-8937-4B0D-AE1A-7E218F5740DD}" type="presParOf" srcId="{7C9B5958-8FFA-444B-A2AD-973DED1279CC}" destId="{334BA323-0BE9-4CBE-839A-3BCFD128DFB5}" srcOrd="1" destOrd="0" presId="urn:microsoft.com/office/officeart/2005/8/layout/target3"/>
    <dgm:cxn modelId="{8EF9C6CB-C7CB-4BED-9E60-F5762BBCFD20}" type="presParOf" srcId="{7C9B5958-8FFA-444B-A2AD-973DED1279CC}" destId="{EE89E508-9212-4234-A699-14EDC1A7D9FA}" srcOrd="2" destOrd="0" presId="urn:microsoft.com/office/officeart/2005/8/layout/target3"/>
    <dgm:cxn modelId="{2D790B0E-4DE8-4B29-96D5-629DEB203833}" type="presParOf" srcId="{7C9B5958-8FFA-444B-A2AD-973DED1279CC}" destId="{06CCF52B-7BD4-40CB-8332-649B53389F57}" srcOrd="3" destOrd="0" presId="urn:microsoft.com/office/officeart/2005/8/layout/target3"/>
    <dgm:cxn modelId="{3D5435D4-207E-448A-A6DD-47823A8E0153}" type="presParOf" srcId="{7C9B5958-8FFA-444B-A2AD-973DED1279CC}" destId="{A077E2D3-64AD-4EEC-934D-1F55DB97341C}" srcOrd="4" destOrd="0" presId="urn:microsoft.com/office/officeart/2005/8/layout/target3"/>
    <dgm:cxn modelId="{68CD9B63-B922-40F6-95E3-88682BF7A43D}" type="presParOf" srcId="{7C9B5958-8FFA-444B-A2AD-973DED1279CC}" destId="{19973862-FD4C-4767-B7D5-CBAC598F99FF}" srcOrd="5" destOrd="0" presId="urn:microsoft.com/office/officeart/2005/8/layout/target3"/>
    <dgm:cxn modelId="{9C69FCB5-2B3F-499D-9406-8DA35A3B6E44}" type="presParOf" srcId="{7C9B5958-8FFA-444B-A2AD-973DED1279CC}" destId="{577CF2CE-F214-480D-9EDA-4AC9A9A247C5}" srcOrd="6" destOrd="0" presId="urn:microsoft.com/office/officeart/2005/8/layout/target3"/>
    <dgm:cxn modelId="{99A2BEE7-C118-4C7A-8898-D98D0BCEBC1F}" type="presParOf" srcId="{7C9B5958-8FFA-444B-A2AD-973DED1279CC}" destId="{C83D31AE-408A-4CFA-AAE0-189F6C85D466}" srcOrd="7" destOrd="0" presId="urn:microsoft.com/office/officeart/2005/8/layout/target3"/>
    <dgm:cxn modelId="{A8667A1B-8F27-4268-AFDF-143BC744F50A}" type="presParOf" srcId="{7C9B5958-8FFA-444B-A2AD-973DED1279CC}" destId="{0B7C1854-6CF2-48C2-A81A-35710E3A1297}" srcOrd="8" destOrd="0" presId="urn:microsoft.com/office/officeart/2005/8/layout/target3"/>
    <dgm:cxn modelId="{7D36AA82-89DA-4C78-B259-6072AEADD333}" type="presParOf" srcId="{7C9B5958-8FFA-444B-A2AD-973DED1279CC}" destId="{7FF7AAD3-A124-40CD-A99A-00D77E051CE8}" srcOrd="9" destOrd="0" presId="urn:microsoft.com/office/officeart/2005/8/layout/target3"/>
    <dgm:cxn modelId="{D86E6698-8208-403D-90BF-661EE1E93734}" type="presParOf" srcId="{7C9B5958-8FFA-444B-A2AD-973DED1279CC}" destId="{93BDE060-7286-4C4F-8F7F-9F7F9FB01654}" srcOrd="10" destOrd="0" presId="urn:microsoft.com/office/officeart/2005/8/layout/target3"/>
    <dgm:cxn modelId="{A46203D2-3A3B-48D5-B1D2-BF772F13BB1A}" type="presParOf" srcId="{7C9B5958-8FFA-444B-A2AD-973DED1279CC}" destId="{8812B149-B9EC-43CC-8B5D-D4E5DA16B176}" srcOrd="11" destOrd="0" presId="urn:microsoft.com/office/officeart/2005/8/layout/target3"/>
    <dgm:cxn modelId="{D4274EC5-1383-4804-A272-4CF66C1925C3}" type="presParOf" srcId="{7C9B5958-8FFA-444B-A2AD-973DED1279CC}" destId="{2AF8CB5E-C9B1-460F-A6EF-C52B55C34C08}" srcOrd="12" destOrd="0" presId="urn:microsoft.com/office/officeart/2005/8/layout/target3"/>
    <dgm:cxn modelId="{64470C8F-62A0-43E3-A96E-617683AD09F6}" type="presParOf" srcId="{7C9B5958-8FFA-444B-A2AD-973DED1279CC}" destId="{2D80D3CA-706A-49CE-87C0-250E766A07E9}" srcOrd="13" destOrd="0" presId="urn:microsoft.com/office/officeart/2005/8/layout/target3"/>
    <dgm:cxn modelId="{F97EF53D-3572-49DA-8AAC-B4A369747DBE}" type="presParOf" srcId="{7C9B5958-8FFA-444B-A2AD-973DED1279CC}" destId="{8778CD38-7406-4795-BD79-D8C315C7EA32}" srcOrd="14" destOrd="0" presId="urn:microsoft.com/office/officeart/2005/8/layout/target3"/>
    <dgm:cxn modelId="{D478763B-E572-4B72-A6A7-097312FA71BB}" type="presParOf" srcId="{7C9B5958-8FFA-444B-A2AD-973DED1279CC}" destId="{B3E21B80-D186-4ED2-9629-8BFD35537A2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ACB77A4-43FB-432D-BCBB-9C9940129FC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EBEB63B-25BC-4E30-A1E5-062EFF174021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Организация методической поддержки не менее 250 общеобразовательным организациям, имеющим НОР, </a:t>
          </a:r>
          <a:r>
            <a:rPr lang="ru-RU" sz="1400" b="1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не менее чем из 20 субъектов РФ</a:t>
          </a:r>
          <a:endParaRPr lang="ru-RU" sz="1400" dirty="0">
            <a:latin typeface="+mn-lt"/>
          </a:endParaRPr>
        </a:p>
      </dgm:t>
    </dgm:pt>
    <dgm:pt modelId="{DE760CD1-D2D4-4D65-AF43-A240030BB054}" type="parTrans" cxnId="{D0F10609-AF71-4F45-BA14-5F2B9FB49381}">
      <dgm:prSet/>
      <dgm:spPr/>
      <dgm:t>
        <a:bodyPr/>
        <a:lstStyle/>
        <a:p>
          <a:endParaRPr lang="ru-RU" sz="1800"/>
        </a:p>
      </dgm:t>
    </dgm:pt>
    <dgm:pt modelId="{B9E4C390-C684-49EA-A2CA-A8D749A53213}" type="sibTrans" cxnId="{D0F10609-AF71-4F45-BA14-5F2B9FB49381}">
      <dgm:prSet/>
      <dgm:spPr/>
      <dgm:t>
        <a:bodyPr/>
        <a:lstStyle/>
        <a:p>
          <a:endParaRPr lang="ru-RU" sz="1800"/>
        </a:p>
      </dgm:t>
    </dgm:pt>
    <dgm:pt modelId="{5D7F7266-C15B-4819-BE18-12816F7D5A72}">
      <dgm:prSet phldrT="[Текст]" custT="1"/>
      <dgm:spPr/>
      <dgm:t>
        <a:bodyPr/>
        <a:lstStyle/>
        <a:p>
          <a:r>
            <a:rPr lang="ru-RU" sz="1400" b="1" dirty="0" smtClean="0"/>
            <a:t>Целевая модель системы профилактики и коррекции трудностей в обучении у обучающихся, имеющих соответствующие риски неблагоприятных социальных условий</a:t>
          </a:r>
          <a:endParaRPr lang="ru-RU" sz="1400" dirty="0"/>
        </a:p>
      </dgm:t>
    </dgm:pt>
    <dgm:pt modelId="{1B41006E-4F7C-4E84-AC70-DA9C4D0C56C6}" type="parTrans" cxnId="{CC8F98B8-684E-46CB-AB7B-C59296A94AFF}">
      <dgm:prSet/>
      <dgm:spPr/>
      <dgm:t>
        <a:bodyPr/>
        <a:lstStyle/>
        <a:p>
          <a:endParaRPr lang="ru-RU" sz="1800"/>
        </a:p>
      </dgm:t>
    </dgm:pt>
    <dgm:pt modelId="{1F0C50D2-F810-4CBE-99C3-818258AF06F9}" type="sibTrans" cxnId="{CC8F98B8-684E-46CB-AB7B-C59296A94AFF}">
      <dgm:prSet/>
      <dgm:spPr/>
      <dgm:t>
        <a:bodyPr/>
        <a:lstStyle/>
        <a:p>
          <a:endParaRPr lang="ru-RU" sz="1800"/>
        </a:p>
      </dgm:t>
    </dgm:pt>
    <dgm:pt modelId="{B57E558F-C2CD-4D5A-930D-6613CE17ABDF}">
      <dgm:prSet phldrT="[Текст]" custT="1"/>
      <dgm:spPr/>
      <dgm:t>
        <a:bodyPr/>
        <a:lstStyle/>
        <a:p>
          <a:r>
            <a:rPr lang="ru-RU" sz="1400" b="1" dirty="0" smtClean="0"/>
            <a:t>Региональная программа поддержки школ, имеющих стабильно низкие результаты обучения и школ, функционирующих в неблагоприятных социальных условиях</a:t>
          </a:r>
          <a:endParaRPr lang="ru-RU" sz="1400" dirty="0"/>
        </a:p>
      </dgm:t>
    </dgm:pt>
    <dgm:pt modelId="{D37352D1-CC54-4BDD-9C06-84B8CBC3A162}" type="parTrans" cxnId="{CBB111B4-8F68-4279-B9C0-7281639DC792}">
      <dgm:prSet/>
      <dgm:spPr/>
      <dgm:t>
        <a:bodyPr/>
        <a:lstStyle/>
        <a:p>
          <a:endParaRPr lang="ru-RU" sz="1800"/>
        </a:p>
      </dgm:t>
    </dgm:pt>
    <dgm:pt modelId="{7EC6B355-6936-4AA6-BAD0-F966D4BF7C0F}" type="sibTrans" cxnId="{CBB111B4-8F68-4279-B9C0-7281639DC792}">
      <dgm:prSet/>
      <dgm:spPr/>
      <dgm:t>
        <a:bodyPr/>
        <a:lstStyle/>
        <a:p>
          <a:endParaRPr lang="ru-RU" sz="1800"/>
        </a:p>
      </dgm:t>
    </dgm:pt>
    <dgm:pt modelId="{360E458B-C232-4834-9ACE-638036B35DF4}" type="pres">
      <dgm:prSet presAssocID="{FACB77A4-43FB-432D-BCBB-9C9940129FC4}" presName="Name0" presStyleCnt="0">
        <dgm:presLayoutVars>
          <dgm:dir/>
          <dgm:resizeHandles val="exact"/>
        </dgm:presLayoutVars>
      </dgm:prSet>
      <dgm:spPr/>
    </dgm:pt>
    <dgm:pt modelId="{A12D8954-3732-4D89-A2C8-B3D92BD0CE46}" type="pres">
      <dgm:prSet presAssocID="{FACB77A4-43FB-432D-BCBB-9C9940129FC4}" presName="bkgdShp" presStyleLbl="alignAccFollowNode1" presStyleIdx="0" presStyleCnt="1"/>
      <dgm:spPr/>
    </dgm:pt>
    <dgm:pt modelId="{A7FC567D-48E9-4BD0-859E-0BF7BA517481}" type="pres">
      <dgm:prSet presAssocID="{FACB77A4-43FB-432D-BCBB-9C9940129FC4}" presName="linComp" presStyleCnt="0"/>
      <dgm:spPr/>
    </dgm:pt>
    <dgm:pt modelId="{B8266818-7C7A-4D68-9117-8B124123908A}" type="pres">
      <dgm:prSet presAssocID="{FEBEB63B-25BC-4E30-A1E5-062EFF174021}" presName="compNode" presStyleCnt="0"/>
      <dgm:spPr/>
    </dgm:pt>
    <dgm:pt modelId="{85153F31-5F25-498C-8CAD-39B6F96886F5}" type="pres">
      <dgm:prSet presAssocID="{FEBEB63B-25BC-4E30-A1E5-062EFF1740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DDE27-F0B0-481F-AAA0-9DEE660E6E03}" type="pres">
      <dgm:prSet presAssocID="{FEBEB63B-25BC-4E30-A1E5-062EFF174021}" presName="invisiNode" presStyleLbl="node1" presStyleIdx="0" presStyleCnt="3"/>
      <dgm:spPr/>
    </dgm:pt>
    <dgm:pt modelId="{58BD0B1B-2600-44D9-88F8-CDB993D1A4D6}" type="pres">
      <dgm:prSet presAssocID="{FEBEB63B-25BC-4E30-A1E5-062EFF174021}" presName="imagNode" presStyleLbl="fgImgPlace1" presStyleIdx="0" presStyleCnt="3"/>
      <dgm:spPr/>
    </dgm:pt>
    <dgm:pt modelId="{124F025A-B308-45E7-A736-56FCCD05B60A}" type="pres">
      <dgm:prSet presAssocID="{B9E4C390-C684-49EA-A2CA-A8D749A532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0CB1D6E-E3B1-47B0-BDD7-FAC227EA9DA9}" type="pres">
      <dgm:prSet presAssocID="{5D7F7266-C15B-4819-BE18-12816F7D5A72}" presName="compNode" presStyleCnt="0"/>
      <dgm:spPr/>
    </dgm:pt>
    <dgm:pt modelId="{822E0BF4-7FD1-4B8A-9848-580B553EF8A1}" type="pres">
      <dgm:prSet presAssocID="{5D7F7266-C15B-4819-BE18-12816F7D5A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CF5F6-CF71-4410-B81D-9D0356B31F63}" type="pres">
      <dgm:prSet presAssocID="{5D7F7266-C15B-4819-BE18-12816F7D5A72}" presName="invisiNode" presStyleLbl="node1" presStyleIdx="1" presStyleCnt="3"/>
      <dgm:spPr/>
    </dgm:pt>
    <dgm:pt modelId="{11C00F49-2215-4C1A-9F9E-4CE77820E31E}" type="pres">
      <dgm:prSet presAssocID="{5D7F7266-C15B-4819-BE18-12816F7D5A72}" presName="imagNode" presStyleLbl="fgImgPlace1" presStyleIdx="1" presStyleCnt="3" custLinFactNeighborX="1651" custLinFactNeighborY="-842"/>
      <dgm:spPr/>
    </dgm:pt>
    <dgm:pt modelId="{5E2BE66F-99A8-4D26-890B-EF260170EFF2}" type="pres">
      <dgm:prSet presAssocID="{1F0C50D2-F810-4CBE-99C3-818258AF06F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CC53828-6D19-4956-B88C-EFC0733F6748}" type="pres">
      <dgm:prSet presAssocID="{B57E558F-C2CD-4D5A-930D-6613CE17ABDF}" presName="compNode" presStyleCnt="0"/>
      <dgm:spPr/>
    </dgm:pt>
    <dgm:pt modelId="{F23EBC5D-E596-4E48-ADF9-20970AF03F03}" type="pres">
      <dgm:prSet presAssocID="{B57E558F-C2CD-4D5A-930D-6613CE17AB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A93AF-DD0B-407D-91CB-71156BFEFB83}" type="pres">
      <dgm:prSet presAssocID="{B57E558F-C2CD-4D5A-930D-6613CE17ABDF}" presName="invisiNode" presStyleLbl="node1" presStyleIdx="2" presStyleCnt="3"/>
      <dgm:spPr/>
    </dgm:pt>
    <dgm:pt modelId="{A2E4C0BF-D7AE-445D-8665-0683367E9A5E}" type="pres">
      <dgm:prSet presAssocID="{B57E558F-C2CD-4D5A-930D-6613CE17ABDF}" presName="imagNode" presStyleLbl="fgImgPlace1" presStyleIdx="2" presStyleCnt="3"/>
      <dgm:spPr/>
    </dgm:pt>
  </dgm:ptLst>
  <dgm:cxnLst>
    <dgm:cxn modelId="{CBB111B4-8F68-4279-B9C0-7281639DC792}" srcId="{FACB77A4-43FB-432D-BCBB-9C9940129FC4}" destId="{B57E558F-C2CD-4D5A-930D-6613CE17ABDF}" srcOrd="2" destOrd="0" parTransId="{D37352D1-CC54-4BDD-9C06-84B8CBC3A162}" sibTransId="{7EC6B355-6936-4AA6-BAD0-F966D4BF7C0F}"/>
    <dgm:cxn modelId="{367F50AE-3C5F-4B0E-A6ED-F658F6801FD5}" type="presOf" srcId="{FEBEB63B-25BC-4E30-A1E5-062EFF174021}" destId="{85153F31-5F25-498C-8CAD-39B6F96886F5}" srcOrd="0" destOrd="0" presId="urn:microsoft.com/office/officeart/2005/8/layout/pList2"/>
    <dgm:cxn modelId="{A7BE77AF-9794-47F3-83FF-12FA76C7342D}" type="presOf" srcId="{FACB77A4-43FB-432D-BCBB-9C9940129FC4}" destId="{360E458B-C232-4834-9ACE-638036B35DF4}" srcOrd="0" destOrd="0" presId="urn:microsoft.com/office/officeart/2005/8/layout/pList2"/>
    <dgm:cxn modelId="{6B65B4B2-5F73-4827-B25B-A51A309C8FD7}" type="presOf" srcId="{1F0C50D2-F810-4CBE-99C3-818258AF06F9}" destId="{5E2BE66F-99A8-4D26-890B-EF260170EFF2}" srcOrd="0" destOrd="0" presId="urn:microsoft.com/office/officeart/2005/8/layout/pList2"/>
    <dgm:cxn modelId="{9279076E-81FF-4AB8-A0C0-2FDFBDB7AB74}" type="presOf" srcId="{B57E558F-C2CD-4D5A-930D-6613CE17ABDF}" destId="{F23EBC5D-E596-4E48-ADF9-20970AF03F03}" srcOrd="0" destOrd="0" presId="urn:microsoft.com/office/officeart/2005/8/layout/pList2"/>
    <dgm:cxn modelId="{CC8F98B8-684E-46CB-AB7B-C59296A94AFF}" srcId="{FACB77A4-43FB-432D-BCBB-9C9940129FC4}" destId="{5D7F7266-C15B-4819-BE18-12816F7D5A72}" srcOrd="1" destOrd="0" parTransId="{1B41006E-4F7C-4E84-AC70-DA9C4D0C56C6}" sibTransId="{1F0C50D2-F810-4CBE-99C3-818258AF06F9}"/>
    <dgm:cxn modelId="{6468F985-0603-4275-8BD1-74155E25CEF7}" type="presOf" srcId="{5D7F7266-C15B-4819-BE18-12816F7D5A72}" destId="{822E0BF4-7FD1-4B8A-9848-580B553EF8A1}" srcOrd="0" destOrd="0" presId="urn:microsoft.com/office/officeart/2005/8/layout/pList2"/>
    <dgm:cxn modelId="{1CD4CAEB-6AF8-4463-90E4-068FAFD1BAB9}" type="presOf" srcId="{B9E4C390-C684-49EA-A2CA-A8D749A53213}" destId="{124F025A-B308-45E7-A736-56FCCD05B60A}" srcOrd="0" destOrd="0" presId="urn:microsoft.com/office/officeart/2005/8/layout/pList2"/>
    <dgm:cxn modelId="{D0F10609-AF71-4F45-BA14-5F2B9FB49381}" srcId="{FACB77A4-43FB-432D-BCBB-9C9940129FC4}" destId="{FEBEB63B-25BC-4E30-A1E5-062EFF174021}" srcOrd="0" destOrd="0" parTransId="{DE760CD1-D2D4-4D65-AF43-A240030BB054}" sibTransId="{B9E4C390-C684-49EA-A2CA-A8D749A53213}"/>
    <dgm:cxn modelId="{30EF04FA-911E-4E89-B63F-B1B529C76FB8}" type="presParOf" srcId="{360E458B-C232-4834-9ACE-638036B35DF4}" destId="{A12D8954-3732-4D89-A2C8-B3D92BD0CE46}" srcOrd="0" destOrd="0" presId="urn:microsoft.com/office/officeart/2005/8/layout/pList2"/>
    <dgm:cxn modelId="{B467D130-059D-4472-9178-25958DA5ED29}" type="presParOf" srcId="{360E458B-C232-4834-9ACE-638036B35DF4}" destId="{A7FC567D-48E9-4BD0-859E-0BF7BA517481}" srcOrd="1" destOrd="0" presId="urn:microsoft.com/office/officeart/2005/8/layout/pList2"/>
    <dgm:cxn modelId="{F8E37855-9910-416D-B459-D647E1989FA1}" type="presParOf" srcId="{A7FC567D-48E9-4BD0-859E-0BF7BA517481}" destId="{B8266818-7C7A-4D68-9117-8B124123908A}" srcOrd="0" destOrd="0" presId="urn:microsoft.com/office/officeart/2005/8/layout/pList2"/>
    <dgm:cxn modelId="{F998F3B2-171F-4844-8ABE-4A0B2676EE8B}" type="presParOf" srcId="{B8266818-7C7A-4D68-9117-8B124123908A}" destId="{85153F31-5F25-498C-8CAD-39B6F96886F5}" srcOrd="0" destOrd="0" presId="urn:microsoft.com/office/officeart/2005/8/layout/pList2"/>
    <dgm:cxn modelId="{D5035DFC-2F48-46E0-A6B4-402E35269F01}" type="presParOf" srcId="{B8266818-7C7A-4D68-9117-8B124123908A}" destId="{52CDDE27-F0B0-481F-AAA0-9DEE660E6E03}" srcOrd="1" destOrd="0" presId="urn:microsoft.com/office/officeart/2005/8/layout/pList2"/>
    <dgm:cxn modelId="{69DCC9B9-14B0-48F0-B262-2DDD72A7A711}" type="presParOf" srcId="{B8266818-7C7A-4D68-9117-8B124123908A}" destId="{58BD0B1B-2600-44D9-88F8-CDB993D1A4D6}" srcOrd="2" destOrd="0" presId="urn:microsoft.com/office/officeart/2005/8/layout/pList2"/>
    <dgm:cxn modelId="{DC21B595-652D-4C3E-B7CA-AC435763BD3E}" type="presParOf" srcId="{A7FC567D-48E9-4BD0-859E-0BF7BA517481}" destId="{124F025A-B308-45E7-A736-56FCCD05B60A}" srcOrd="1" destOrd="0" presId="urn:microsoft.com/office/officeart/2005/8/layout/pList2"/>
    <dgm:cxn modelId="{513526EA-3D65-46A4-99CF-1B6068BFD6D0}" type="presParOf" srcId="{A7FC567D-48E9-4BD0-859E-0BF7BA517481}" destId="{A0CB1D6E-E3B1-47B0-BDD7-FAC227EA9DA9}" srcOrd="2" destOrd="0" presId="urn:microsoft.com/office/officeart/2005/8/layout/pList2"/>
    <dgm:cxn modelId="{F2897665-6444-4CD3-9580-1283D0198C10}" type="presParOf" srcId="{A0CB1D6E-E3B1-47B0-BDD7-FAC227EA9DA9}" destId="{822E0BF4-7FD1-4B8A-9848-580B553EF8A1}" srcOrd="0" destOrd="0" presId="urn:microsoft.com/office/officeart/2005/8/layout/pList2"/>
    <dgm:cxn modelId="{B4E82DF7-90DF-493B-AD0A-6E2A09133E63}" type="presParOf" srcId="{A0CB1D6E-E3B1-47B0-BDD7-FAC227EA9DA9}" destId="{A93CF5F6-CF71-4410-B81D-9D0356B31F63}" srcOrd="1" destOrd="0" presId="urn:microsoft.com/office/officeart/2005/8/layout/pList2"/>
    <dgm:cxn modelId="{29CF5956-7C4C-4C14-A8E1-1604F3AA9AF1}" type="presParOf" srcId="{A0CB1D6E-E3B1-47B0-BDD7-FAC227EA9DA9}" destId="{11C00F49-2215-4C1A-9F9E-4CE77820E31E}" srcOrd="2" destOrd="0" presId="urn:microsoft.com/office/officeart/2005/8/layout/pList2"/>
    <dgm:cxn modelId="{CA357947-AB9E-4111-A05B-0D51E914F73A}" type="presParOf" srcId="{A7FC567D-48E9-4BD0-859E-0BF7BA517481}" destId="{5E2BE66F-99A8-4D26-890B-EF260170EFF2}" srcOrd="3" destOrd="0" presId="urn:microsoft.com/office/officeart/2005/8/layout/pList2"/>
    <dgm:cxn modelId="{EFFDE269-62EF-458B-B183-9F848DB276F7}" type="presParOf" srcId="{A7FC567D-48E9-4BD0-859E-0BF7BA517481}" destId="{7CC53828-6D19-4956-B88C-EFC0733F6748}" srcOrd="4" destOrd="0" presId="urn:microsoft.com/office/officeart/2005/8/layout/pList2"/>
    <dgm:cxn modelId="{1760F1D6-D2C8-44FA-A858-55C3FCDA6DC0}" type="presParOf" srcId="{7CC53828-6D19-4956-B88C-EFC0733F6748}" destId="{F23EBC5D-E596-4E48-ADF9-20970AF03F03}" srcOrd="0" destOrd="0" presId="urn:microsoft.com/office/officeart/2005/8/layout/pList2"/>
    <dgm:cxn modelId="{B7AAFE7B-6798-4EFF-80ED-106EB08109A9}" type="presParOf" srcId="{7CC53828-6D19-4956-B88C-EFC0733F6748}" destId="{163A93AF-DD0B-407D-91CB-71156BFEFB83}" srcOrd="1" destOrd="0" presId="urn:microsoft.com/office/officeart/2005/8/layout/pList2"/>
    <dgm:cxn modelId="{83F63E35-3B72-4664-B60F-342B96875490}" type="presParOf" srcId="{7CC53828-6D19-4956-B88C-EFC0733F6748}" destId="{A2E4C0BF-D7AE-445D-8665-0683367E9A5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3083C-0B43-434B-90BB-AA56B25EDFF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3E6B455-D595-4A4A-81F0-3F60CF2017C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Общий интегральный показатель (ОИП)</a:t>
          </a:r>
          <a:endParaRPr lang="ru-RU" sz="2000" b="1" dirty="0">
            <a:solidFill>
              <a:srgbClr val="002060"/>
            </a:solidFill>
          </a:endParaRPr>
        </a:p>
      </dgm:t>
    </dgm:pt>
    <dgm:pt modelId="{1F0AFCDA-503D-4748-BA60-1B5E8432B36C}" type="parTrans" cxnId="{16797492-DA21-462E-84EA-AA132936ED29}">
      <dgm:prSet/>
      <dgm:spPr/>
      <dgm:t>
        <a:bodyPr/>
        <a:lstStyle/>
        <a:p>
          <a:endParaRPr lang="ru-RU" sz="2000" b="1"/>
        </a:p>
      </dgm:t>
    </dgm:pt>
    <dgm:pt modelId="{CC6236DE-5CA1-4FBD-8CAD-F6BE95FCB534}" type="sibTrans" cxnId="{16797492-DA21-462E-84EA-AA132936ED29}">
      <dgm:prSet/>
      <dgm:spPr/>
      <dgm:t>
        <a:bodyPr/>
        <a:lstStyle/>
        <a:p>
          <a:endParaRPr lang="ru-RU" sz="2000" b="1"/>
        </a:p>
      </dgm:t>
    </dgm:pt>
    <dgm:pt modelId="{860BA296-C5D2-4F70-9B22-FBC0877204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+mn-lt"/>
            </a:rPr>
            <a:t>Индекс социального  благополучия школы (ИСБШ)</a:t>
          </a:r>
          <a:endParaRPr lang="ru-RU" sz="2000" b="1" dirty="0">
            <a:latin typeface="+mn-lt"/>
          </a:endParaRPr>
        </a:p>
      </dgm:t>
    </dgm:pt>
    <dgm:pt modelId="{D59F7169-8383-4247-B50B-EE6D4ACB64ED}" type="parTrans" cxnId="{7F178025-50C7-4396-9205-D3C7AC53AB1D}">
      <dgm:prSet/>
      <dgm:spPr/>
      <dgm:t>
        <a:bodyPr/>
        <a:lstStyle/>
        <a:p>
          <a:endParaRPr lang="ru-RU" sz="2000" b="1"/>
        </a:p>
      </dgm:t>
    </dgm:pt>
    <dgm:pt modelId="{639F2E75-475E-4E05-B7F9-BF0D77FED584}" type="sibTrans" cxnId="{7F178025-50C7-4396-9205-D3C7AC53AB1D}">
      <dgm:prSet/>
      <dgm:spPr/>
      <dgm:t>
        <a:bodyPr/>
        <a:lstStyle/>
        <a:p>
          <a:endParaRPr lang="ru-RU" sz="2000" b="1"/>
        </a:p>
      </dgm:t>
    </dgm:pt>
    <dgm:pt modelId="{0F534328-F450-422E-A9BD-8B44DFB9BA6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Группа дополнительных вариативных показателей</a:t>
          </a:r>
          <a:endParaRPr lang="ru-RU" sz="2000" b="1" dirty="0">
            <a:solidFill>
              <a:srgbClr val="002060"/>
            </a:solidFill>
          </a:endParaRPr>
        </a:p>
      </dgm:t>
    </dgm:pt>
    <dgm:pt modelId="{89F79840-4897-4C16-856D-F357E7A3BB8D}" type="parTrans" cxnId="{00688B2E-D6E2-462E-833A-B01A0BDE26AA}">
      <dgm:prSet/>
      <dgm:spPr/>
      <dgm:t>
        <a:bodyPr/>
        <a:lstStyle/>
        <a:p>
          <a:endParaRPr lang="ru-RU" sz="2000" b="1"/>
        </a:p>
      </dgm:t>
    </dgm:pt>
    <dgm:pt modelId="{62CF7417-944A-48A5-9AD0-8FC83DCA77EC}" type="sibTrans" cxnId="{00688B2E-D6E2-462E-833A-B01A0BDE26AA}">
      <dgm:prSet/>
      <dgm:spPr/>
      <dgm:t>
        <a:bodyPr/>
        <a:lstStyle/>
        <a:p>
          <a:endParaRPr lang="ru-RU" sz="2000" b="1"/>
        </a:p>
      </dgm:t>
    </dgm:pt>
    <dgm:pt modelId="{B93A57D3-012E-4E1E-ADBB-95AD78B288F1}" type="pres">
      <dgm:prSet presAssocID="{3BE3083C-0B43-434B-90BB-AA56B25EDFFA}" presName="compositeShape" presStyleCnt="0">
        <dgm:presLayoutVars>
          <dgm:dir/>
          <dgm:resizeHandles/>
        </dgm:presLayoutVars>
      </dgm:prSet>
      <dgm:spPr/>
    </dgm:pt>
    <dgm:pt modelId="{3C4B764B-8DA0-4B6C-9F15-66DD4BAFED4E}" type="pres">
      <dgm:prSet presAssocID="{3BE3083C-0B43-434B-90BB-AA56B25EDFFA}" presName="pyramid" presStyleLbl="node1" presStyleIdx="0" presStyleCnt="1" custScaleX="124124"/>
      <dgm:spPr/>
    </dgm:pt>
    <dgm:pt modelId="{6B1D6BEC-4D10-4DD8-B316-E26568178DD5}" type="pres">
      <dgm:prSet presAssocID="{3BE3083C-0B43-434B-90BB-AA56B25EDFFA}" presName="theList" presStyleCnt="0"/>
      <dgm:spPr/>
    </dgm:pt>
    <dgm:pt modelId="{2ABC2391-C973-4D78-9C1C-F62FA20585C0}" type="pres">
      <dgm:prSet presAssocID="{73E6B455-D595-4A4A-81F0-3F60CF2017CA}" presName="aNode" presStyleLbl="fgAcc1" presStyleIdx="0" presStyleCnt="3" custScaleX="174908" custLinFactNeighborX="13153" custLinFactNeighborY="-15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47870-B854-4AEE-B1A1-E2C5D6B91D2C}" type="pres">
      <dgm:prSet presAssocID="{73E6B455-D595-4A4A-81F0-3F60CF2017CA}" presName="aSpace" presStyleCnt="0"/>
      <dgm:spPr/>
    </dgm:pt>
    <dgm:pt modelId="{5E7D0E1F-2A24-41C6-8F72-04651B92C11A}" type="pres">
      <dgm:prSet presAssocID="{860BA296-C5D2-4F70-9B22-FBC08772043B}" presName="aNode" presStyleLbl="fgAcc1" presStyleIdx="1" presStyleCnt="3" custScaleX="175497" custLinFactNeighborX="12464" custLinFactNeighborY="-46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EDD6A-1114-4D2C-93E2-2183405E5A87}" type="pres">
      <dgm:prSet presAssocID="{860BA296-C5D2-4F70-9B22-FBC08772043B}" presName="aSpace" presStyleCnt="0"/>
      <dgm:spPr/>
    </dgm:pt>
    <dgm:pt modelId="{9399257A-8B2A-4A33-9FBA-CBC971B72644}" type="pres">
      <dgm:prSet presAssocID="{0F534328-F450-422E-A9BD-8B44DFB9BA65}" presName="aNode" presStyleLbl="fgAcc1" presStyleIdx="2" presStyleCnt="3" custScaleX="174734" custLinFactNeighborX="12482" custLinFactNeighborY="-46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78983-7CDC-4F48-852B-CED4A043B781}" type="pres">
      <dgm:prSet presAssocID="{0F534328-F450-422E-A9BD-8B44DFB9BA65}" presName="aSpace" presStyleCnt="0"/>
      <dgm:spPr/>
    </dgm:pt>
  </dgm:ptLst>
  <dgm:cxnLst>
    <dgm:cxn modelId="{97F9F0C0-D1AF-4714-BA16-4B2E7878281F}" type="presOf" srcId="{3BE3083C-0B43-434B-90BB-AA56B25EDFFA}" destId="{B93A57D3-012E-4E1E-ADBB-95AD78B288F1}" srcOrd="0" destOrd="0" presId="urn:microsoft.com/office/officeart/2005/8/layout/pyramid2"/>
    <dgm:cxn modelId="{2D44DC46-FB8A-4CDC-BD36-F56BDB09DF5D}" type="presOf" srcId="{73E6B455-D595-4A4A-81F0-3F60CF2017CA}" destId="{2ABC2391-C973-4D78-9C1C-F62FA20585C0}" srcOrd="0" destOrd="0" presId="urn:microsoft.com/office/officeart/2005/8/layout/pyramid2"/>
    <dgm:cxn modelId="{EC3D84FB-5E67-4495-8DDE-CDAA9AC11419}" type="presOf" srcId="{0F534328-F450-422E-A9BD-8B44DFB9BA65}" destId="{9399257A-8B2A-4A33-9FBA-CBC971B72644}" srcOrd="0" destOrd="0" presId="urn:microsoft.com/office/officeart/2005/8/layout/pyramid2"/>
    <dgm:cxn modelId="{00688B2E-D6E2-462E-833A-B01A0BDE26AA}" srcId="{3BE3083C-0B43-434B-90BB-AA56B25EDFFA}" destId="{0F534328-F450-422E-A9BD-8B44DFB9BA65}" srcOrd="2" destOrd="0" parTransId="{89F79840-4897-4C16-856D-F357E7A3BB8D}" sibTransId="{62CF7417-944A-48A5-9AD0-8FC83DCA77EC}"/>
    <dgm:cxn modelId="{16797492-DA21-462E-84EA-AA132936ED29}" srcId="{3BE3083C-0B43-434B-90BB-AA56B25EDFFA}" destId="{73E6B455-D595-4A4A-81F0-3F60CF2017CA}" srcOrd="0" destOrd="0" parTransId="{1F0AFCDA-503D-4748-BA60-1B5E8432B36C}" sibTransId="{CC6236DE-5CA1-4FBD-8CAD-F6BE95FCB534}"/>
    <dgm:cxn modelId="{7F178025-50C7-4396-9205-D3C7AC53AB1D}" srcId="{3BE3083C-0B43-434B-90BB-AA56B25EDFFA}" destId="{860BA296-C5D2-4F70-9B22-FBC08772043B}" srcOrd="1" destOrd="0" parTransId="{D59F7169-8383-4247-B50B-EE6D4ACB64ED}" sibTransId="{639F2E75-475E-4E05-B7F9-BF0D77FED584}"/>
    <dgm:cxn modelId="{AD80D0E3-F660-4146-B468-3FDBF26A6603}" type="presOf" srcId="{860BA296-C5D2-4F70-9B22-FBC08772043B}" destId="{5E7D0E1F-2A24-41C6-8F72-04651B92C11A}" srcOrd="0" destOrd="0" presId="urn:microsoft.com/office/officeart/2005/8/layout/pyramid2"/>
    <dgm:cxn modelId="{9A0ABE43-DF33-49BA-8D1C-793B3605FDF1}" type="presParOf" srcId="{B93A57D3-012E-4E1E-ADBB-95AD78B288F1}" destId="{3C4B764B-8DA0-4B6C-9F15-66DD4BAFED4E}" srcOrd="0" destOrd="0" presId="urn:microsoft.com/office/officeart/2005/8/layout/pyramid2"/>
    <dgm:cxn modelId="{DF4EC9A7-C4B9-43D5-B6AB-58A4611499CB}" type="presParOf" srcId="{B93A57D3-012E-4E1E-ADBB-95AD78B288F1}" destId="{6B1D6BEC-4D10-4DD8-B316-E26568178DD5}" srcOrd="1" destOrd="0" presId="urn:microsoft.com/office/officeart/2005/8/layout/pyramid2"/>
    <dgm:cxn modelId="{18285E6F-0A1F-4825-8F77-5009F63F3DB3}" type="presParOf" srcId="{6B1D6BEC-4D10-4DD8-B316-E26568178DD5}" destId="{2ABC2391-C973-4D78-9C1C-F62FA20585C0}" srcOrd="0" destOrd="0" presId="urn:microsoft.com/office/officeart/2005/8/layout/pyramid2"/>
    <dgm:cxn modelId="{9221C2D9-D7E4-4FAF-8F09-6C12ACA1288E}" type="presParOf" srcId="{6B1D6BEC-4D10-4DD8-B316-E26568178DD5}" destId="{EEC47870-B854-4AEE-B1A1-E2C5D6B91D2C}" srcOrd="1" destOrd="0" presId="urn:microsoft.com/office/officeart/2005/8/layout/pyramid2"/>
    <dgm:cxn modelId="{76D6AF3A-E727-4F70-8D0F-840EF275726B}" type="presParOf" srcId="{6B1D6BEC-4D10-4DD8-B316-E26568178DD5}" destId="{5E7D0E1F-2A24-41C6-8F72-04651B92C11A}" srcOrd="2" destOrd="0" presId="urn:microsoft.com/office/officeart/2005/8/layout/pyramid2"/>
    <dgm:cxn modelId="{28C7552C-67F6-411B-9989-C947B1380622}" type="presParOf" srcId="{6B1D6BEC-4D10-4DD8-B316-E26568178DD5}" destId="{351EDD6A-1114-4D2C-93E2-2183405E5A87}" srcOrd="3" destOrd="0" presId="urn:microsoft.com/office/officeart/2005/8/layout/pyramid2"/>
    <dgm:cxn modelId="{18E11B3D-564F-4E07-BD30-EFF9EBC34D0A}" type="presParOf" srcId="{6B1D6BEC-4D10-4DD8-B316-E26568178DD5}" destId="{9399257A-8B2A-4A33-9FBA-CBC971B72644}" srcOrd="4" destOrd="0" presId="urn:microsoft.com/office/officeart/2005/8/layout/pyramid2"/>
    <dgm:cxn modelId="{CD0200BA-66FC-479F-A778-0D5C17BDF7D5}" type="presParOf" srcId="{6B1D6BEC-4D10-4DD8-B316-E26568178DD5}" destId="{0EF78983-7CDC-4F48-852B-CED4A043B78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752A7-F094-4F60-AE74-867F19B7A76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AE01F14-CA45-49B5-9811-BA556032D6BB}">
      <dgm:prSet custT="1"/>
      <dgm:spPr/>
      <dgm:t>
        <a:bodyPr/>
        <a:lstStyle/>
        <a:p>
          <a:pPr algn="just"/>
          <a:r>
            <a:rPr lang="en-US" sz="1400" b="1" dirty="0" smtClean="0">
              <a:latin typeface="+mn-lt"/>
              <a:cs typeface="Times New Roman" panose="02020603050405020304" pitchFamily="18" charset="0"/>
            </a:rPr>
            <a:t>I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 Вариант. Привлечения специалистов Центров ППМС по особому регламенту и графику, включение этой работы в их функционал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CACEE30D-0ED0-4514-8B3D-F0F5A316F28E}" type="parTrans" cxnId="{78A364D1-7FA7-4641-A8A9-FBC9C77CBD2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635ACB57-F5D5-4CA9-AC37-982B1ED1511A}" type="sibTrans" cxnId="{78A364D1-7FA7-4641-A8A9-FBC9C77CBD2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4BF9EA51-0B2F-4A43-941E-338A2C4153CE}">
      <dgm:prSet custT="1"/>
      <dgm:spPr/>
      <dgm:t>
        <a:bodyPr/>
        <a:lstStyle/>
        <a:p>
          <a:pPr algn="just"/>
          <a:r>
            <a:rPr lang="en-US" sz="1400" b="1" dirty="0" smtClean="0">
              <a:latin typeface="+mn-lt"/>
              <a:cs typeface="Times New Roman" panose="02020603050405020304" pitchFamily="18" charset="0"/>
            </a:rPr>
            <a:t>II 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Вариант. Привлечение специалистов  психологических служб и педагогов дополнительного образования ОДОД в рамках сетевых общеобразовательных программ или договоров о сотрудничестве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2939D2B5-1E66-4388-93AA-B10DBE8FBECF}" type="parTrans" cxnId="{8036E59A-26FC-48E7-B82E-2E58AD418161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256162EA-2133-44CA-8F99-DA743347DC56}" type="sibTrans" cxnId="{8036E59A-26FC-48E7-B82E-2E58AD418161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CB2A0982-AD3A-4800-BA8C-EA93F1C6A10A}">
      <dgm:prSet custT="1"/>
      <dgm:spPr/>
      <dgm:t>
        <a:bodyPr/>
        <a:lstStyle/>
        <a:p>
          <a:pPr algn="just"/>
          <a:r>
            <a:rPr lang="en-US" sz="1400" b="1" dirty="0" smtClean="0">
              <a:latin typeface="+mn-lt"/>
              <a:cs typeface="Times New Roman" panose="02020603050405020304" pitchFamily="18" charset="0"/>
            </a:rPr>
            <a:t>III</a:t>
          </a: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 Вариант. Привлечение специалистов «успешных» школ-партнеров на основе эффективных контрактов.</a:t>
          </a:r>
          <a:endParaRPr lang="ru-RU" sz="1400" b="1" dirty="0">
            <a:latin typeface="+mn-lt"/>
            <a:cs typeface="Times New Roman" panose="02020603050405020304" pitchFamily="18" charset="0"/>
          </a:endParaRPr>
        </a:p>
      </dgm:t>
    </dgm:pt>
    <dgm:pt modelId="{05167EAD-90B5-40F4-9A8D-52326B4199EB}" type="parTrans" cxnId="{AD883513-5D31-4390-8A70-24EB44D0387E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F2AF8468-8E7D-49EE-AF8A-3DFC1DA4838B}" type="sibTrans" cxnId="{AD883513-5D31-4390-8A70-24EB44D0387E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84C3172B-9F90-42F3-804E-011EC95E2401}" type="pres">
      <dgm:prSet presAssocID="{2A9752A7-F094-4F60-AE74-867F19B7A762}" presName="compositeShape" presStyleCnt="0">
        <dgm:presLayoutVars>
          <dgm:dir/>
          <dgm:resizeHandles/>
        </dgm:presLayoutVars>
      </dgm:prSet>
      <dgm:spPr/>
    </dgm:pt>
    <dgm:pt modelId="{7E87DF49-3A6C-4652-9385-460A8AF9DAF8}" type="pres">
      <dgm:prSet presAssocID="{2A9752A7-F094-4F60-AE74-867F19B7A762}" presName="pyramid" presStyleLbl="node1" presStyleIdx="0" presStyleCnt="1" custLinFactNeighborX="-2743" custLinFactNeighborY="-1384"/>
      <dgm:spPr/>
    </dgm:pt>
    <dgm:pt modelId="{5FD07BEE-56A1-4014-ADAD-DAE67C8B2986}" type="pres">
      <dgm:prSet presAssocID="{2A9752A7-F094-4F60-AE74-867F19B7A762}" presName="theList" presStyleCnt="0"/>
      <dgm:spPr/>
    </dgm:pt>
    <dgm:pt modelId="{DDE4D176-C264-4E14-B802-54737D73BC7D}" type="pres">
      <dgm:prSet presAssocID="{9AE01F14-CA45-49B5-9811-BA556032D6BB}" presName="aNode" presStyleLbl="fgAcc1" presStyleIdx="0" presStyleCnt="3" custScaleX="201372" custScaleY="154864" custLinFactY="-6095" custLinFactNeighborX="73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2E56-2EDF-429F-BA87-0AD828BB4942}" type="pres">
      <dgm:prSet presAssocID="{9AE01F14-CA45-49B5-9811-BA556032D6BB}" presName="aSpace" presStyleCnt="0"/>
      <dgm:spPr/>
    </dgm:pt>
    <dgm:pt modelId="{B1DEBD24-3817-4AA0-808E-84125599C29A}" type="pres">
      <dgm:prSet presAssocID="{4BF9EA51-0B2F-4A43-941E-338A2C4153CE}" presName="aNode" presStyleLbl="fgAcc1" presStyleIdx="1" presStyleCnt="3" custScaleX="198566" custScaleY="170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B0E4E-D0D8-4401-87D9-BC288F814920}" type="pres">
      <dgm:prSet presAssocID="{4BF9EA51-0B2F-4A43-941E-338A2C4153CE}" presName="aSpace" presStyleCnt="0"/>
      <dgm:spPr/>
    </dgm:pt>
    <dgm:pt modelId="{121F928A-2E23-4EBB-9D4D-C48057BCD6BB}" type="pres">
      <dgm:prSet presAssocID="{CB2A0982-AD3A-4800-BA8C-EA93F1C6A10A}" presName="aNode" presStyleLbl="fgAcc1" presStyleIdx="2" presStyleCnt="3" custScaleX="204138" custLinFactY="27425" custLinFactNeighborX="3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06E0D-EE54-40F5-B71D-F9196EBC4E3E}" type="pres">
      <dgm:prSet presAssocID="{CB2A0982-AD3A-4800-BA8C-EA93F1C6A10A}" presName="aSpace" presStyleCnt="0"/>
      <dgm:spPr/>
    </dgm:pt>
  </dgm:ptLst>
  <dgm:cxnLst>
    <dgm:cxn modelId="{7B96099E-E220-43F1-B535-802BEFD720A2}" type="presOf" srcId="{CB2A0982-AD3A-4800-BA8C-EA93F1C6A10A}" destId="{121F928A-2E23-4EBB-9D4D-C48057BCD6BB}" srcOrd="0" destOrd="0" presId="urn:microsoft.com/office/officeart/2005/8/layout/pyramid2"/>
    <dgm:cxn modelId="{AD883513-5D31-4390-8A70-24EB44D0387E}" srcId="{2A9752A7-F094-4F60-AE74-867F19B7A762}" destId="{CB2A0982-AD3A-4800-BA8C-EA93F1C6A10A}" srcOrd="2" destOrd="0" parTransId="{05167EAD-90B5-40F4-9A8D-52326B4199EB}" sibTransId="{F2AF8468-8E7D-49EE-AF8A-3DFC1DA4838B}"/>
    <dgm:cxn modelId="{78A364D1-7FA7-4641-A8A9-FBC9C77CBD27}" srcId="{2A9752A7-F094-4F60-AE74-867F19B7A762}" destId="{9AE01F14-CA45-49B5-9811-BA556032D6BB}" srcOrd="0" destOrd="0" parTransId="{CACEE30D-0ED0-4514-8B3D-F0F5A316F28E}" sibTransId="{635ACB57-F5D5-4CA9-AC37-982B1ED1511A}"/>
    <dgm:cxn modelId="{89558275-2E4E-4407-8C87-01DC573CA235}" type="presOf" srcId="{4BF9EA51-0B2F-4A43-941E-338A2C4153CE}" destId="{B1DEBD24-3817-4AA0-808E-84125599C29A}" srcOrd="0" destOrd="0" presId="urn:microsoft.com/office/officeart/2005/8/layout/pyramid2"/>
    <dgm:cxn modelId="{8036E59A-26FC-48E7-B82E-2E58AD418161}" srcId="{2A9752A7-F094-4F60-AE74-867F19B7A762}" destId="{4BF9EA51-0B2F-4A43-941E-338A2C4153CE}" srcOrd="1" destOrd="0" parTransId="{2939D2B5-1E66-4388-93AA-B10DBE8FBECF}" sibTransId="{256162EA-2133-44CA-8F99-DA743347DC56}"/>
    <dgm:cxn modelId="{80F5426A-08B7-446E-860D-7FCF44145C07}" type="presOf" srcId="{9AE01F14-CA45-49B5-9811-BA556032D6BB}" destId="{DDE4D176-C264-4E14-B802-54737D73BC7D}" srcOrd="0" destOrd="0" presId="urn:microsoft.com/office/officeart/2005/8/layout/pyramid2"/>
    <dgm:cxn modelId="{1C4AA217-2CA1-4ACB-AE88-1A947CF5822F}" type="presOf" srcId="{2A9752A7-F094-4F60-AE74-867F19B7A762}" destId="{84C3172B-9F90-42F3-804E-011EC95E2401}" srcOrd="0" destOrd="0" presId="urn:microsoft.com/office/officeart/2005/8/layout/pyramid2"/>
    <dgm:cxn modelId="{23E9AA3C-C34E-45FA-9B08-35A33719F956}" type="presParOf" srcId="{84C3172B-9F90-42F3-804E-011EC95E2401}" destId="{7E87DF49-3A6C-4652-9385-460A8AF9DAF8}" srcOrd="0" destOrd="0" presId="urn:microsoft.com/office/officeart/2005/8/layout/pyramid2"/>
    <dgm:cxn modelId="{7277B327-2C73-41D2-8BA5-A82AFCA61EC3}" type="presParOf" srcId="{84C3172B-9F90-42F3-804E-011EC95E2401}" destId="{5FD07BEE-56A1-4014-ADAD-DAE67C8B2986}" srcOrd="1" destOrd="0" presId="urn:microsoft.com/office/officeart/2005/8/layout/pyramid2"/>
    <dgm:cxn modelId="{9A009985-BA75-40FE-B7B8-3ECEC23DE4E9}" type="presParOf" srcId="{5FD07BEE-56A1-4014-ADAD-DAE67C8B2986}" destId="{DDE4D176-C264-4E14-B802-54737D73BC7D}" srcOrd="0" destOrd="0" presId="urn:microsoft.com/office/officeart/2005/8/layout/pyramid2"/>
    <dgm:cxn modelId="{D4A47D42-705A-4219-8FA1-95173F2080DA}" type="presParOf" srcId="{5FD07BEE-56A1-4014-ADAD-DAE67C8B2986}" destId="{043A2E56-2EDF-429F-BA87-0AD828BB4942}" srcOrd="1" destOrd="0" presId="urn:microsoft.com/office/officeart/2005/8/layout/pyramid2"/>
    <dgm:cxn modelId="{099F918E-0FDC-41D9-B6E5-BA8EB6AB5A68}" type="presParOf" srcId="{5FD07BEE-56A1-4014-ADAD-DAE67C8B2986}" destId="{B1DEBD24-3817-4AA0-808E-84125599C29A}" srcOrd="2" destOrd="0" presId="urn:microsoft.com/office/officeart/2005/8/layout/pyramid2"/>
    <dgm:cxn modelId="{6B3C0851-F177-4B32-B157-38BD473C01E6}" type="presParOf" srcId="{5FD07BEE-56A1-4014-ADAD-DAE67C8B2986}" destId="{9A8B0E4E-D0D8-4401-87D9-BC288F814920}" srcOrd="3" destOrd="0" presId="urn:microsoft.com/office/officeart/2005/8/layout/pyramid2"/>
    <dgm:cxn modelId="{74E50A9B-DA3F-4A8E-A65B-52690275F654}" type="presParOf" srcId="{5FD07BEE-56A1-4014-ADAD-DAE67C8B2986}" destId="{121F928A-2E23-4EBB-9D4D-C48057BCD6BB}" srcOrd="4" destOrd="0" presId="urn:microsoft.com/office/officeart/2005/8/layout/pyramid2"/>
    <dgm:cxn modelId="{5B1607C1-2CCC-42FA-8FB1-D46181F7AF46}" type="presParOf" srcId="{5FD07BEE-56A1-4014-ADAD-DAE67C8B2986}" destId="{73C06E0D-EE54-40F5-B71D-F9196EBC4E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66CC7D-F9B4-4CF4-9322-3F2A309B049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06467-C4F2-4EE9-813A-D61798FDB4E7}">
      <dgm:prSet phldrT="[Текст]" custT="1"/>
      <dgm:spPr/>
      <dgm:t>
        <a:bodyPr/>
        <a:lstStyle/>
        <a:p>
          <a:r>
            <a:rPr lang="ru-RU" sz="1800" b="1" dirty="0">
              <a:latin typeface="Circe Bold"/>
            </a:rPr>
            <a:t>Координационный совет проекта</a:t>
          </a:r>
        </a:p>
        <a:p>
          <a:r>
            <a:rPr lang="ru-RU" sz="1100" dirty="0">
              <a:latin typeface="Circe Bold"/>
            </a:rPr>
            <a:t>(ДО, ИРО, </a:t>
          </a:r>
          <a:r>
            <a:rPr lang="ru-RU" sz="1100" dirty="0" err="1">
              <a:latin typeface="Circe Bold"/>
            </a:rPr>
            <a:t>ЦОиККО</a:t>
          </a:r>
          <a:r>
            <a:rPr lang="ru-RU" sz="1100" dirty="0">
              <a:latin typeface="Circe Bold"/>
            </a:rPr>
            <a:t>) </a:t>
          </a:r>
        </a:p>
      </dgm:t>
    </dgm:pt>
    <dgm:pt modelId="{4AC03F4F-D5A8-4B5C-A02B-9B266B8D1872}" type="parTrans" cxnId="{5FBBE798-74EE-48B8-AEDC-43F26CFF81B0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6BC91E27-8353-4F73-8357-B632EA93B876}" type="sibTrans" cxnId="{5FBBE798-74EE-48B8-AEDC-43F26CFF81B0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1895FCD1-163C-4755-993C-D55AEAC95673}">
      <dgm:prSet phldrT="[Текст]" custT="1"/>
      <dgm:spPr/>
      <dgm:t>
        <a:bodyPr/>
        <a:lstStyle/>
        <a:p>
          <a:r>
            <a:rPr lang="ru-RU" sz="1600" b="1" dirty="0">
              <a:latin typeface="Circe Bold"/>
            </a:rPr>
            <a:t>РГ ШНОР</a:t>
          </a:r>
        </a:p>
        <a:p>
          <a:r>
            <a:rPr lang="ru-RU" sz="1100" dirty="0">
              <a:latin typeface="Circe Bold"/>
            </a:rPr>
            <a:t>(ЦОМ)</a:t>
          </a:r>
        </a:p>
      </dgm:t>
    </dgm:pt>
    <dgm:pt modelId="{781CEFCA-AD75-476B-A57A-35EA0E02F5B0}" type="parTrans" cxnId="{DD10A596-8BA7-4660-A488-8C2641895B3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948DCF7-5B81-4058-8706-1787E6D46499}" type="sibTrans" cxnId="{DD10A596-8BA7-4660-A488-8C2641895B3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7E2D9D9A-403E-480B-ADF9-3186AA09A261}">
      <dgm:prSet phldrT="[Текст]" custT="1"/>
      <dgm:spPr/>
      <dgm:t>
        <a:bodyPr/>
        <a:lstStyle/>
        <a:p>
          <a:r>
            <a:rPr lang="ru-RU" sz="1800" b="1" dirty="0" smtClean="0">
              <a:latin typeface="Circe Bold"/>
            </a:rPr>
            <a:t>34 ШНОР</a:t>
          </a:r>
          <a:endParaRPr lang="ru-RU" sz="1800" b="1" dirty="0">
            <a:latin typeface="Circe Bold"/>
          </a:endParaRPr>
        </a:p>
      </dgm:t>
    </dgm:pt>
    <dgm:pt modelId="{158FEEC5-2317-410E-A986-C2F67BB883D0}" type="parTrans" cxnId="{DD3BC54D-7A48-4CC0-BAE2-F1B8A3A0015A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B360D7AB-1634-43EC-94C1-32FEB1C1267B}" type="sibTrans" cxnId="{DD3BC54D-7A48-4CC0-BAE2-F1B8A3A0015A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A66D54E0-6575-4073-820D-B148BD2E2722}">
      <dgm:prSet phldrT="[Текст]" custT="1"/>
      <dgm:spPr/>
      <dgm:t>
        <a:bodyPr/>
        <a:lstStyle/>
        <a:p>
          <a:r>
            <a:rPr lang="ru-RU" sz="1600" b="1" dirty="0">
              <a:latin typeface="Circe Bold"/>
            </a:rPr>
            <a:t>РГ ШНСУ</a:t>
          </a:r>
        </a:p>
        <a:p>
          <a:r>
            <a:rPr lang="ru-RU" sz="1100" dirty="0">
              <a:latin typeface="Circe Bold"/>
            </a:rPr>
            <a:t>(ЦРИИ)</a:t>
          </a:r>
        </a:p>
      </dgm:t>
    </dgm:pt>
    <dgm:pt modelId="{27563FB1-C887-4576-A782-4F98E7AEBE1A}" type="parTrans" cxnId="{7BBE4E0D-7B3D-4821-8086-D452956592D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08E13D1A-3005-4B84-9BA6-78A088390CCE}" type="sibTrans" cxnId="{7BBE4E0D-7B3D-4821-8086-D452956592DC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1DC6110A-143D-47FD-9CBF-5D1893FC6E70}">
      <dgm:prSet custT="1"/>
      <dgm:spPr/>
      <dgm:t>
        <a:bodyPr/>
        <a:lstStyle/>
        <a:p>
          <a:r>
            <a:rPr lang="ru-RU" sz="1400" b="1" dirty="0" smtClean="0">
              <a:latin typeface="Circe Bold"/>
            </a:rPr>
            <a:t>Муниципальные </a:t>
          </a:r>
          <a:r>
            <a:rPr lang="ru-RU" sz="1400" b="1" dirty="0" err="1" smtClean="0">
              <a:latin typeface="Circe Bold"/>
            </a:rPr>
            <a:t>тьюторские</a:t>
          </a:r>
          <a:r>
            <a:rPr lang="ru-RU" sz="1400" b="1" dirty="0" smtClean="0">
              <a:latin typeface="Circe Bold"/>
            </a:rPr>
            <a:t> команды</a:t>
          </a:r>
          <a:endParaRPr lang="ru-RU" sz="1400" b="1" dirty="0">
            <a:latin typeface="Circe Bold"/>
          </a:endParaRPr>
        </a:p>
      </dgm:t>
    </dgm:pt>
    <dgm:pt modelId="{6B59A1CC-1989-4FE8-AC70-759B74077276}" type="parTrans" cxnId="{E32250E0-D511-4305-A059-2CC94CC8C7E2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E10BA7F2-6280-4BF8-A28B-BD6D6A27336B}" type="sibTrans" cxnId="{E32250E0-D511-4305-A059-2CC94CC8C7E2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692B192F-348D-4D6A-A12C-023532085FE0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err="1" smtClean="0">
              <a:latin typeface="Circe Bold"/>
            </a:rPr>
            <a:t>Тьюторский</a:t>
          </a:r>
          <a:r>
            <a:rPr lang="ru-RU" sz="1600" b="1" dirty="0" smtClean="0">
              <a:latin typeface="Circe Bold"/>
            </a:rPr>
            <a:t> центр при ИРО</a:t>
          </a:r>
          <a:endParaRPr lang="ru-RU" sz="1600" b="1" dirty="0">
            <a:latin typeface="Circe Bold"/>
          </a:endParaRPr>
        </a:p>
      </dgm:t>
    </dgm:pt>
    <dgm:pt modelId="{F4DAC996-40C8-467E-BAA6-ABBED198848E}" type="parTrans" cxnId="{8390D76D-A935-4464-806B-A33F4EA0A3C4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E7130DE4-DCA8-402D-A11B-1648D67BA2C6}" type="sibTrans" cxnId="{8390D76D-A935-4464-806B-A33F4EA0A3C4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33F0625-1FEA-4B8A-8E7C-CA2090197CD7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irce Bold"/>
            </a:rPr>
            <a:t>Региональный консультационный центр</a:t>
          </a:r>
          <a:endParaRPr lang="ru-RU" sz="1600" b="1" dirty="0">
            <a:latin typeface="Circe Bold"/>
          </a:endParaRPr>
        </a:p>
      </dgm:t>
    </dgm:pt>
    <dgm:pt modelId="{C7317F8A-358C-4D5C-BAC9-8BC51E18EBA9}" type="parTrans" cxnId="{9D6AE07D-65FA-4322-9F23-690CC7BDC59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0AC1AE38-6A24-48F0-8C29-A46649917F16}" type="sibTrans" cxnId="{9D6AE07D-65FA-4322-9F23-690CC7BDC59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52F6ED04-79F0-4C2E-B79E-887CB3FE123B}">
      <dgm:prSet custT="1"/>
      <dgm:spPr/>
      <dgm:t>
        <a:bodyPr/>
        <a:lstStyle/>
        <a:p>
          <a:r>
            <a:rPr lang="ru-RU" sz="1400" b="1" dirty="0" smtClean="0">
              <a:latin typeface="Circe Bold"/>
            </a:rPr>
            <a:t>Муниципальные консультационные центры</a:t>
          </a:r>
          <a:endParaRPr lang="ru-RU" sz="1400" b="1" dirty="0">
            <a:latin typeface="Circe Bold"/>
          </a:endParaRPr>
        </a:p>
      </dgm:t>
    </dgm:pt>
    <dgm:pt modelId="{176C15F3-ED7C-4248-9A1F-005CD7363E0A}" type="parTrans" cxnId="{6C04314B-B631-4965-A0A5-179F849F86A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3008D1D-0B85-443C-8DAC-7407D7619DD7}" type="sibTrans" cxnId="{6C04314B-B631-4965-A0A5-179F849F86AD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ADADB103-ABF5-40BD-8E9A-EDB31D759E55}">
      <dgm:prSet custT="1"/>
      <dgm:spPr/>
      <dgm:t>
        <a:bodyPr/>
        <a:lstStyle/>
        <a:p>
          <a:r>
            <a:rPr lang="ru-RU" sz="1800" b="1" dirty="0" smtClean="0">
              <a:latin typeface="Circe Bold"/>
            </a:rPr>
            <a:t>34 ШНСУ</a:t>
          </a:r>
          <a:endParaRPr lang="ru-RU" sz="1800" b="1" dirty="0">
            <a:latin typeface="Circe Bold"/>
          </a:endParaRPr>
        </a:p>
      </dgm:t>
    </dgm:pt>
    <dgm:pt modelId="{2DC2D144-66C1-4312-ACEC-17B01412EA38}" type="parTrans" cxnId="{91F2B178-BE80-4B23-833C-64C6C119AE6F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862C14AA-1A17-49E8-A02B-2436BFC94268}" type="sibTrans" cxnId="{91F2B178-BE80-4B23-833C-64C6C119AE6F}">
      <dgm:prSet/>
      <dgm:spPr/>
      <dgm:t>
        <a:bodyPr/>
        <a:lstStyle/>
        <a:p>
          <a:endParaRPr lang="ru-RU" sz="1100">
            <a:latin typeface="Circe Bold"/>
          </a:endParaRPr>
        </a:p>
      </dgm:t>
    </dgm:pt>
    <dgm:pt modelId="{79991047-0203-4FB4-815C-1814DB5D090F}" type="pres">
      <dgm:prSet presAssocID="{D066CC7D-F9B4-4CF4-9322-3F2A309B04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00E00D-3857-4C19-A440-BF75608EE677}" type="pres">
      <dgm:prSet presAssocID="{833F0625-1FEA-4B8A-8E7C-CA2090197CD7}" presName="hierRoot1" presStyleCnt="0"/>
      <dgm:spPr/>
    </dgm:pt>
    <dgm:pt modelId="{FE66F2A0-E5A6-4F2C-82C0-E6F1C7A71640}" type="pres">
      <dgm:prSet presAssocID="{833F0625-1FEA-4B8A-8E7C-CA2090197CD7}" presName="composite" presStyleCnt="0"/>
      <dgm:spPr/>
    </dgm:pt>
    <dgm:pt modelId="{EBE48338-379C-4BB4-A5C9-523D57E8E44B}" type="pres">
      <dgm:prSet presAssocID="{833F0625-1FEA-4B8A-8E7C-CA2090197CD7}" presName="background" presStyleLbl="node0" presStyleIdx="0" presStyleCnt="3"/>
      <dgm:spPr/>
    </dgm:pt>
    <dgm:pt modelId="{F4B40930-4BB4-48F1-8FFD-ABA79B3343CC}" type="pres">
      <dgm:prSet presAssocID="{833F0625-1FEA-4B8A-8E7C-CA2090197CD7}" presName="text" presStyleLbl="fgAcc0" presStyleIdx="0" presStyleCnt="3" custScaleX="285101" custScaleY="99422" custLinFactY="-55280" custLinFactNeighborX="-709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A4BC7-743C-4760-94E5-B29B9B6EAB7B}" type="pres">
      <dgm:prSet presAssocID="{833F0625-1FEA-4B8A-8E7C-CA2090197CD7}" presName="hierChild2" presStyleCnt="0"/>
      <dgm:spPr/>
    </dgm:pt>
    <dgm:pt modelId="{1BF9BECD-9C4B-491E-827D-36B186DD1388}" type="pres">
      <dgm:prSet presAssocID="{91606467-C4F2-4EE9-813A-D61798FDB4E7}" presName="hierRoot1" presStyleCnt="0"/>
      <dgm:spPr/>
    </dgm:pt>
    <dgm:pt modelId="{6609A14A-B722-4D9A-8916-855E80FD1DAA}" type="pres">
      <dgm:prSet presAssocID="{91606467-C4F2-4EE9-813A-D61798FDB4E7}" presName="composite" presStyleCnt="0"/>
      <dgm:spPr/>
    </dgm:pt>
    <dgm:pt modelId="{366D98D4-7A53-45B1-90E5-95A60BD2412E}" type="pres">
      <dgm:prSet presAssocID="{91606467-C4F2-4EE9-813A-D61798FDB4E7}" presName="background" presStyleLbl="node0" presStyleIdx="1" presStyleCnt="3"/>
      <dgm:spPr/>
    </dgm:pt>
    <dgm:pt modelId="{78D933D8-BA48-4D71-9A57-DF9633D184ED}" type="pres">
      <dgm:prSet presAssocID="{91606467-C4F2-4EE9-813A-D61798FDB4E7}" presName="text" presStyleLbl="fgAcc0" presStyleIdx="1" presStyleCnt="3" custScaleX="208090" custScaleY="143602" custLinFactY="-74893" custLinFactNeighborX="-404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86D01-ECC6-4293-A8E1-C26ACA0B838C}" type="pres">
      <dgm:prSet presAssocID="{91606467-C4F2-4EE9-813A-D61798FDB4E7}" presName="hierChild2" presStyleCnt="0"/>
      <dgm:spPr/>
    </dgm:pt>
    <dgm:pt modelId="{05B6CA91-B226-4E5B-948F-398345F3557D}" type="pres">
      <dgm:prSet presAssocID="{781CEFCA-AD75-476B-A57A-35EA0E02F5B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1E22C9E-7CF0-4428-A545-B1185050A044}" type="pres">
      <dgm:prSet presAssocID="{1895FCD1-163C-4755-993C-D55AEAC95673}" presName="hierRoot2" presStyleCnt="0"/>
      <dgm:spPr/>
    </dgm:pt>
    <dgm:pt modelId="{F0E9F4D6-4C3C-49C6-9770-1890FCE7EC68}" type="pres">
      <dgm:prSet presAssocID="{1895FCD1-163C-4755-993C-D55AEAC95673}" presName="composite2" presStyleCnt="0"/>
      <dgm:spPr/>
    </dgm:pt>
    <dgm:pt modelId="{90B5B856-CCDA-49F8-8BFE-B12F7A5289DD}" type="pres">
      <dgm:prSet presAssocID="{1895FCD1-163C-4755-993C-D55AEAC95673}" presName="background2" presStyleLbl="node2" presStyleIdx="0" presStyleCnt="2"/>
      <dgm:spPr/>
    </dgm:pt>
    <dgm:pt modelId="{F66FB5AA-3ADE-4CFD-960D-6A7BB9B0ED98}" type="pres">
      <dgm:prSet presAssocID="{1895FCD1-163C-4755-993C-D55AEAC95673}" presName="text2" presStyleLbl="fgAcc2" presStyleIdx="0" presStyleCnt="2" custScaleX="160977" custScaleY="76473" custLinFactNeighborX="-36617" custLinFactNeighborY="22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B09690-EE28-4C2A-AE8F-9CA4D92D0F2E}" type="pres">
      <dgm:prSet presAssocID="{1895FCD1-163C-4755-993C-D55AEAC95673}" presName="hierChild3" presStyleCnt="0"/>
      <dgm:spPr/>
    </dgm:pt>
    <dgm:pt modelId="{638E04C9-36BA-40EC-9116-EA6BC2D2366D}" type="pres">
      <dgm:prSet presAssocID="{158FEEC5-2317-410E-A986-C2F67BB883D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7A237CC-9C97-489A-ADC1-0DA6F4531456}" type="pres">
      <dgm:prSet presAssocID="{7E2D9D9A-403E-480B-ADF9-3186AA09A261}" presName="hierRoot3" presStyleCnt="0"/>
      <dgm:spPr/>
    </dgm:pt>
    <dgm:pt modelId="{C0A78AB6-AE97-4F3A-87E3-5854925880E8}" type="pres">
      <dgm:prSet presAssocID="{7E2D9D9A-403E-480B-ADF9-3186AA09A261}" presName="composite3" presStyleCnt="0"/>
      <dgm:spPr/>
    </dgm:pt>
    <dgm:pt modelId="{43E31E92-AAA5-4393-A9C7-FF92C7B27737}" type="pres">
      <dgm:prSet presAssocID="{7E2D9D9A-403E-480B-ADF9-3186AA09A261}" presName="background3" presStyleLbl="node3" presStyleIdx="0" presStyleCnt="4"/>
      <dgm:spPr/>
    </dgm:pt>
    <dgm:pt modelId="{1214D58F-5CED-4559-9C6C-0110EEFE1226}" type="pres">
      <dgm:prSet presAssocID="{7E2D9D9A-403E-480B-ADF9-3186AA09A261}" presName="text3" presStyleLbl="fgAcc3" presStyleIdx="0" presStyleCnt="4" custScaleY="86554" custLinFactNeighborX="2904" custLinFactNeighborY="42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F13A45-6DAF-4A07-8410-F54648F0183B}" type="pres">
      <dgm:prSet presAssocID="{7E2D9D9A-403E-480B-ADF9-3186AA09A261}" presName="hierChild4" presStyleCnt="0"/>
      <dgm:spPr/>
    </dgm:pt>
    <dgm:pt modelId="{1379308D-253B-4D00-9989-79307BCF3471}" type="pres">
      <dgm:prSet presAssocID="{176C15F3-ED7C-4248-9A1F-005CD7363E0A}" presName="Name17" presStyleLbl="parChTrans1D3" presStyleIdx="1" presStyleCnt="4"/>
      <dgm:spPr/>
      <dgm:t>
        <a:bodyPr/>
        <a:lstStyle/>
        <a:p>
          <a:endParaRPr lang="ru-RU"/>
        </a:p>
      </dgm:t>
    </dgm:pt>
    <dgm:pt modelId="{3D1396AE-7D66-460F-BF82-11EE24AA1EDC}" type="pres">
      <dgm:prSet presAssocID="{52F6ED04-79F0-4C2E-B79E-887CB3FE123B}" presName="hierRoot3" presStyleCnt="0"/>
      <dgm:spPr/>
    </dgm:pt>
    <dgm:pt modelId="{B5687D57-0F2C-4AEB-BC4D-B7A3664FA4E5}" type="pres">
      <dgm:prSet presAssocID="{52F6ED04-79F0-4C2E-B79E-887CB3FE123B}" presName="composite3" presStyleCnt="0"/>
      <dgm:spPr/>
    </dgm:pt>
    <dgm:pt modelId="{602F5EE1-6CEC-476C-9E32-AFEDA272DC75}" type="pres">
      <dgm:prSet presAssocID="{52F6ED04-79F0-4C2E-B79E-887CB3FE123B}" presName="background3" presStyleLbl="node3" presStyleIdx="1" presStyleCnt="4"/>
      <dgm:spPr/>
    </dgm:pt>
    <dgm:pt modelId="{D4C96716-7E57-46B3-9858-5BA9EA3C3CD8}" type="pres">
      <dgm:prSet presAssocID="{52F6ED04-79F0-4C2E-B79E-887CB3FE123B}" presName="text3" presStyleLbl="fgAcc3" presStyleIdx="1" presStyleCnt="4" custScaleX="197976" custScaleY="88373" custLinFactNeighborX="2904" custLinFactNeighborY="42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67DCD-79CE-49A8-9B4B-B7CD2698FBAF}" type="pres">
      <dgm:prSet presAssocID="{52F6ED04-79F0-4C2E-B79E-887CB3FE123B}" presName="hierChild4" presStyleCnt="0"/>
      <dgm:spPr/>
    </dgm:pt>
    <dgm:pt modelId="{EC268B19-595F-4F8E-B58B-295A9B73D1AD}" type="pres">
      <dgm:prSet presAssocID="{27563FB1-C887-4576-A782-4F98E7AEBE1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EC63FC-6609-410A-BD4A-37810FD3AE80}" type="pres">
      <dgm:prSet presAssocID="{A66D54E0-6575-4073-820D-B148BD2E2722}" presName="hierRoot2" presStyleCnt="0"/>
      <dgm:spPr/>
    </dgm:pt>
    <dgm:pt modelId="{638A4714-DF11-4530-9380-06B8193B1E3F}" type="pres">
      <dgm:prSet presAssocID="{A66D54E0-6575-4073-820D-B148BD2E2722}" presName="composite2" presStyleCnt="0"/>
      <dgm:spPr/>
    </dgm:pt>
    <dgm:pt modelId="{A9A1C201-3A41-4DB4-B9DD-1BA2CA473934}" type="pres">
      <dgm:prSet presAssocID="{A66D54E0-6575-4073-820D-B148BD2E2722}" presName="background2" presStyleLbl="node2" presStyleIdx="1" presStyleCnt="2"/>
      <dgm:spPr/>
    </dgm:pt>
    <dgm:pt modelId="{9224BFF6-A311-490C-A88A-FC0B6A18941E}" type="pres">
      <dgm:prSet presAssocID="{A66D54E0-6575-4073-820D-B148BD2E2722}" presName="text2" presStyleLbl="fgAcc2" presStyleIdx="1" presStyleCnt="2" custScaleX="157551" custScaleY="76473" custLinFactNeighborX="30976" custLinFactNeighborY="23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ED43F-D67F-4E12-92E8-1A002E50CD89}" type="pres">
      <dgm:prSet presAssocID="{A66D54E0-6575-4073-820D-B148BD2E2722}" presName="hierChild3" presStyleCnt="0"/>
      <dgm:spPr/>
    </dgm:pt>
    <dgm:pt modelId="{454D86EA-2714-477F-AA65-B0D9C7B49FC3}" type="pres">
      <dgm:prSet presAssocID="{6B59A1CC-1989-4FE8-AC70-759B7407727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7A1A62DE-0C7C-4CBD-ABD0-642D65E863EF}" type="pres">
      <dgm:prSet presAssocID="{1DC6110A-143D-47FD-9CBF-5D1893FC6E70}" presName="hierRoot3" presStyleCnt="0"/>
      <dgm:spPr/>
    </dgm:pt>
    <dgm:pt modelId="{A80D13D2-B42B-4B6B-AB63-018F98C70DE9}" type="pres">
      <dgm:prSet presAssocID="{1DC6110A-143D-47FD-9CBF-5D1893FC6E70}" presName="composite3" presStyleCnt="0"/>
      <dgm:spPr/>
    </dgm:pt>
    <dgm:pt modelId="{26084CFB-285C-406D-97D6-97B1DC6F5C13}" type="pres">
      <dgm:prSet presAssocID="{1DC6110A-143D-47FD-9CBF-5D1893FC6E70}" presName="background3" presStyleLbl="node3" presStyleIdx="2" presStyleCnt="4"/>
      <dgm:spPr/>
    </dgm:pt>
    <dgm:pt modelId="{0884B8D2-8181-4E75-A14E-A217380BE3FC}" type="pres">
      <dgm:prSet presAssocID="{1DC6110A-143D-47FD-9CBF-5D1893FC6E70}" presName="text3" presStyleLbl="fgAcc3" presStyleIdx="2" presStyleCnt="4" custScaleX="205956" custScaleY="86870" custLinFactNeighborX="2904" custLinFactNeighborY="42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CFFC1A-5621-42B7-A5E2-773670FDC34C}" type="pres">
      <dgm:prSet presAssocID="{1DC6110A-143D-47FD-9CBF-5D1893FC6E70}" presName="hierChild4" presStyleCnt="0"/>
      <dgm:spPr/>
    </dgm:pt>
    <dgm:pt modelId="{C2A83878-E12A-44FF-BC6A-A0191E4CD278}" type="pres">
      <dgm:prSet presAssocID="{2DC2D144-66C1-4312-ACEC-17B01412EA38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BA39228-3E8E-49FC-8E96-B6EF21883C00}" type="pres">
      <dgm:prSet presAssocID="{ADADB103-ABF5-40BD-8E9A-EDB31D759E55}" presName="hierRoot3" presStyleCnt="0"/>
      <dgm:spPr/>
    </dgm:pt>
    <dgm:pt modelId="{67730663-194E-4EC0-A96E-E6A1669A218B}" type="pres">
      <dgm:prSet presAssocID="{ADADB103-ABF5-40BD-8E9A-EDB31D759E55}" presName="composite3" presStyleCnt="0"/>
      <dgm:spPr/>
    </dgm:pt>
    <dgm:pt modelId="{72B943B4-70E1-43C1-B32F-192DE938C8E7}" type="pres">
      <dgm:prSet presAssocID="{ADADB103-ABF5-40BD-8E9A-EDB31D759E55}" presName="background3" presStyleLbl="node3" presStyleIdx="3" presStyleCnt="4"/>
      <dgm:spPr/>
    </dgm:pt>
    <dgm:pt modelId="{3EEE91F2-F822-4337-85D0-C5A1B51A3AE6}" type="pres">
      <dgm:prSet presAssocID="{ADADB103-ABF5-40BD-8E9A-EDB31D759E55}" presName="text3" presStyleLbl="fgAcc3" presStyleIdx="3" presStyleCnt="4" custScaleY="87776" custLinFactNeighborX="1262" custLinFactNeighborY="417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5A67D-EB1A-4897-979E-5850B32E9EB5}" type="pres">
      <dgm:prSet presAssocID="{ADADB103-ABF5-40BD-8E9A-EDB31D759E55}" presName="hierChild4" presStyleCnt="0"/>
      <dgm:spPr/>
    </dgm:pt>
    <dgm:pt modelId="{FB4CEA8A-5415-4E06-875F-F140659EC0E2}" type="pres">
      <dgm:prSet presAssocID="{692B192F-348D-4D6A-A12C-023532085FE0}" presName="hierRoot1" presStyleCnt="0"/>
      <dgm:spPr/>
    </dgm:pt>
    <dgm:pt modelId="{BD16C330-4099-4D52-BB7E-EE7A522F81DD}" type="pres">
      <dgm:prSet presAssocID="{692B192F-348D-4D6A-A12C-023532085FE0}" presName="composite" presStyleCnt="0"/>
      <dgm:spPr/>
    </dgm:pt>
    <dgm:pt modelId="{09B64EA5-313F-467A-A020-F8A80DC4F107}" type="pres">
      <dgm:prSet presAssocID="{692B192F-348D-4D6A-A12C-023532085FE0}" presName="background" presStyleLbl="node0" presStyleIdx="2" presStyleCnt="3"/>
      <dgm:spPr/>
    </dgm:pt>
    <dgm:pt modelId="{5D201354-04DC-49F4-B025-2350134673B0}" type="pres">
      <dgm:prSet presAssocID="{692B192F-348D-4D6A-A12C-023532085FE0}" presName="text" presStyleLbl="fgAcc0" presStyleIdx="2" presStyleCnt="3" custScaleX="271656" custScaleY="91617" custLinFactY="-57766" custLinFactNeighborX="8016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5987A-D492-4FBF-A930-B64D399614E3}" type="pres">
      <dgm:prSet presAssocID="{692B192F-348D-4D6A-A12C-023532085FE0}" presName="hierChild2" presStyleCnt="0"/>
      <dgm:spPr/>
    </dgm:pt>
  </dgm:ptLst>
  <dgm:cxnLst>
    <dgm:cxn modelId="{5FBBE798-74EE-48B8-AEDC-43F26CFF81B0}" srcId="{D066CC7D-F9B4-4CF4-9322-3F2A309B0495}" destId="{91606467-C4F2-4EE9-813A-D61798FDB4E7}" srcOrd="1" destOrd="0" parTransId="{4AC03F4F-D5A8-4B5C-A02B-9B266B8D1872}" sibTransId="{6BC91E27-8353-4F73-8357-B632EA93B876}"/>
    <dgm:cxn modelId="{EE62D504-F540-48F6-A9B1-BB1E33E6C52D}" type="presOf" srcId="{7E2D9D9A-403E-480B-ADF9-3186AA09A261}" destId="{1214D58F-5CED-4559-9C6C-0110EEFE1226}" srcOrd="0" destOrd="0" presId="urn:microsoft.com/office/officeart/2005/8/layout/hierarchy1"/>
    <dgm:cxn modelId="{9D6AE07D-65FA-4322-9F23-690CC7BDC59D}" srcId="{D066CC7D-F9B4-4CF4-9322-3F2A309B0495}" destId="{833F0625-1FEA-4B8A-8E7C-CA2090197CD7}" srcOrd="0" destOrd="0" parTransId="{C7317F8A-358C-4D5C-BAC9-8BC51E18EBA9}" sibTransId="{0AC1AE38-6A24-48F0-8C29-A46649917F16}"/>
    <dgm:cxn modelId="{4BE8C873-F205-442E-8A26-323733184DCB}" type="presOf" srcId="{91606467-C4F2-4EE9-813A-D61798FDB4E7}" destId="{78D933D8-BA48-4D71-9A57-DF9633D184ED}" srcOrd="0" destOrd="0" presId="urn:microsoft.com/office/officeart/2005/8/layout/hierarchy1"/>
    <dgm:cxn modelId="{166ADE3B-BAAD-420C-910A-4AB711CDF149}" type="presOf" srcId="{52F6ED04-79F0-4C2E-B79E-887CB3FE123B}" destId="{D4C96716-7E57-46B3-9858-5BA9EA3C3CD8}" srcOrd="0" destOrd="0" presId="urn:microsoft.com/office/officeart/2005/8/layout/hierarchy1"/>
    <dgm:cxn modelId="{3B3D702A-A011-4099-84BA-8A425A131A5B}" type="presOf" srcId="{27563FB1-C887-4576-A782-4F98E7AEBE1A}" destId="{EC268B19-595F-4F8E-B58B-295A9B73D1AD}" srcOrd="0" destOrd="0" presId="urn:microsoft.com/office/officeart/2005/8/layout/hierarchy1"/>
    <dgm:cxn modelId="{8390D76D-A935-4464-806B-A33F4EA0A3C4}" srcId="{D066CC7D-F9B4-4CF4-9322-3F2A309B0495}" destId="{692B192F-348D-4D6A-A12C-023532085FE0}" srcOrd="2" destOrd="0" parTransId="{F4DAC996-40C8-467E-BAA6-ABBED198848E}" sibTransId="{E7130DE4-DCA8-402D-A11B-1648D67BA2C6}"/>
    <dgm:cxn modelId="{6C04314B-B631-4965-A0A5-179F849F86AD}" srcId="{1895FCD1-163C-4755-993C-D55AEAC95673}" destId="{52F6ED04-79F0-4C2E-B79E-887CB3FE123B}" srcOrd="1" destOrd="0" parTransId="{176C15F3-ED7C-4248-9A1F-005CD7363E0A}" sibTransId="{83008D1D-0B85-443C-8DAC-7407D7619DD7}"/>
    <dgm:cxn modelId="{8C4AF2BE-5850-497B-ACAD-435254173DB2}" type="presOf" srcId="{833F0625-1FEA-4B8A-8E7C-CA2090197CD7}" destId="{F4B40930-4BB4-48F1-8FFD-ABA79B3343CC}" srcOrd="0" destOrd="0" presId="urn:microsoft.com/office/officeart/2005/8/layout/hierarchy1"/>
    <dgm:cxn modelId="{BBAC54C6-9CD2-4315-97C2-9A348D82161E}" type="presOf" srcId="{176C15F3-ED7C-4248-9A1F-005CD7363E0A}" destId="{1379308D-253B-4D00-9989-79307BCF3471}" srcOrd="0" destOrd="0" presId="urn:microsoft.com/office/officeart/2005/8/layout/hierarchy1"/>
    <dgm:cxn modelId="{F748D292-29D1-4CBF-A909-C54A6C2DDB24}" type="presOf" srcId="{781CEFCA-AD75-476B-A57A-35EA0E02F5B0}" destId="{05B6CA91-B226-4E5B-948F-398345F3557D}" srcOrd="0" destOrd="0" presId="urn:microsoft.com/office/officeart/2005/8/layout/hierarchy1"/>
    <dgm:cxn modelId="{E32250E0-D511-4305-A059-2CC94CC8C7E2}" srcId="{A66D54E0-6575-4073-820D-B148BD2E2722}" destId="{1DC6110A-143D-47FD-9CBF-5D1893FC6E70}" srcOrd="0" destOrd="0" parTransId="{6B59A1CC-1989-4FE8-AC70-759B74077276}" sibTransId="{E10BA7F2-6280-4BF8-A28B-BD6D6A27336B}"/>
    <dgm:cxn modelId="{173FF43C-EA98-4054-A5B9-698733968FF5}" type="presOf" srcId="{692B192F-348D-4D6A-A12C-023532085FE0}" destId="{5D201354-04DC-49F4-B025-2350134673B0}" srcOrd="0" destOrd="0" presId="urn:microsoft.com/office/officeart/2005/8/layout/hierarchy1"/>
    <dgm:cxn modelId="{BF74E8A2-81B9-4E59-A644-853A2891F01A}" type="presOf" srcId="{6B59A1CC-1989-4FE8-AC70-759B74077276}" destId="{454D86EA-2714-477F-AA65-B0D9C7B49FC3}" srcOrd="0" destOrd="0" presId="urn:microsoft.com/office/officeart/2005/8/layout/hierarchy1"/>
    <dgm:cxn modelId="{DD3BC54D-7A48-4CC0-BAE2-F1B8A3A0015A}" srcId="{1895FCD1-163C-4755-993C-D55AEAC95673}" destId="{7E2D9D9A-403E-480B-ADF9-3186AA09A261}" srcOrd="0" destOrd="0" parTransId="{158FEEC5-2317-410E-A986-C2F67BB883D0}" sibTransId="{B360D7AB-1634-43EC-94C1-32FEB1C1267B}"/>
    <dgm:cxn modelId="{AE220901-2889-4863-9AD0-020E99F95C9D}" type="presOf" srcId="{1DC6110A-143D-47FD-9CBF-5D1893FC6E70}" destId="{0884B8D2-8181-4E75-A14E-A217380BE3FC}" srcOrd="0" destOrd="0" presId="urn:microsoft.com/office/officeart/2005/8/layout/hierarchy1"/>
    <dgm:cxn modelId="{7BBE4E0D-7B3D-4821-8086-D452956592DC}" srcId="{91606467-C4F2-4EE9-813A-D61798FDB4E7}" destId="{A66D54E0-6575-4073-820D-B148BD2E2722}" srcOrd="1" destOrd="0" parTransId="{27563FB1-C887-4576-A782-4F98E7AEBE1A}" sibTransId="{08E13D1A-3005-4B84-9BA6-78A088390CCE}"/>
    <dgm:cxn modelId="{34F043FB-DF65-4D27-A8CC-3E8DA4FB62E8}" type="presOf" srcId="{2DC2D144-66C1-4312-ACEC-17B01412EA38}" destId="{C2A83878-E12A-44FF-BC6A-A0191E4CD278}" srcOrd="0" destOrd="0" presId="urn:microsoft.com/office/officeart/2005/8/layout/hierarchy1"/>
    <dgm:cxn modelId="{E49F1BE4-742B-449E-BB29-6747C9A7E755}" type="presOf" srcId="{A66D54E0-6575-4073-820D-B148BD2E2722}" destId="{9224BFF6-A311-490C-A88A-FC0B6A18941E}" srcOrd="0" destOrd="0" presId="urn:microsoft.com/office/officeart/2005/8/layout/hierarchy1"/>
    <dgm:cxn modelId="{5A43BD6E-2020-4E3F-AF65-D8AA53A48CD5}" type="presOf" srcId="{D066CC7D-F9B4-4CF4-9322-3F2A309B0495}" destId="{79991047-0203-4FB4-815C-1814DB5D090F}" srcOrd="0" destOrd="0" presId="urn:microsoft.com/office/officeart/2005/8/layout/hierarchy1"/>
    <dgm:cxn modelId="{DD10A596-8BA7-4660-A488-8C2641895B3C}" srcId="{91606467-C4F2-4EE9-813A-D61798FDB4E7}" destId="{1895FCD1-163C-4755-993C-D55AEAC95673}" srcOrd="0" destOrd="0" parTransId="{781CEFCA-AD75-476B-A57A-35EA0E02F5B0}" sibTransId="{8948DCF7-5B81-4058-8706-1787E6D46499}"/>
    <dgm:cxn modelId="{91F2B178-BE80-4B23-833C-64C6C119AE6F}" srcId="{A66D54E0-6575-4073-820D-B148BD2E2722}" destId="{ADADB103-ABF5-40BD-8E9A-EDB31D759E55}" srcOrd="1" destOrd="0" parTransId="{2DC2D144-66C1-4312-ACEC-17B01412EA38}" sibTransId="{862C14AA-1A17-49E8-A02B-2436BFC94268}"/>
    <dgm:cxn modelId="{3FDDBB82-59D3-41EF-9DEC-2144A00AADC8}" type="presOf" srcId="{ADADB103-ABF5-40BD-8E9A-EDB31D759E55}" destId="{3EEE91F2-F822-4337-85D0-C5A1B51A3AE6}" srcOrd="0" destOrd="0" presId="urn:microsoft.com/office/officeart/2005/8/layout/hierarchy1"/>
    <dgm:cxn modelId="{C4CE69D7-4E09-4629-85CA-942ECD68AD3C}" type="presOf" srcId="{1895FCD1-163C-4755-993C-D55AEAC95673}" destId="{F66FB5AA-3ADE-4CFD-960D-6A7BB9B0ED98}" srcOrd="0" destOrd="0" presId="urn:microsoft.com/office/officeart/2005/8/layout/hierarchy1"/>
    <dgm:cxn modelId="{0EF26AD3-88CD-41B0-969F-10DAEF81CF90}" type="presOf" srcId="{158FEEC5-2317-410E-A986-C2F67BB883D0}" destId="{638E04C9-36BA-40EC-9116-EA6BC2D2366D}" srcOrd="0" destOrd="0" presId="urn:microsoft.com/office/officeart/2005/8/layout/hierarchy1"/>
    <dgm:cxn modelId="{97FC6E0C-C972-4050-B747-E2071D42E642}" type="presParOf" srcId="{79991047-0203-4FB4-815C-1814DB5D090F}" destId="{5E00E00D-3857-4C19-A440-BF75608EE677}" srcOrd="0" destOrd="0" presId="urn:microsoft.com/office/officeart/2005/8/layout/hierarchy1"/>
    <dgm:cxn modelId="{67BF9F4E-64EA-446F-8931-494CBC68DF29}" type="presParOf" srcId="{5E00E00D-3857-4C19-A440-BF75608EE677}" destId="{FE66F2A0-E5A6-4F2C-82C0-E6F1C7A71640}" srcOrd="0" destOrd="0" presId="urn:microsoft.com/office/officeart/2005/8/layout/hierarchy1"/>
    <dgm:cxn modelId="{6C590B2D-C9DA-4474-9991-0B13C72742B6}" type="presParOf" srcId="{FE66F2A0-E5A6-4F2C-82C0-E6F1C7A71640}" destId="{EBE48338-379C-4BB4-A5C9-523D57E8E44B}" srcOrd="0" destOrd="0" presId="urn:microsoft.com/office/officeart/2005/8/layout/hierarchy1"/>
    <dgm:cxn modelId="{EB499C41-8767-4155-87C3-0CEEEFD8CDEA}" type="presParOf" srcId="{FE66F2A0-E5A6-4F2C-82C0-E6F1C7A71640}" destId="{F4B40930-4BB4-48F1-8FFD-ABA79B3343CC}" srcOrd="1" destOrd="0" presId="urn:microsoft.com/office/officeart/2005/8/layout/hierarchy1"/>
    <dgm:cxn modelId="{CFCC709E-6372-4EB3-9FB9-433EE18ADD12}" type="presParOf" srcId="{5E00E00D-3857-4C19-A440-BF75608EE677}" destId="{2F0A4BC7-743C-4760-94E5-B29B9B6EAB7B}" srcOrd="1" destOrd="0" presId="urn:microsoft.com/office/officeart/2005/8/layout/hierarchy1"/>
    <dgm:cxn modelId="{4C53272B-B56D-4AE7-84A8-70D73D3D5D7C}" type="presParOf" srcId="{79991047-0203-4FB4-815C-1814DB5D090F}" destId="{1BF9BECD-9C4B-491E-827D-36B186DD1388}" srcOrd="1" destOrd="0" presId="urn:microsoft.com/office/officeart/2005/8/layout/hierarchy1"/>
    <dgm:cxn modelId="{CB4820C2-8DCB-4D45-98F9-6C7D4A08C6B9}" type="presParOf" srcId="{1BF9BECD-9C4B-491E-827D-36B186DD1388}" destId="{6609A14A-B722-4D9A-8916-855E80FD1DAA}" srcOrd="0" destOrd="0" presId="urn:microsoft.com/office/officeart/2005/8/layout/hierarchy1"/>
    <dgm:cxn modelId="{80C5FFF3-EBD9-4497-95D9-DDEDDC2A13BA}" type="presParOf" srcId="{6609A14A-B722-4D9A-8916-855E80FD1DAA}" destId="{366D98D4-7A53-45B1-90E5-95A60BD2412E}" srcOrd="0" destOrd="0" presId="urn:microsoft.com/office/officeart/2005/8/layout/hierarchy1"/>
    <dgm:cxn modelId="{EFA3C223-22E3-4CA4-BE62-B8A52723F0AF}" type="presParOf" srcId="{6609A14A-B722-4D9A-8916-855E80FD1DAA}" destId="{78D933D8-BA48-4D71-9A57-DF9633D184ED}" srcOrd="1" destOrd="0" presId="urn:microsoft.com/office/officeart/2005/8/layout/hierarchy1"/>
    <dgm:cxn modelId="{97AB2410-18DF-45A5-831D-D4F5C2BB3C7F}" type="presParOf" srcId="{1BF9BECD-9C4B-491E-827D-36B186DD1388}" destId="{33986D01-ECC6-4293-A8E1-C26ACA0B838C}" srcOrd="1" destOrd="0" presId="urn:microsoft.com/office/officeart/2005/8/layout/hierarchy1"/>
    <dgm:cxn modelId="{282D4C67-19FE-4EB1-8E5E-1A83E4F35541}" type="presParOf" srcId="{33986D01-ECC6-4293-A8E1-C26ACA0B838C}" destId="{05B6CA91-B226-4E5B-948F-398345F3557D}" srcOrd="0" destOrd="0" presId="urn:microsoft.com/office/officeart/2005/8/layout/hierarchy1"/>
    <dgm:cxn modelId="{46EBB0F4-AC8A-449C-BB6F-ECF237AC6676}" type="presParOf" srcId="{33986D01-ECC6-4293-A8E1-C26ACA0B838C}" destId="{21E22C9E-7CF0-4428-A545-B1185050A044}" srcOrd="1" destOrd="0" presId="urn:microsoft.com/office/officeart/2005/8/layout/hierarchy1"/>
    <dgm:cxn modelId="{9A6D263B-6556-423A-BFD0-714201C03785}" type="presParOf" srcId="{21E22C9E-7CF0-4428-A545-B1185050A044}" destId="{F0E9F4D6-4C3C-49C6-9770-1890FCE7EC68}" srcOrd="0" destOrd="0" presId="urn:microsoft.com/office/officeart/2005/8/layout/hierarchy1"/>
    <dgm:cxn modelId="{74E4AEB6-8574-46EC-9C28-66C1E8DC9B17}" type="presParOf" srcId="{F0E9F4D6-4C3C-49C6-9770-1890FCE7EC68}" destId="{90B5B856-CCDA-49F8-8BFE-B12F7A5289DD}" srcOrd="0" destOrd="0" presId="urn:microsoft.com/office/officeart/2005/8/layout/hierarchy1"/>
    <dgm:cxn modelId="{06CC627E-6F04-44E0-A61F-319655194C68}" type="presParOf" srcId="{F0E9F4D6-4C3C-49C6-9770-1890FCE7EC68}" destId="{F66FB5AA-3ADE-4CFD-960D-6A7BB9B0ED98}" srcOrd="1" destOrd="0" presId="urn:microsoft.com/office/officeart/2005/8/layout/hierarchy1"/>
    <dgm:cxn modelId="{DBCE4DEA-8897-45FA-805A-4D8FF867D750}" type="presParOf" srcId="{21E22C9E-7CF0-4428-A545-B1185050A044}" destId="{2AB09690-EE28-4C2A-AE8F-9CA4D92D0F2E}" srcOrd="1" destOrd="0" presId="urn:microsoft.com/office/officeart/2005/8/layout/hierarchy1"/>
    <dgm:cxn modelId="{86147F1A-84D7-47E2-B28F-03727B2CE601}" type="presParOf" srcId="{2AB09690-EE28-4C2A-AE8F-9CA4D92D0F2E}" destId="{638E04C9-36BA-40EC-9116-EA6BC2D2366D}" srcOrd="0" destOrd="0" presId="urn:microsoft.com/office/officeart/2005/8/layout/hierarchy1"/>
    <dgm:cxn modelId="{B6ADF79F-22E0-4A13-8C16-E9D38D94F599}" type="presParOf" srcId="{2AB09690-EE28-4C2A-AE8F-9CA4D92D0F2E}" destId="{A7A237CC-9C97-489A-ADC1-0DA6F4531456}" srcOrd="1" destOrd="0" presId="urn:microsoft.com/office/officeart/2005/8/layout/hierarchy1"/>
    <dgm:cxn modelId="{BDB4F616-17FE-4B81-8E80-C27B61F2C387}" type="presParOf" srcId="{A7A237CC-9C97-489A-ADC1-0DA6F4531456}" destId="{C0A78AB6-AE97-4F3A-87E3-5854925880E8}" srcOrd="0" destOrd="0" presId="urn:microsoft.com/office/officeart/2005/8/layout/hierarchy1"/>
    <dgm:cxn modelId="{82EB4491-1B00-4ED2-B1FC-408BCF738FD2}" type="presParOf" srcId="{C0A78AB6-AE97-4F3A-87E3-5854925880E8}" destId="{43E31E92-AAA5-4393-A9C7-FF92C7B27737}" srcOrd="0" destOrd="0" presId="urn:microsoft.com/office/officeart/2005/8/layout/hierarchy1"/>
    <dgm:cxn modelId="{C6364252-3E01-4EFA-8F8E-6DB7A19D34A4}" type="presParOf" srcId="{C0A78AB6-AE97-4F3A-87E3-5854925880E8}" destId="{1214D58F-5CED-4559-9C6C-0110EEFE1226}" srcOrd="1" destOrd="0" presId="urn:microsoft.com/office/officeart/2005/8/layout/hierarchy1"/>
    <dgm:cxn modelId="{02F846A7-501F-4584-8E1B-9EFDC8AF38A3}" type="presParOf" srcId="{A7A237CC-9C97-489A-ADC1-0DA6F4531456}" destId="{A5F13A45-6DAF-4A07-8410-F54648F0183B}" srcOrd="1" destOrd="0" presId="urn:microsoft.com/office/officeart/2005/8/layout/hierarchy1"/>
    <dgm:cxn modelId="{17DEED83-25D4-4250-8C87-1CA78D77A385}" type="presParOf" srcId="{2AB09690-EE28-4C2A-AE8F-9CA4D92D0F2E}" destId="{1379308D-253B-4D00-9989-79307BCF3471}" srcOrd="2" destOrd="0" presId="urn:microsoft.com/office/officeart/2005/8/layout/hierarchy1"/>
    <dgm:cxn modelId="{03E6C910-A335-4141-9C60-CB2DEF01AC13}" type="presParOf" srcId="{2AB09690-EE28-4C2A-AE8F-9CA4D92D0F2E}" destId="{3D1396AE-7D66-460F-BF82-11EE24AA1EDC}" srcOrd="3" destOrd="0" presId="urn:microsoft.com/office/officeart/2005/8/layout/hierarchy1"/>
    <dgm:cxn modelId="{AAA5DB7D-BC94-47F3-B60C-1DC6F772CAB7}" type="presParOf" srcId="{3D1396AE-7D66-460F-BF82-11EE24AA1EDC}" destId="{B5687D57-0F2C-4AEB-BC4D-B7A3664FA4E5}" srcOrd="0" destOrd="0" presId="urn:microsoft.com/office/officeart/2005/8/layout/hierarchy1"/>
    <dgm:cxn modelId="{7D74ABFE-09DC-41B2-A5BE-663A24F73E99}" type="presParOf" srcId="{B5687D57-0F2C-4AEB-BC4D-B7A3664FA4E5}" destId="{602F5EE1-6CEC-476C-9E32-AFEDA272DC75}" srcOrd="0" destOrd="0" presId="urn:microsoft.com/office/officeart/2005/8/layout/hierarchy1"/>
    <dgm:cxn modelId="{6FCC60F0-B4E1-40EF-82CA-8301A48B7CF2}" type="presParOf" srcId="{B5687D57-0F2C-4AEB-BC4D-B7A3664FA4E5}" destId="{D4C96716-7E57-46B3-9858-5BA9EA3C3CD8}" srcOrd="1" destOrd="0" presId="urn:microsoft.com/office/officeart/2005/8/layout/hierarchy1"/>
    <dgm:cxn modelId="{3C1D5EC4-11E6-4E03-AE3E-ED625F733F0F}" type="presParOf" srcId="{3D1396AE-7D66-460F-BF82-11EE24AA1EDC}" destId="{CE567DCD-79CE-49A8-9B4B-B7CD2698FBAF}" srcOrd="1" destOrd="0" presId="urn:microsoft.com/office/officeart/2005/8/layout/hierarchy1"/>
    <dgm:cxn modelId="{C595F325-49BF-48EF-8126-5292F3DBDC8E}" type="presParOf" srcId="{33986D01-ECC6-4293-A8E1-C26ACA0B838C}" destId="{EC268B19-595F-4F8E-B58B-295A9B73D1AD}" srcOrd="2" destOrd="0" presId="urn:microsoft.com/office/officeart/2005/8/layout/hierarchy1"/>
    <dgm:cxn modelId="{5A8C729E-99C0-4B0F-BC1C-EA40DCB4BE9C}" type="presParOf" srcId="{33986D01-ECC6-4293-A8E1-C26ACA0B838C}" destId="{11EC63FC-6609-410A-BD4A-37810FD3AE80}" srcOrd="3" destOrd="0" presId="urn:microsoft.com/office/officeart/2005/8/layout/hierarchy1"/>
    <dgm:cxn modelId="{76EF38B4-F19C-44CD-98EE-C24E9C0C939E}" type="presParOf" srcId="{11EC63FC-6609-410A-BD4A-37810FD3AE80}" destId="{638A4714-DF11-4530-9380-06B8193B1E3F}" srcOrd="0" destOrd="0" presId="urn:microsoft.com/office/officeart/2005/8/layout/hierarchy1"/>
    <dgm:cxn modelId="{DC3DF797-286B-416C-869C-3198B0A5A988}" type="presParOf" srcId="{638A4714-DF11-4530-9380-06B8193B1E3F}" destId="{A9A1C201-3A41-4DB4-B9DD-1BA2CA473934}" srcOrd="0" destOrd="0" presId="urn:microsoft.com/office/officeart/2005/8/layout/hierarchy1"/>
    <dgm:cxn modelId="{BE67CEE9-D2EA-45E9-A254-F3E1AC3D637A}" type="presParOf" srcId="{638A4714-DF11-4530-9380-06B8193B1E3F}" destId="{9224BFF6-A311-490C-A88A-FC0B6A18941E}" srcOrd="1" destOrd="0" presId="urn:microsoft.com/office/officeart/2005/8/layout/hierarchy1"/>
    <dgm:cxn modelId="{E2C4B61A-0079-4AE3-B60E-EA6D3C96AA8F}" type="presParOf" srcId="{11EC63FC-6609-410A-BD4A-37810FD3AE80}" destId="{7E1ED43F-D67F-4E12-92E8-1A002E50CD89}" srcOrd="1" destOrd="0" presId="urn:microsoft.com/office/officeart/2005/8/layout/hierarchy1"/>
    <dgm:cxn modelId="{B88830ED-18C8-40CE-8B27-178D485C00FB}" type="presParOf" srcId="{7E1ED43F-D67F-4E12-92E8-1A002E50CD89}" destId="{454D86EA-2714-477F-AA65-B0D9C7B49FC3}" srcOrd="0" destOrd="0" presId="urn:microsoft.com/office/officeart/2005/8/layout/hierarchy1"/>
    <dgm:cxn modelId="{0E47329B-908C-47D2-B50A-056DB9E1653D}" type="presParOf" srcId="{7E1ED43F-D67F-4E12-92E8-1A002E50CD89}" destId="{7A1A62DE-0C7C-4CBD-ABD0-642D65E863EF}" srcOrd="1" destOrd="0" presId="urn:microsoft.com/office/officeart/2005/8/layout/hierarchy1"/>
    <dgm:cxn modelId="{2D560D80-C096-4E1E-B3A3-62038EE738D3}" type="presParOf" srcId="{7A1A62DE-0C7C-4CBD-ABD0-642D65E863EF}" destId="{A80D13D2-B42B-4B6B-AB63-018F98C70DE9}" srcOrd="0" destOrd="0" presId="urn:microsoft.com/office/officeart/2005/8/layout/hierarchy1"/>
    <dgm:cxn modelId="{D374455B-C249-4087-96D8-A3ABDDD1A7B3}" type="presParOf" srcId="{A80D13D2-B42B-4B6B-AB63-018F98C70DE9}" destId="{26084CFB-285C-406D-97D6-97B1DC6F5C13}" srcOrd="0" destOrd="0" presId="urn:microsoft.com/office/officeart/2005/8/layout/hierarchy1"/>
    <dgm:cxn modelId="{6825760A-A5EF-47FD-8AE4-D2FB41D7B9C7}" type="presParOf" srcId="{A80D13D2-B42B-4B6B-AB63-018F98C70DE9}" destId="{0884B8D2-8181-4E75-A14E-A217380BE3FC}" srcOrd="1" destOrd="0" presId="urn:microsoft.com/office/officeart/2005/8/layout/hierarchy1"/>
    <dgm:cxn modelId="{F0B69A0D-353D-423C-BBF2-0DD7C45D34C0}" type="presParOf" srcId="{7A1A62DE-0C7C-4CBD-ABD0-642D65E863EF}" destId="{6FCFFC1A-5621-42B7-A5E2-773670FDC34C}" srcOrd="1" destOrd="0" presId="urn:microsoft.com/office/officeart/2005/8/layout/hierarchy1"/>
    <dgm:cxn modelId="{CDAFCABC-03C8-4F90-8DE3-B025624A738A}" type="presParOf" srcId="{7E1ED43F-D67F-4E12-92E8-1A002E50CD89}" destId="{C2A83878-E12A-44FF-BC6A-A0191E4CD278}" srcOrd="2" destOrd="0" presId="urn:microsoft.com/office/officeart/2005/8/layout/hierarchy1"/>
    <dgm:cxn modelId="{3460072D-9951-4322-8A2B-D2E4D1EEE13D}" type="presParOf" srcId="{7E1ED43F-D67F-4E12-92E8-1A002E50CD89}" destId="{2BA39228-3E8E-49FC-8E96-B6EF21883C00}" srcOrd="3" destOrd="0" presId="urn:microsoft.com/office/officeart/2005/8/layout/hierarchy1"/>
    <dgm:cxn modelId="{3ABCCA3C-AD23-4286-B3F6-1B0B09A5DBE6}" type="presParOf" srcId="{2BA39228-3E8E-49FC-8E96-B6EF21883C00}" destId="{67730663-194E-4EC0-A96E-E6A1669A218B}" srcOrd="0" destOrd="0" presId="urn:microsoft.com/office/officeart/2005/8/layout/hierarchy1"/>
    <dgm:cxn modelId="{694B7E6B-45CF-46BC-85FE-7A7B0B4E344D}" type="presParOf" srcId="{67730663-194E-4EC0-A96E-E6A1669A218B}" destId="{72B943B4-70E1-43C1-B32F-192DE938C8E7}" srcOrd="0" destOrd="0" presId="urn:microsoft.com/office/officeart/2005/8/layout/hierarchy1"/>
    <dgm:cxn modelId="{5999CE73-7939-4B2C-B1E3-5B0A5894084F}" type="presParOf" srcId="{67730663-194E-4EC0-A96E-E6A1669A218B}" destId="{3EEE91F2-F822-4337-85D0-C5A1B51A3AE6}" srcOrd="1" destOrd="0" presId="urn:microsoft.com/office/officeart/2005/8/layout/hierarchy1"/>
    <dgm:cxn modelId="{829D9E64-93DF-43D6-97E7-945110EEDF77}" type="presParOf" srcId="{2BA39228-3E8E-49FC-8E96-B6EF21883C00}" destId="{B8D5A67D-EB1A-4897-979E-5850B32E9EB5}" srcOrd="1" destOrd="0" presId="urn:microsoft.com/office/officeart/2005/8/layout/hierarchy1"/>
    <dgm:cxn modelId="{009D65D9-87E0-43D6-A750-8384F09C4BCE}" type="presParOf" srcId="{79991047-0203-4FB4-815C-1814DB5D090F}" destId="{FB4CEA8A-5415-4E06-875F-F140659EC0E2}" srcOrd="2" destOrd="0" presId="urn:microsoft.com/office/officeart/2005/8/layout/hierarchy1"/>
    <dgm:cxn modelId="{4251743C-7CDD-442F-B2A9-2CDD91F17198}" type="presParOf" srcId="{FB4CEA8A-5415-4E06-875F-F140659EC0E2}" destId="{BD16C330-4099-4D52-BB7E-EE7A522F81DD}" srcOrd="0" destOrd="0" presId="urn:microsoft.com/office/officeart/2005/8/layout/hierarchy1"/>
    <dgm:cxn modelId="{4C7E8C56-EFE4-4178-8108-2584F3798890}" type="presParOf" srcId="{BD16C330-4099-4D52-BB7E-EE7A522F81DD}" destId="{09B64EA5-313F-467A-A020-F8A80DC4F107}" srcOrd="0" destOrd="0" presId="urn:microsoft.com/office/officeart/2005/8/layout/hierarchy1"/>
    <dgm:cxn modelId="{83CC0475-7B18-454D-BF86-D73289D2E701}" type="presParOf" srcId="{BD16C330-4099-4D52-BB7E-EE7A522F81DD}" destId="{5D201354-04DC-49F4-B025-2350134673B0}" srcOrd="1" destOrd="0" presId="urn:microsoft.com/office/officeart/2005/8/layout/hierarchy1"/>
    <dgm:cxn modelId="{7F63DD7C-08CA-49E5-8724-F38915C75189}" type="presParOf" srcId="{FB4CEA8A-5415-4E06-875F-F140659EC0E2}" destId="{FEC5987A-D492-4FBF-A930-B64D399614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66CC7D-F9B4-4CF4-9322-3F2A309B049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06467-C4F2-4EE9-813A-D61798FDB4E7}">
      <dgm:prSet phldrT="[Текст]" custT="1"/>
      <dgm:spPr/>
      <dgm:t>
        <a:bodyPr/>
        <a:lstStyle/>
        <a:p>
          <a:r>
            <a:rPr lang="ru-RU" sz="1600" b="1" dirty="0">
              <a:latin typeface="Circe Bold"/>
            </a:rPr>
            <a:t>Координационный совет проекта</a:t>
          </a:r>
        </a:p>
        <a:p>
          <a:r>
            <a:rPr lang="ru-RU" sz="1200" dirty="0">
              <a:latin typeface="Circe Bold"/>
            </a:rPr>
            <a:t>(ДО, ИРО, </a:t>
          </a:r>
          <a:r>
            <a:rPr lang="ru-RU" sz="1200" dirty="0" err="1">
              <a:latin typeface="Circe Bold"/>
            </a:rPr>
            <a:t>ЦОиККО</a:t>
          </a:r>
          <a:r>
            <a:rPr lang="ru-RU" sz="1200" dirty="0">
              <a:latin typeface="Circe Bold"/>
            </a:rPr>
            <a:t>) </a:t>
          </a:r>
        </a:p>
      </dgm:t>
    </dgm:pt>
    <dgm:pt modelId="{4AC03F4F-D5A8-4B5C-A02B-9B266B8D1872}" type="parTrans" cxnId="{5FBBE798-74EE-48B8-AEDC-43F26CFF81B0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6BC91E27-8353-4F73-8357-B632EA93B876}" type="sibTrans" cxnId="{5FBBE798-74EE-48B8-AEDC-43F26CFF81B0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1895FCD1-163C-4755-993C-D55AEAC95673}">
      <dgm:prSet phldrT="[Текст]" custT="1"/>
      <dgm:spPr/>
      <dgm:t>
        <a:bodyPr/>
        <a:lstStyle/>
        <a:p>
          <a:r>
            <a:rPr lang="ru-RU" sz="1200" b="1" dirty="0">
              <a:latin typeface="Circe Bold"/>
            </a:rPr>
            <a:t>РГ ШНОР</a:t>
          </a:r>
        </a:p>
        <a:p>
          <a:r>
            <a:rPr lang="ru-RU" sz="1200" dirty="0">
              <a:latin typeface="Circe Bold"/>
            </a:rPr>
            <a:t>(ЦОМ)</a:t>
          </a:r>
        </a:p>
      </dgm:t>
    </dgm:pt>
    <dgm:pt modelId="{781CEFCA-AD75-476B-A57A-35EA0E02F5B0}" type="parTrans" cxnId="{DD10A596-8BA7-4660-A488-8C2641895B3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948DCF7-5B81-4058-8706-1787E6D46499}" type="sibTrans" cxnId="{DD10A596-8BA7-4660-A488-8C2641895B3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7E2D9D9A-403E-480B-ADF9-3186AA09A261}">
      <dgm:prSet phldrT="[Текст]" custT="1"/>
      <dgm:spPr/>
      <dgm:t>
        <a:bodyPr/>
        <a:lstStyle/>
        <a:p>
          <a:r>
            <a:rPr lang="ru-RU" sz="1100" b="1" dirty="0">
              <a:latin typeface="Circe Bold"/>
            </a:rPr>
            <a:t>Аналитическая записка по результатам идентификации </a:t>
          </a:r>
          <a:r>
            <a:rPr lang="ru-RU" sz="1100" b="1" dirty="0" smtClean="0">
              <a:latin typeface="Circe Bold"/>
            </a:rPr>
            <a:t>ШНОР и ШНСУ </a:t>
          </a:r>
          <a:endParaRPr lang="ru-RU" sz="1100" b="1" dirty="0">
            <a:latin typeface="Circe Bold"/>
          </a:endParaRPr>
        </a:p>
      </dgm:t>
    </dgm:pt>
    <dgm:pt modelId="{158FEEC5-2317-410E-A986-C2F67BB883D0}" type="parTrans" cxnId="{DD3BC54D-7A48-4CC0-BAE2-F1B8A3A0015A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B360D7AB-1634-43EC-94C1-32FEB1C1267B}" type="sibTrans" cxnId="{DD3BC54D-7A48-4CC0-BAE2-F1B8A3A0015A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A66D54E0-6575-4073-820D-B148BD2E2722}">
      <dgm:prSet phldrT="[Текст]" custT="1"/>
      <dgm:spPr/>
      <dgm:t>
        <a:bodyPr/>
        <a:lstStyle/>
        <a:p>
          <a:r>
            <a:rPr lang="ru-RU" sz="1200" b="1" dirty="0">
              <a:latin typeface="Circe Bold"/>
            </a:rPr>
            <a:t>РГ ШНСУ</a:t>
          </a:r>
        </a:p>
        <a:p>
          <a:r>
            <a:rPr lang="ru-RU" sz="1200" dirty="0">
              <a:latin typeface="Circe Bold"/>
            </a:rPr>
            <a:t>(ЦРИИ)</a:t>
          </a:r>
        </a:p>
      </dgm:t>
    </dgm:pt>
    <dgm:pt modelId="{27563FB1-C887-4576-A782-4F98E7AEBE1A}" type="parTrans" cxnId="{7BBE4E0D-7B3D-4821-8086-D452956592D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08E13D1A-3005-4B84-9BA6-78A088390CCE}" type="sibTrans" cxnId="{7BBE4E0D-7B3D-4821-8086-D452956592DC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1DC6110A-143D-47FD-9CBF-5D1893FC6E70}">
      <dgm:prSet custT="1"/>
      <dgm:spPr/>
      <dgm:t>
        <a:bodyPr/>
        <a:lstStyle/>
        <a:p>
          <a:r>
            <a:rPr lang="ru-RU" sz="1100" b="1" dirty="0">
              <a:latin typeface="Circe Bold"/>
            </a:rPr>
            <a:t>Вариативная модель поддержки </a:t>
          </a:r>
          <a:r>
            <a:rPr lang="ru-RU" sz="1100" b="1" dirty="0" smtClean="0">
              <a:latin typeface="Circe Bold"/>
            </a:rPr>
            <a:t>ШНСУ и ШНСУ </a:t>
          </a:r>
          <a:endParaRPr lang="ru-RU" sz="1100" b="1" dirty="0">
            <a:latin typeface="Circe Bold"/>
          </a:endParaRPr>
        </a:p>
      </dgm:t>
    </dgm:pt>
    <dgm:pt modelId="{6B59A1CC-1989-4FE8-AC70-759B74077276}" type="parTrans" cxnId="{E32250E0-D511-4305-A059-2CC94CC8C7E2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E10BA7F2-6280-4BF8-A28B-BD6D6A27336B}" type="sibTrans" cxnId="{E32250E0-D511-4305-A059-2CC94CC8C7E2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692B192F-348D-4D6A-A12C-023532085FE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Концепция проекта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Базовая модель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Региональная программа поддержки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Программа мониторинга результативности ШНОР и ШНСУ</a:t>
          </a:r>
        </a:p>
      </dgm:t>
    </dgm:pt>
    <dgm:pt modelId="{F4DAC996-40C8-467E-BAA6-ABBED198848E}" type="parTrans" cxnId="{8390D76D-A935-4464-806B-A33F4EA0A3C4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E7130DE4-DCA8-402D-A11B-1648D67BA2C6}" type="sibTrans" cxnId="{8390D76D-A935-4464-806B-A33F4EA0A3C4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33F0625-1FEA-4B8A-8E7C-CA2090197CD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Инструментарий идентификации ШНОР и ШНСУ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Проведение идентификации ШНОР и ШНСУ ЯО (100% школ ЯО)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Circe Bold"/>
            </a:rPr>
            <a:t>- Рейтинг школ ЯО по интегральным показателям </a:t>
          </a:r>
          <a:r>
            <a:rPr lang="ru-RU" sz="1200" b="1" dirty="0">
              <a:latin typeface="Circe Bold"/>
            </a:rPr>
            <a:t>ОИП и ИСБШ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200" b="0" dirty="0">
              <a:latin typeface="Circe Bold"/>
            </a:rPr>
            <a:t>- Выявление школ со стабильно высокими результатами</a:t>
          </a:r>
        </a:p>
      </dgm:t>
    </dgm:pt>
    <dgm:pt modelId="{C7317F8A-358C-4D5C-BAC9-8BC51E18EBA9}" type="parTrans" cxnId="{9D6AE07D-65FA-4322-9F23-690CC7BDC59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0AC1AE38-6A24-48F0-8C29-A46649917F16}" type="sibTrans" cxnId="{9D6AE07D-65FA-4322-9F23-690CC7BDC59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52F6ED04-79F0-4C2E-B79E-887CB3FE123B}">
      <dgm:prSet custT="1"/>
      <dgm:spPr/>
      <dgm:t>
        <a:bodyPr/>
        <a:lstStyle/>
        <a:p>
          <a:r>
            <a:rPr lang="ru-RU" sz="1100" b="1" dirty="0">
              <a:latin typeface="Circe Bold"/>
            </a:rPr>
            <a:t>Программа мониторинга результативности </a:t>
          </a:r>
          <a:r>
            <a:rPr lang="ru-RU" sz="1100" b="1" dirty="0" smtClean="0">
              <a:latin typeface="Circe Bold"/>
            </a:rPr>
            <a:t>ШНОР и ШНСУ </a:t>
          </a:r>
          <a:endParaRPr lang="ru-RU" sz="1100" b="1" dirty="0">
            <a:latin typeface="Circe Bold"/>
          </a:endParaRPr>
        </a:p>
      </dgm:t>
    </dgm:pt>
    <dgm:pt modelId="{176C15F3-ED7C-4248-9A1F-005CD7363E0A}" type="parTrans" cxnId="{6C04314B-B631-4965-A0A5-179F849F86A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3008D1D-0B85-443C-8DAC-7407D7619DD7}" type="sibTrans" cxnId="{6C04314B-B631-4965-A0A5-179F849F86AD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ADADB103-ABF5-40BD-8E9A-EDB31D759E55}">
      <dgm:prSet custT="1"/>
      <dgm:spPr/>
      <dgm:t>
        <a:bodyPr/>
        <a:lstStyle/>
        <a:p>
          <a:r>
            <a:rPr lang="ru-RU" sz="1100" b="1" dirty="0" smtClean="0">
              <a:latin typeface="Circe Bold"/>
            </a:rPr>
            <a:t>Курсы </a:t>
          </a:r>
          <a:r>
            <a:rPr lang="ru-RU" sz="1100" b="1" dirty="0">
              <a:latin typeface="Circe Bold"/>
            </a:rPr>
            <a:t>ППК для команд управленцев и </a:t>
          </a:r>
          <a:r>
            <a:rPr lang="ru-RU" sz="1100" b="1" dirty="0" smtClean="0">
              <a:latin typeface="Circe Bold"/>
            </a:rPr>
            <a:t>педагогов ШНСУ и ШНСУ </a:t>
          </a:r>
          <a:endParaRPr lang="ru-RU" sz="1100" b="1" dirty="0">
            <a:latin typeface="Circe Bold"/>
          </a:endParaRPr>
        </a:p>
      </dgm:t>
    </dgm:pt>
    <dgm:pt modelId="{2DC2D144-66C1-4312-ACEC-17B01412EA38}" type="parTrans" cxnId="{91F2B178-BE80-4B23-833C-64C6C119AE6F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862C14AA-1A17-49E8-A02B-2436BFC94268}" type="sibTrans" cxnId="{91F2B178-BE80-4B23-833C-64C6C119AE6F}">
      <dgm:prSet/>
      <dgm:spPr/>
      <dgm:t>
        <a:bodyPr/>
        <a:lstStyle/>
        <a:p>
          <a:endParaRPr lang="ru-RU" sz="1200">
            <a:latin typeface="Circe Bold"/>
          </a:endParaRPr>
        </a:p>
      </dgm:t>
    </dgm:pt>
    <dgm:pt modelId="{1049EEC8-5671-4C2F-99A7-7D33C251D4A0}">
      <dgm:prSet custT="1"/>
      <dgm:spPr/>
      <dgm:t>
        <a:bodyPr/>
        <a:lstStyle/>
        <a:p>
          <a:r>
            <a:rPr lang="ru-RU" sz="1100" b="1" dirty="0" smtClean="0">
              <a:latin typeface="Circe Bold"/>
            </a:rPr>
            <a:t>Серия семинаров-</a:t>
          </a:r>
          <a:r>
            <a:rPr lang="ru-RU" sz="1100" b="1" dirty="0" err="1" smtClean="0">
              <a:latin typeface="Circe Bold"/>
            </a:rPr>
            <a:t>вебинаров</a:t>
          </a:r>
          <a:endParaRPr lang="ru-RU" sz="1100" b="1" dirty="0">
            <a:latin typeface="Circe Bold"/>
          </a:endParaRPr>
        </a:p>
      </dgm:t>
    </dgm:pt>
    <dgm:pt modelId="{5760F575-A813-4274-936A-2FC82CA49BE6}" type="parTrans" cxnId="{20E46A5A-7E9C-4A11-9AE2-A26439100C10}">
      <dgm:prSet/>
      <dgm:spPr/>
      <dgm:t>
        <a:bodyPr/>
        <a:lstStyle/>
        <a:p>
          <a:endParaRPr lang="ru-RU"/>
        </a:p>
      </dgm:t>
    </dgm:pt>
    <dgm:pt modelId="{FB3EA97B-E137-4F6B-9CF0-EA6972BEBBB2}" type="sibTrans" cxnId="{20E46A5A-7E9C-4A11-9AE2-A26439100C10}">
      <dgm:prSet/>
      <dgm:spPr/>
      <dgm:t>
        <a:bodyPr/>
        <a:lstStyle/>
        <a:p>
          <a:endParaRPr lang="ru-RU"/>
        </a:p>
      </dgm:t>
    </dgm:pt>
    <dgm:pt modelId="{96EA23CF-A021-4779-AC95-253A54751385}">
      <dgm:prSet custT="1"/>
      <dgm:spPr/>
      <dgm:t>
        <a:bodyPr/>
        <a:lstStyle/>
        <a:p>
          <a:endParaRPr lang="ru-RU" sz="1100" dirty="0">
            <a:latin typeface="Circe Bold"/>
          </a:endParaRPr>
        </a:p>
      </dgm:t>
    </dgm:pt>
    <dgm:pt modelId="{F5C3F1DD-4E0A-4E5B-BF8F-929AAE1A2992}" type="parTrans" cxnId="{FFD763FF-30AE-48E3-AC3C-EAF5C6937526}">
      <dgm:prSet/>
      <dgm:spPr/>
      <dgm:t>
        <a:bodyPr/>
        <a:lstStyle/>
        <a:p>
          <a:endParaRPr lang="ru-RU"/>
        </a:p>
      </dgm:t>
    </dgm:pt>
    <dgm:pt modelId="{30F2129A-8B96-42C1-A7E1-C6F236C6006D}" type="sibTrans" cxnId="{FFD763FF-30AE-48E3-AC3C-EAF5C6937526}">
      <dgm:prSet/>
      <dgm:spPr/>
      <dgm:t>
        <a:bodyPr/>
        <a:lstStyle/>
        <a:p>
          <a:endParaRPr lang="ru-RU"/>
        </a:p>
      </dgm:t>
    </dgm:pt>
    <dgm:pt modelId="{79991047-0203-4FB4-815C-1814DB5D090F}" type="pres">
      <dgm:prSet presAssocID="{D066CC7D-F9B4-4CF4-9322-3F2A309B04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00E00D-3857-4C19-A440-BF75608EE677}" type="pres">
      <dgm:prSet presAssocID="{833F0625-1FEA-4B8A-8E7C-CA2090197CD7}" presName="hierRoot1" presStyleCnt="0"/>
      <dgm:spPr/>
    </dgm:pt>
    <dgm:pt modelId="{FE66F2A0-E5A6-4F2C-82C0-E6F1C7A71640}" type="pres">
      <dgm:prSet presAssocID="{833F0625-1FEA-4B8A-8E7C-CA2090197CD7}" presName="composite" presStyleCnt="0"/>
      <dgm:spPr/>
    </dgm:pt>
    <dgm:pt modelId="{EBE48338-379C-4BB4-A5C9-523D57E8E44B}" type="pres">
      <dgm:prSet presAssocID="{833F0625-1FEA-4B8A-8E7C-CA2090197CD7}" presName="background" presStyleLbl="node0" presStyleIdx="0" presStyleCnt="3"/>
      <dgm:spPr/>
    </dgm:pt>
    <dgm:pt modelId="{F4B40930-4BB4-48F1-8FFD-ABA79B3343CC}" type="pres">
      <dgm:prSet presAssocID="{833F0625-1FEA-4B8A-8E7C-CA2090197CD7}" presName="text" presStyleLbl="fgAcc0" presStyleIdx="0" presStyleCnt="3" custScaleX="408140" custScaleY="160279" custLinFactY="-100000" custLinFactNeighborX="-82736" custLinFactNeighborY="-109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A4BC7-743C-4760-94E5-B29B9B6EAB7B}" type="pres">
      <dgm:prSet presAssocID="{833F0625-1FEA-4B8A-8E7C-CA2090197CD7}" presName="hierChild2" presStyleCnt="0"/>
      <dgm:spPr/>
    </dgm:pt>
    <dgm:pt modelId="{1BF9BECD-9C4B-491E-827D-36B186DD1388}" type="pres">
      <dgm:prSet presAssocID="{91606467-C4F2-4EE9-813A-D61798FDB4E7}" presName="hierRoot1" presStyleCnt="0"/>
      <dgm:spPr/>
    </dgm:pt>
    <dgm:pt modelId="{6609A14A-B722-4D9A-8916-855E80FD1DAA}" type="pres">
      <dgm:prSet presAssocID="{91606467-C4F2-4EE9-813A-D61798FDB4E7}" presName="composite" presStyleCnt="0"/>
      <dgm:spPr/>
    </dgm:pt>
    <dgm:pt modelId="{366D98D4-7A53-45B1-90E5-95A60BD2412E}" type="pres">
      <dgm:prSet presAssocID="{91606467-C4F2-4EE9-813A-D61798FDB4E7}" presName="background" presStyleLbl="node0" presStyleIdx="1" presStyleCnt="3"/>
      <dgm:spPr/>
    </dgm:pt>
    <dgm:pt modelId="{78D933D8-BA48-4D71-9A57-DF9633D184ED}" type="pres">
      <dgm:prSet presAssocID="{91606467-C4F2-4EE9-813A-D61798FDB4E7}" presName="text" presStyleLbl="fgAcc0" presStyleIdx="1" presStyleCnt="3" custScaleX="238364" custScaleY="143602" custLinFactY="-100000" custLinFactNeighborX="5620" custLinFactNeighborY="-103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86D01-ECC6-4293-A8E1-C26ACA0B838C}" type="pres">
      <dgm:prSet presAssocID="{91606467-C4F2-4EE9-813A-D61798FDB4E7}" presName="hierChild2" presStyleCnt="0"/>
      <dgm:spPr/>
    </dgm:pt>
    <dgm:pt modelId="{05B6CA91-B226-4E5B-948F-398345F3557D}" type="pres">
      <dgm:prSet presAssocID="{781CEFCA-AD75-476B-A57A-35EA0E02F5B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1E22C9E-7CF0-4428-A545-B1185050A044}" type="pres">
      <dgm:prSet presAssocID="{1895FCD1-163C-4755-993C-D55AEAC95673}" presName="hierRoot2" presStyleCnt="0"/>
      <dgm:spPr/>
    </dgm:pt>
    <dgm:pt modelId="{F0E9F4D6-4C3C-49C6-9770-1890FCE7EC68}" type="pres">
      <dgm:prSet presAssocID="{1895FCD1-163C-4755-993C-D55AEAC95673}" presName="composite2" presStyleCnt="0"/>
      <dgm:spPr/>
    </dgm:pt>
    <dgm:pt modelId="{90B5B856-CCDA-49F8-8BFE-B12F7A5289DD}" type="pres">
      <dgm:prSet presAssocID="{1895FCD1-163C-4755-993C-D55AEAC95673}" presName="background2" presStyleLbl="node2" presStyleIdx="0" presStyleCnt="2"/>
      <dgm:spPr/>
    </dgm:pt>
    <dgm:pt modelId="{F66FB5AA-3ADE-4CFD-960D-6A7BB9B0ED98}" type="pres">
      <dgm:prSet presAssocID="{1895FCD1-163C-4755-993C-D55AEAC95673}" presName="text2" presStyleLbl="fgAcc2" presStyleIdx="0" presStyleCnt="2" custScaleX="160977" custScaleY="76473" custLinFactNeighborX="-2619" custLinFactNeighborY="-2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B09690-EE28-4C2A-AE8F-9CA4D92D0F2E}" type="pres">
      <dgm:prSet presAssocID="{1895FCD1-163C-4755-993C-D55AEAC95673}" presName="hierChild3" presStyleCnt="0"/>
      <dgm:spPr/>
    </dgm:pt>
    <dgm:pt modelId="{638E04C9-36BA-40EC-9116-EA6BC2D2366D}" type="pres">
      <dgm:prSet presAssocID="{158FEEC5-2317-410E-A986-C2F67BB883D0}" presName="Name17" presStyleLbl="parChTrans1D3" presStyleIdx="0" presStyleCnt="6"/>
      <dgm:spPr/>
      <dgm:t>
        <a:bodyPr/>
        <a:lstStyle/>
        <a:p>
          <a:endParaRPr lang="ru-RU"/>
        </a:p>
      </dgm:t>
    </dgm:pt>
    <dgm:pt modelId="{A7A237CC-9C97-489A-ADC1-0DA6F4531456}" type="pres">
      <dgm:prSet presAssocID="{7E2D9D9A-403E-480B-ADF9-3186AA09A261}" presName="hierRoot3" presStyleCnt="0"/>
      <dgm:spPr/>
    </dgm:pt>
    <dgm:pt modelId="{C0A78AB6-AE97-4F3A-87E3-5854925880E8}" type="pres">
      <dgm:prSet presAssocID="{7E2D9D9A-403E-480B-ADF9-3186AA09A261}" presName="composite3" presStyleCnt="0"/>
      <dgm:spPr/>
    </dgm:pt>
    <dgm:pt modelId="{43E31E92-AAA5-4393-A9C7-FF92C7B27737}" type="pres">
      <dgm:prSet presAssocID="{7E2D9D9A-403E-480B-ADF9-3186AA09A261}" presName="background3" presStyleLbl="node3" presStyleIdx="0" presStyleCnt="6"/>
      <dgm:spPr/>
    </dgm:pt>
    <dgm:pt modelId="{1214D58F-5CED-4559-9C6C-0110EEFE1226}" type="pres">
      <dgm:prSet presAssocID="{7E2D9D9A-403E-480B-ADF9-3186AA09A261}" presName="text3" presStyleLbl="fgAcc3" presStyleIdx="0" presStyleCnt="6" custScaleX="175380" custScaleY="100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F13A45-6DAF-4A07-8410-F54648F0183B}" type="pres">
      <dgm:prSet presAssocID="{7E2D9D9A-403E-480B-ADF9-3186AA09A261}" presName="hierChild4" presStyleCnt="0"/>
      <dgm:spPr/>
    </dgm:pt>
    <dgm:pt modelId="{1379308D-253B-4D00-9989-79307BCF3471}" type="pres">
      <dgm:prSet presAssocID="{176C15F3-ED7C-4248-9A1F-005CD7363E0A}" presName="Name17" presStyleLbl="parChTrans1D3" presStyleIdx="1" presStyleCnt="6"/>
      <dgm:spPr/>
      <dgm:t>
        <a:bodyPr/>
        <a:lstStyle/>
        <a:p>
          <a:endParaRPr lang="ru-RU"/>
        </a:p>
      </dgm:t>
    </dgm:pt>
    <dgm:pt modelId="{3D1396AE-7D66-460F-BF82-11EE24AA1EDC}" type="pres">
      <dgm:prSet presAssocID="{52F6ED04-79F0-4C2E-B79E-887CB3FE123B}" presName="hierRoot3" presStyleCnt="0"/>
      <dgm:spPr/>
    </dgm:pt>
    <dgm:pt modelId="{B5687D57-0F2C-4AEB-BC4D-B7A3664FA4E5}" type="pres">
      <dgm:prSet presAssocID="{52F6ED04-79F0-4C2E-B79E-887CB3FE123B}" presName="composite3" presStyleCnt="0"/>
      <dgm:spPr/>
    </dgm:pt>
    <dgm:pt modelId="{602F5EE1-6CEC-476C-9E32-AFEDA272DC75}" type="pres">
      <dgm:prSet presAssocID="{52F6ED04-79F0-4C2E-B79E-887CB3FE123B}" presName="background3" presStyleLbl="node3" presStyleIdx="1" presStyleCnt="6"/>
      <dgm:spPr/>
    </dgm:pt>
    <dgm:pt modelId="{D4C96716-7E57-46B3-9858-5BA9EA3C3CD8}" type="pres">
      <dgm:prSet presAssocID="{52F6ED04-79F0-4C2E-B79E-887CB3FE123B}" presName="text3" presStyleLbl="fgAcc3" presStyleIdx="1" presStyleCnt="6" custScaleX="183172" custScaleY="102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567DCD-79CE-49A8-9B4B-B7CD2698FBAF}" type="pres">
      <dgm:prSet presAssocID="{52F6ED04-79F0-4C2E-B79E-887CB3FE123B}" presName="hierChild4" presStyleCnt="0"/>
      <dgm:spPr/>
    </dgm:pt>
    <dgm:pt modelId="{F4D32FC7-7AF1-42C8-BB23-B53B69C34D59}" type="pres">
      <dgm:prSet presAssocID="{5760F575-A813-4274-936A-2FC82CA49BE6}" presName="Name17" presStyleLbl="parChTrans1D3" presStyleIdx="2" presStyleCnt="6"/>
      <dgm:spPr/>
      <dgm:t>
        <a:bodyPr/>
        <a:lstStyle/>
        <a:p>
          <a:endParaRPr lang="ru-RU"/>
        </a:p>
      </dgm:t>
    </dgm:pt>
    <dgm:pt modelId="{9F423AD3-0A29-4FF6-BB56-DAD1B807E09B}" type="pres">
      <dgm:prSet presAssocID="{1049EEC8-5671-4C2F-99A7-7D33C251D4A0}" presName="hierRoot3" presStyleCnt="0"/>
      <dgm:spPr/>
    </dgm:pt>
    <dgm:pt modelId="{4E2F92E8-0ADF-4B31-B441-BE5E21898157}" type="pres">
      <dgm:prSet presAssocID="{1049EEC8-5671-4C2F-99A7-7D33C251D4A0}" presName="composite3" presStyleCnt="0"/>
      <dgm:spPr/>
    </dgm:pt>
    <dgm:pt modelId="{0D41A9D9-65D1-44B6-B2CE-9AAAF587E228}" type="pres">
      <dgm:prSet presAssocID="{1049EEC8-5671-4C2F-99A7-7D33C251D4A0}" presName="background3" presStyleLbl="node3" presStyleIdx="2" presStyleCnt="6"/>
      <dgm:spPr/>
    </dgm:pt>
    <dgm:pt modelId="{DB651FD7-3AF1-49CB-85D9-988EC8F277C0}" type="pres">
      <dgm:prSet presAssocID="{1049EEC8-5671-4C2F-99A7-7D33C251D4A0}" presName="text3" presStyleLbl="fgAcc3" presStyleIdx="2" presStyleCnt="6" custScaleX="160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44E65-9049-49AB-9501-7B592AF3543A}" type="pres">
      <dgm:prSet presAssocID="{1049EEC8-5671-4C2F-99A7-7D33C251D4A0}" presName="hierChild4" presStyleCnt="0"/>
      <dgm:spPr/>
    </dgm:pt>
    <dgm:pt modelId="{EC268B19-595F-4F8E-B58B-295A9B73D1AD}" type="pres">
      <dgm:prSet presAssocID="{27563FB1-C887-4576-A782-4F98E7AEBE1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EC63FC-6609-410A-BD4A-37810FD3AE80}" type="pres">
      <dgm:prSet presAssocID="{A66D54E0-6575-4073-820D-B148BD2E2722}" presName="hierRoot2" presStyleCnt="0"/>
      <dgm:spPr/>
    </dgm:pt>
    <dgm:pt modelId="{638A4714-DF11-4530-9380-06B8193B1E3F}" type="pres">
      <dgm:prSet presAssocID="{A66D54E0-6575-4073-820D-B148BD2E2722}" presName="composite2" presStyleCnt="0"/>
      <dgm:spPr/>
    </dgm:pt>
    <dgm:pt modelId="{A9A1C201-3A41-4DB4-B9DD-1BA2CA473934}" type="pres">
      <dgm:prSet presAssocID="{A66D54E0-6575-4073-820D-B148BD2E2722}" presName="background2" presStyleLbl="node2" presStyleIdx="1" presStyleCnt="2"/>
      <dgm:spPr/>
    </dgm:pt>
    <dgm:pt modelId="{9224BFF6-A311-490C-A88A-FC0B6A18941E}" type="pres">
      <dgm:prSet presAssocID="{A66D54E0-6575-4073-820D-B148BD2E2722}" presName="text2" presStyleLbl="fgAcc2" presStyleIdx="1" presStyleCnt="2" custScaleX="157551" custScaleY="76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1ED43F-D67F-4E12-92E8-1A002E50CD89}" type="pres">
      <dgm:prSet presAssocID="{A66D54E0-6575-4073-820D-B148BD2E2722}" presName="hierChild3" presStyleCnt="0"/>
      <dgm:spPr/>
    </dgm:pt>
    <dgm:pt modelId="{F9EC3B20-C53D-4277-A995-672E2815C5D6}" type="pres">
      <dgm:prSet presAssocID="{F5C3F1DD-4E0A-4E5B-BF8F-929AAE1A2992}" presName="Name17" presStyleLbl="parChTrans1D3" presStyleIdx="3" presStyleCnt="6"/>
      <dgm:spPr/>
      <dgm:t>
        <a:bodyPr/>
        <a:lstStyle/>
        <a:p>
          <a:endParaRPr lang="ru-RU"/>
        </a:p>
      </dgm:t>
    </dgm:pt>
    <dgm:pt modelId="{DFD01B32-BEA2-4752-ACD8-C900F83ED837}" type="pres">
      <dgm:prSet presAssocID="{96EA23CF-A021-4779-AC95-253A54751385}" presName="hierRoot3" presStyleCnt="0"/>
      <dgm:spPr/>
    </dgm:pt>
    <dgm:pt modelId="{AE75F46A-1462-4EB6-B238-E419F0B97E38}" type="pres">
      <dgm:prSet presAssocID="{96EA23CF-A021-4779-AC95-253A54751385}" presName="composite3" presStyleCnt="0"/>
      <dgm:spPr/>
    </dgm:pt>
    <dgm:pt modelId="{06F95B93-C866-4851-9E0C-25CC1254EE4A}" type="pres">
      <dgm:prSet presAssocID="{96EA23CF-A021-4779-AC95-253A54751385}" presName="background3" presStyleLbl="node3" presStyleIdx="3" presStyleCnt="6"/>
      <dgm:spPr/>
    </dgm:pt>
    <dgm:pt modelId="{3A569FD3-BE49-42B8-99C6-AB834B159E9D}" type="pres">
      <dgm:prSet presAssocID="{96EA23CF-A021-4779-AC95-253A54751385}" presName="text3" presStyleLbl="fgAcc3" presStyleIdx="3" presStyleCnt="6" custScaleX="161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CA8BA4-DF4C-41FF-8EBD-DB851214FF82}" type="pres">
      <dgm:prSet presAssocID="{96EA23CF-A021-4779-AC95-253A54751385}" presName="hierChild4" presStyleCnt="0"/>
      <dgm:spPr/>
    </dgm:pt>
    <dgm:pt modelId="{454D86EA-2714-477F-AA65-B0D9C7B49FC3}" type="pres">
      <dgm:prSet presAssocID="{6B59A1CC-1989-4FE8-AC70-759B74077276}" presName="Name17" presStyleLbl="parChTrans1D3" presStyleIdx="4" presStyleCnt="6"/>
      <dgm:spPr/>
      <dgm:t>
        <a:bodyPr/>
        <a:lstStyle/>
        <a:p>
          <a:endParaRPr lang="ru-RU"/>
        </a:p>
      </dgm:t>
    </dgm:pt>
    <dgm:pt modelId="{7A1A62DE-0C7C-4CBD-ABD0-642D65E863EF}" type="pres">
      <dgm:prSet presAssocID="{1DC6110A-143D-47FD-9CBF-5D1893FC6E70}" presName="hierRoot3" presStyleCnt="0"/>
      <dgm:spPr/>
    </dgm:pt>
    <dgm:pt modelId="{A80D13D2-B42B-4B6B-AB63-018F98C70DE9}" type="pres">
      <dgm:prSet presAssocID="{1DC6110A-143D-47FD-9CBF-5D1893FC6E70}" presName="composite3" presStyleCnt="0"/>
      <dgm:spPr/>
    </dgm:pt>
    <dgm:pt modelId="{26084CFB-285C-406D-97D6-97B1DC6F5C13}" type="pres">
      <dgm:prSet presAssocID="{1DC6110A-143D-47FD-9CBF-5D1893FC6E70}" presName="background3" presStyleLbl="node3" presStyleIdx="4" presStyleCnt="6"/>
      <dgm:spPr/>
    </dgm:pt>
    <dgm:pt modelId="{0884B8D2-8181-4E75-A14E-A217380BE3FC}" type="pres">
      <dgm:prSet presAssocID="{1DC6110A-143D-47FD-9CBF-5D1893FC6E70}" presName="text3" presStyleLbl="fgAcc3" presStyleIdx="4" presStyleCnt="6" custScaleX="169182" custScaleY="96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CFFC1A-5621-42B7-A5E2-773670FDC34C}" type="pres">
      <dgm:prSet presAssocID="{1DC6110A-143D-47FD-9CBF-5D1893FC6E70}" presName="hierChild4" presStyleCnt="0"/>
      <dgm:spPr/>
    </dgm:pt>
    <dgm:pt modelId="{C2A83878-E12A-44FF-BC6A-A0191E4CD278}" type="pres">
      <dgm:prSet presAssocID="{2DC2D144-66C1-4312-ACEC-17B01412EA38}" presName="Name17" presStyleLbl="parChTrans1D3" presStyleIdx="5" presStyleCnt="6"/>
      <dgm:spPr/>
      <dgm:t>
        <a:bodyPr/>
        <a:lstStyle/>
        <a:p>
          <a:endParaRPr lang="ru-RU"/>
        </a:p>
      </dgm:t>
    </dgm:pt>
    <dgm:pt modelId="{2BA39228-3E8E-49FC-8E96-B6EF21883C00}" type="pres">
      <dgm:prSet presAssocID="{ADADB103-ABF5-40BD-8E9A-EDB31D759E55}" presName="hierRoot3" presStyleCnt="0"/>
      <dgm:spPr/>
    </dgm:pt>
    <dgm:pt modelId="{67730663-194E-4EC0-A96E-E6A1669A218B}" type="pres">
      <dgm:prSet presAssocID="{ADADB103-ABF5-40BD-8E9A-EDB31D759E55}" presName="composite3" presStyleCnt="0"/>
      <dgm:spPr/>
    </dgm:pt>
    <dgm:pt modelId="{72B943B4-70E1-43C1-B32F-192DE938C8E7}" type="pres">
      <dgm:prSet presAssocID="{ADADB103-ABF5-40BD-8E9A-EDB31D759E55}" presName="background3" presStyleLbl="node3" presStyleIdx="5" presStyleCnt="6"/>
      <dgm:spPr/>
    </dgm:pt>
    <dgm:pt modelId="{3EEE91F2-F822-4337-85D0-C5A1B51A3AE6}" type="pres">
      <dgm:prSet presAssocID="{ADADB103-ABF5-40BD-8E9A-EDB31D759E55}" presName="text3" presStyleLbl="fgAcc3" presStyleIdx="5" presStyleCnt="6" custScaleX="171103" custScaleY="96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D5A67D-EB1A-4897-979E-5850B32E9EB5}" type="pres">
      <dgm:prSet presAssocID="{ADADB103-ABF5-40BD-8E9A-EDB31D759E55}" presName="hierChild4" presStyleCnt="0"/>
      <dgm:spPr/>
    </dgm:pt>
    <dgm:pt modelId="{FB4CEA8A-5415-4E06-875F-F140659EC0E2}" type="pres">
      <dgm:prSet presAssocID="{692B192F-348D-4D6A-A12C-023532085FE0}" presName="hierRoot1" presStyleCnt="0"/>
      <dgm:spPr/>
    </dgm:pt>
    <dgm:pt modelId="{BD16C330-4099-4D52-BB7E-EE7A522F81DD}" type="pres">
      <dgm:prSet presAssocID="{692B192F-348D-4D6A-A12C-023532085FE0}" presName="composite" presStyleCnt="0"/>
      <dgm:spPr/>
    </dgm:pt>
    <dgm:pt modelId="{09B64EA5-313F-467A-A020-F8A80DC4F107}" type="pres">
      <dgm:prSet presAssocID="{692B192F-348D-4D6A-A12C-023532085FE0}" presName="background" presStyleLbl="node0" presStyleIdx="2" presStyleCnt="3"/>
      <dgm:spPr/>
    </dgm:pt>
    <dgm:pt modelId="{5D201354-04DC-49F4-B025-2350134673B0}" type="pres">
      <dgm:prSet presAssocID="{692B192F-348D-4D6A-A12C-023532085FE0}" presName="text" presStyleLbl="fgAcc0" presStyleIdx="2" presStyleCnt="3" custScaleX="370142" custScaleY="156209" custLinFactY="-100000" custLinFactNeighborX="81772" custLinFactNeighborY="-105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5987A-D492-4FBF-A930-B64D399614E3}" type="pres">
      <dgm:prSet presAssocID="{692B192F-348D-4D6A-A12C-023532085FE0}" presName="hierChild2" presStyleCnt="0"/>
      <dgm:spPr/>
    </dgm:pt>
  </dgm:ptLst>
  <dgm:cxnLst>
    <dgm:cxn modelId="{5FBBE798-74EE-48B8-AEDC-43F26CFF81B0}" srcId="{D066CC7D-F9B4-4CF4-9322-3F2A309B0495}" destId="{91606467-C4F2-4EE9-813A-D61798FDB4E7}" srcOrd="1" destOrd="0" parTransId="{4AC03F4F-D5A8-4B5C-A02B-9B266B8D1872}" sibTransId="{6BC91E27-8353-4F73-8357-B632EA93B876}"/>
    <dgm:cxn modelId="{EE62D504-F540-48F6-A9B1-BB1E33E6C52D}" type="presOf" srcId="{7E2D9D9A-403E-480B-ADF9-3186AA09A261}" destId="{1214D58F-5CED-4559-9C6C-0110EEFE1226}" srcOrd="0" destOrd="0" presId="urn:microsoft.com/office/officeart/2005/8/layout/hierarchy1"/>
    <dgm:cxn modelId="{9D6AE07D-65FA-4322-9F23-690CC7BDC59D}" srcId="{D066CC7D-F9B4-4CF4-9322-3F2A309B0495}" destId="{833F0625-1FEA-4B8A-8E7C-CA2090197CD7}" srcOrd="0" destOrd="0" parTransId="{C7317F8A-358C-4D5C-BAC9-8BC51E18EBA9}" sibTransId="{0AC1AE38-6A24-48F0-8C29-A46649917F16}"/>
    <dgm:cxn modelId="{4BE8C873-F205-442E-8A26-323733184DCB}" type="presOf" srcId="{91606467-C4F2-4EE9-813A-D61798FDB4E7}" destId="{78D933D8-BA48-4D71-9A57-DF9633D184ED}" srcOrd="0" destOrd="0" presId="urn:microsoft.com/office/officeart/2005/8/layout/hierarchy1"/>
    <dgm:cxn modelId="{166ADE3B-BAAD-420C-910A-4AB711CDF149}" type="presOf" srcId="{52F6ED04-79F0-4C2E-B79E-887CB3FE123B}" destId="{D4C96716-7E57-46B3-9858-5BA9EA3C3CD8}" srcOrd="0" destOrd="0" presId="urn:microsoft.com/office/officeart/2005/8/layout/hierarchy1"/>
    <dgm:cxn modelId="{3B3D702A-A011-4099-84BA-8A425A131A5B}" type="presOf" srcId="{27563FB1-C887-4576-A782-4F98E7AEBE1A}" destId="{EC268B19-595F-4F8E-B58B-295A9B73D1AD}" srcOrd="0" destOrd="0" presId="urn:microsoft.com/office/officeart/2005/8/layout/hierarchy1"/>
    <dgm:cxn modelId="{8390D76D-A935-4464-806B-A33F4EA0A3C4}" srcId="{D066CC7D-F9B4-4CF4-9322-3F2A309B0495}" destId="{692B192F-348D-4D6A-A12C-023532085FE0}" srcOrd="2" destOrd="0" parTransId="{F4DAC996-40C8-467E-BAA6-ABBED198848E}" sibTransId="{E7130DE4-DCA8-402D-A11B-1648D67BA2C6}"/>
    <dgm:cxn modelId="{6C04314B-B631-4965-A0A5-179F849F86AD}" srcId="{1895FCD1-163C-4755-993C-D55AEAC95673}" destId="{52F6ED04-79F0-4C2E-B79E-887CB3FE123B}" srcOrd="1" destOrd="0" parTransId="{176C15F3-ED7C-4248-9A1F-005CD7363E0A}" sibTransId="{83008D1D-0B85-443C-8DAC-7407D7619DD7}"/>
    <dgm:cxn modelId="{8C4AF2BE-5850-497B-ACAD-435254173DB2}" type="presOf" srcId="{833F0625-1FEA-4B8A-8E7C-CA2090197CD7}" destId="{F4B40930-4BB4-48F1-8FFD-ABA79B3343CC}" srcOrd="0" destOrd="0" presId="urn:microsoft.com/office/officeart/2005/8/layout/hierarchy1"/>
    <dgm:cxn modelId="{BBAC54C6-9CD2-4315-97C2-9A348D82161E}" type="presOf" srcId="{176C15F3-ED7C-4248-9A1F-005CD7363E0A}" destId="{1379308D-253B-4D00-9989-79307BCF3471}" srcOrd="0" destOrd="0" presId="urn:microsoft.com/office/officeart/2005/8/layout/hierarchy1"/>
    <dgm:cxn modelId="{F748D292-29D1-4CBF-A909-C54A6C2DDB24}" type="presOf" srcId="{781CEFCA-AD75-476B-A57A-35EA0E02F5B0}" destId="{05B6CA91-B226-4E5B-948F-398345F3557D}" srcOrd="0" destOrd="0" presId="urn:microsoft.com/office/officeart/2005/8/layout/hierarchy1"/>
    <dgm:cxn modelId="{E32250E0-D511-4305-A059-2CC94CC8C7E2}" srcId="{A66D54E0-6575-4073-820D-B148BD2E2722}" destId="{1DC6110A-143D-47FD-9CBF-5D1893FC6E70}" srcOrd="1" destOrd="0" parTransId="{6B59A1CC-1989-4FE8-AC70-759B74077276}" sibTransId="{E10BA7F2-6280-4BF8-A28B-BD6D6A27336B}"/>
    <dgm:cxn modelId="{173FF43C-EA98-4054-A5B9-698733968FF5}" type="presOf" srcId="{692B192F-348D-4D6A-A12C-023532085FE0}" destId="{5D201354-04DC-49F4-B025-2350134673B0}" srcOrd="0" destOrd="0" presId="urn:microsoft.com/office/officeart/2005/8/layout/hierarchy1"/>
    <dgm:cxn modelId="{20E46A5A-7E9C-4A11-9AE2-A26439100C10}" srcId="{1895FCD1-163C-4755-993C-D55AEAC95673}" destId="{1049EEC8-5671-4C2F-99A7-7D33C251D4A0}" srcOrd="2" destOrd="0" parTransId="{5760F575-A813-4274-936A-2FC82CA49BE6}" sibTransId="{FB3EA97B-E137-4F6B-9CF0-EA6972BEBBB2}"/>
    <dgm:cxn modelId="{BF74E8A2-81B9-4E59-A644-853A2891F01A}" type="presOf" srcId="{6B59A1CC-1989-4FE8-AC70-759B74077276}" destId="{454D86EA-2714-477F-AA65-B0D9C7B49FC3}" srcOrd="0" destOrd="0" presId="urn:microsoft.com/office/officeart/2005/8/layout/hierarchy1"/>
    <dgm:cxn modelId="{5C747317-FF41-46B7-8374-39CCDDBB4A9F}" type="presOf" srcId="{5760F575-A813-4274-936A-2FC82CA49BE6}" destId="{F4D32FC7-7AF1-42C8-BB23-B53B69C34D59}" srcOrd="0" destOrd="0" presId="urn:microsoft.com/office/officeart/2005/8/layout/hierarchy1"/>
    <dgm:cxn modelId="{FFD763FF-30AE-48E3-AC3C-EAF5C6937526}" srcId="{A66D54E0-6575-4073-820D-B148BD2E2722}" destId="{96EA23CF-A021-4779-AC95-253A54751385}" srcOrd="0" destOrd="0" parTransId="{F5C3F1DD-4E0A-4E5B-BF8F-929AAE1A2992}" sibTransId="{30F2129A-8B96-42C1-A7E1-C6F236C6006D}"/>
    <dgm:cxn modelId="{DD3BC54D-7A48-4CC0-BAE2-F1B8A3A0015A}" srcId="{1895FCD1-163C-4755-993C-D55AEAC95673}" destId="{7E2D9D9A-403E-480B-ADF9-3186AA09A261}" srcOrd="0" destOrd="0" parTransId="{158FEEC5-2317-410E-A986-C2F67BB883D0}" sibTransId="{B360D7AB-1634-43EC-94C1-32FEB1C1267B}"/>
    <dgm:cxn modelId="{AE220901-2889-4863-9AD0-020E99F95C9D}" type="presOf" srcId="{1DC6110A-143D-47FD-9CBF-5D1893FC6E70}" destId="{0884B8D2-8181-4E75-A14E-A217380BE3FC}" srcOrd="0" destOrd="0" presId="urn:microsoft.com/office/officeart/2005/8/layout/hierarchy1"/>
    <dgm:cxn modelId="{7BBE4E0D-7B3D-4821-8086-D452956592DC}" srcId="{91606467-C4F2-4EE9-813A-D61798FDB4E7}" destId="{A66D54E0-6575-4073-820D-B148BD2E2722}" srcOrd="1" destOrd="0" parTransId="{27563FB1-C887-4576-A782-4F98E7AEBE1A}" sibTransId="{08E13D1A-3005-4B84-9BA6-78A088390CCE}"/>
    <dgm:cxn modelId="{34F043FB-DF65-4D27-A8CC-3E8DA4FB62E8}" type="presOf" srcId="{2DC2D144-66C1-4312-ACEC-17B01412EA38}" destId="{C2A83878-E12A-44FF-BC6A-A0191E4CD278}" srcOrd="0" destOrd="0" presId="urn:microsoft.com/office/officeart/2005/8/layout/hierarchy1"/>
    <dgm:cxn modelId="{28D02408-6C6E-4C58-AF21-A71EBC4B4F87}" type="presOf" srcId="{1049EEC8-5671-4C2F-99A7-7D33C251D4A0}" destId="{DB651FD7-3AF1-49CB-85D9-988EC8F277C0}" srcOrd="0" destOrd="0" presId="urn:microsoft.com/office/officeart/2005/8/layout/hierarchy1"/>
    <dgm:cxn modelId="{E49F1BE4-742B-449E-BB29-6747C9A7E755}" type="presOf" srcId="{A66D54E0-6575-4073-820D-B148BD2E2722}" destId="{9224BFF6-A311-490C-A88A-FC0B6A18941E}" srcOrd="0" destOrd="0" presId="urn:microsoft.com/office/officeart/2005/8/layout/hierarchy1"/>
    <dgm:cxn modelId="{5A43BD6E-2020-4E3F-AF65-D8AA53A48CD5}" type="presOf" srcId="{D066CC7D-F9B4-4CF4-9322-3F2A309B0495}" destId="{79991047-0203-4FB4-815C-1814DB5D090F}" srcOrd="0" destOrd="0" presId="urn:microsoft.com/office/officeart/2005/8/layout/hierarchy1"/>
    <dgm:cxn modelId="{18F4611D-1574-4451-9395-B24A7017B699}" type="presOf" srcId="{96EA23CF-A021-4779-AC95-253A54751385}" destId="{3A569FD3-BE49-42B8-99C6-AB834B159E9D}" srcOrd="0" destOrd="0" presId="urn:microsoft.com/office/officeart/2005/8/layout/hierarchy1"/>
    <dgm:cxn modelId="{AFCD2B8F-3199-4B1E-8603-0E0BFF5E9DA1}" type="presOf" srcId="{F5C3F1DD-4E0A-4E5B-BF8F-929AAE1A2992}" destId="{F9EC3B20-C53D-4277-A995-672E2815C5D6}" srcOrd="0" destOrd="0" presId="urn:microsoft.com/office/officeart/2005/8/layout/hierarchy1"/>
    <dgm:cxn modelId="{DD10A596-8BA7-4660-A488-8C2641895B3C}" srcId="{91606467-C4F2-4EE9-813A-D61798FDB4E7}" destId="{1895FCD1-163C-4755-993C-D55AEAC95673}" srcOrd="0" destOrd="0" parTransId="{781CEFCA-AD75-476B-A57A-35EA0E02F5B0}" sibTransId="{8948DCF7-5B81-4058-8706-1787E6D46499}"/>
    <dgm:cxn modelId="{91F2B178-BE80-4B23-833C-64C6C119AE6F}" srcId="{A66D54E0-6575-4073-820D-B148BD2E2722}" destId="{ADADB103-ABF5-40BD-8E9A-EDB31D759E55}" srcOrd="2" destOrd="0" parTransId="{2DC2D144-66C1-4312-ACEC-17B01412EA38}" sibTransId="{862C14AA-1A17-49E8-A02B-2436BFC94268}"/>
    <dgm:cxn modelId="{3FDDBB82-59D3-41EF-9DEC-2144A00AADC8}" type="presOf" srcId="{ADADB103-ABF5-40BD-8E9A-EDB31D759E55}" destId="{3EEE91F2-F822-4337-85D0-C5A1B51A3AE6}" srcOrd="0" destOrd="0" presId="urn:microsoft.com/office/officeart/2005/8/layout/hierarchy1"/>
    <dgm:cxn modelId="{C4CE69D7-4E09-4629-85CA-942ECD68AD3C}" type="presOf" srcId="{1895FCD1-163C-4755-993C-D55AEAC95673}" destId="{F66FB5AA-3ADE-4CFD-960D-6A7BB9B0ED98}" srcOrd="0" destOrd="0" presId="urn:microsoft.com/office/officeart/2005/8/layout/hierarchy1"/>
    <dgm:cxn modelId="{0EF26AD3-88CD-41B0-969F-10DAEF81CF90}" type="presOf" srcId="{158FEEC5-2317-410E-A986-C2F67BB883D0}" destId="{638E04C9-36BA-40EC-9116-EA6BC2D2366D}" srcOrd="0" destOrd="0" presId="urn:microsoft.com/office/officeart/2005/8/layout/hierarchy1"/>
    <dgm:cxn modelId="{97FC6E0C-C972-4050-B747-E2071D42E642}" type="presParOf" srcId="{79991047-0203-4FB4-815C-1814DB5D090F}" destId="{5E00E00D-3857-4C19-A440-BF75608EE677}" srcOrd="0" destOrd="0" presId="urn:microsoft.com/office/officeart/2005/8/layout/hierarchy1"/>
    <dgm:cxn modelId="{67BF9F4E-64EA-446F-8931-494CBC68DF29}" type="presParOf" srcId="{5E00E00D-3857-4C19-A440-BF75608EE677}" destId="{FE66F2A0-E5A6-4F2C-82C0-E6F1C7A71640}" srcOrd="0" destOrd="0" presId="urn:microsoft.com/office/officeart/2005/8/layout/hierarchy1"/>
    <dgm:cxn modelId="{6C590B2D-C9DA-4474-9991-0B13C72742B6}" type="presParOf" srcId="{FE66F2A0-E5A6-4F2C-82C0-E6F1C7A71640}" destId="{EBE48338-379C-4BB4-A5C9-523D57E8E44B}" srcOrd="0" destOrd="0" presId="urn:microsoft.com/office/officeart/2005/8/layout/hierarchy1"/>
    <dgm:cxn modelId="{EB499C41-8767-4155-87C3-0CEEEFD8CDEA}" type="presParOf" srcId="{FE66F2A0-E5A6-4F2C-82C0-E6F1C7A71640}" destId="{F4B40930-4BB4-48F1-8FFD-ABA79B3343CC}" srcOrd="1" destOrd="0" presId="urn:microsoft.com/office/officeart/2005/8/layout/hierarchy1"/>
    <dgm:cxn modelId="{CFCC709E-6372-4EB3-9FB9-433EE18ADD12}" type="presParOf" srcId="{5E00E00D-3857-4C19-A440-BF75608EE677}" destId="{2F0A4BC7-743C-4760-94E5-B29B9B6EAB7B}" srcOrd="1" destOrd="0" presId="urn:microsoft.com/office/officeart/2005/8/layout/hierarchy1"/>
    <dgm:cxn modelId="{4C53272B-B56D-4AE7-84A8-70D73D3D5D7C}" type="presParOf" srcId="{79991047-0203-4FB4-815C-1814DB5D090F}" destId="{1BF9BECD-9C4B-491E-827D-36B186DD1388}" srcOrd="1" destOrd="0" presId="urn:microsoft.com/office/officeart/2005/8/layout/hierarchy1"/>
    <dgm:cxn modelId="{CB4820C2-8DCB-4D45-98F9-6C7D4A08C6B9}" type="presParOf" srcId="{1BF9BECD-9C4B-491E-827D-36B186DD1388}" destId="{6609A14A-B722-4D9A-8916-855E80FD1DAA}" srcOrd="0" destOrd="0" presId="urn:microsoft.com/office/officeart/2005/8/layout/hierarchy1"/>
    <dgm:cxn modelId="{80C5FFF3-EBD9-4497-95D9-DDEDDC2A13BA}" type="presParOf" srcId="{6609A14A-B722-4D9A-8916-855E80FD1DAA}" destId="{366D98D4-7A53-45B1-90E5-95A60BD2412E}" srcOrd="0" destOrd="0" presId="urn:microsoft.com/office/officeart/2005/8/layout/hierarchy1"/>
    <dgm:cxn modelId="{EFA3C223-22E3-4CA4-BE62-B8A52723F0AF}" type="presParOf" srcId="{6609A14A-B722-4D9A-8916-855E80FD1DAA}" destId="{78D933D8-BA48-4D71-9A57-DF9633D184ED}" srcOrd="1" destOrd="0" presId="urn:microsoft.com/office/officeart/2005/8/layout/hierarchy1"/>
    <dgm:cxn modelId="{97AB2410-18DF-45A5-831D-D4F5C2BB3C7F}" type="presParOf" srcId="{1BF9BECD-9C4B-491E-827D-36B186DD1388}" destId="{33986D01-ECC6-4293-A8E1-C26ACA0B838C}" srcOrd="1" destOrd="0" presId="urn:microsoft.com/office/officeart/2005/8/layout/hierarchy1"/>
    <dgm:cxn modelId="{282D4C67-19FE-4EB1-8E5E-1A83E4F35541}" type="presParOf" srcId="{33986D01-ECC6-4293-A8E1-C26ACA0B838C}" destId="{05B6CA91-B226-4E5B-948F-398345F3557D}" srcOrd="0" destOrd="0" presId="urn:microsoft.com/office/officeart/2005/8/layout/hierarchy1"/>
    <dgm:cxn modelId="{46EBB0F4-AC8A-449C-BB6F-ECF237AC6676}" type="presParOf" srcId="{33986D01-ECC6-4293-A8E1-C26ACA0B838C}" destId="{21E22C9E-7CF0-4428-A545-B1185050A044}" srcOrd="1" destOrd="0" presId="urn:microsoft.com/office/officeart/2005/8/layout/hierarchy1"/>
    <dgm:cxn modelId="{9A6D263B-6556-423A-BFD0-714201C03785}" type="presParOf" srcId="{21E22C9E-7CF0-4428-A545-B1185050A044}" destId="{F0E9F4D6-4C3C-49C6-9770-1890FCE7EC68}" srcOrd="0" destOrd="0" presId="urn:microsoft.com/office/officeart/2005/8/layout/hierarchy1"/>
    <dgm:cxn modelId="{74E4AEB6-8574-46EC-9C28-66C1E8DC9B17}" type="presParOf" srcId="{F0E9F4D6-4C3C-49C6-9770-1890FCE7EC68}" destId="{90B5B856-CCDA-49F8-8BFE-B12F7A5289DD}" srcOrd="0" destOrd="0" presId="urn:microsoft.com/office/officeart/2005/8/layout/hierarchy1"/>
    <dgm:cxn modelId="{06CC627E-6F04-44E0-A61F-319655194C68}" type="presParOf" srcId="{F0E9F4D6-4C3C-49C6-9770-1890FCE7EC68}" destId="{F66FB5AA-3ADE-4CFD-960D-6A7BB9B0ED98}" srcOrd="1" destOrd="0" presId="urn:microsoft.com/office/officeart/2005/8/layout/hierarchy1"/>
    <dgm:cxn modelId="{DBCE4DEA-8897-45FA-805A-4D8FF867D750}" type="presParOf" srcId="{21E22C9E-7CF0-4428-A545-B1185050A044}" destId="{2AB09690-EE28-4C2A-AE8F-9CA4D92D0F2E}" srcOrd="1" destOrd="0" presId="urn:microsoft.com/office/officeart/2005/8/layout/hierarchy1"/>
    <dgm:cxn modelId="{86147F1A-84D7-47E2-B28F-03727B2CE601}" type="presParOf" srcId="{2AB09690-EE28-4C2A-AE8F-9CA4D92D0F2E}" destId="{638E04C9-36BA-40EC-9116-EA6BC2D2366D}" srcOrd="0" destOrd="0" presId="urn:microsoft.com/office/officeart/2005/8/layout/hierarchy1"/>
    <dgm:cxn modelId="{B6ADF79F-22E0-4A13-8C16-E9D38D94F599}" type="presParOf" srcId="{2AB09690-EE28-4C2A-AE8F-9CA4D92D0F2E}" destId="{A7A237CC-9C97-489A-ADC1-0DA6F4531456}" srcOrd="1" destOrd="0" presId="urn:microsoft.com/office/officeart/2005/8/layout/hierarchy1"/>
    <dgm:cxn modelId="{BDB4F616-17FE-4B81-8E80-C27B61F2C387}" type="presParOf" srcId="{A7A237CC-9C97-489A-ADC1-0DA6F4531456}" destId="{C0A78AB6-AE97-4F3A-87E3-5854925880E8}" srcOrd="0" destOrd="0" presId="urn:microsoft.com/office/officeart/2005/8/layout/hierarchy1"/>
    <dgm:cxn modelId="{82EB4491-1B00-4ED2-B1FC-408BCF738FD2}" type="presParOf" srcId="{C0A78AB6-AE97-4F3A-87E3-5854925880E8}" destId="{43E31E92-AAA5-4393-A9C7-FF92C7B27737}" srcOrd="0" destOrd="0" presId="urn:microsoft.com/office/officeart/2005/8/layout/hierarchy1"/>
    <dgm:cxn modelId="{C6364252-3E01-4EFA-8F8E-6DB7A19D34A4}" type="presParOf" srcId="{C0A78AB6-AE97-4F3A-87E3-5854925880E8}" destId="{1214D58F-5CED-4559-9C6C-0110EEFE1226}" srcOrd="1" destOrd="0" presId="urn:microsoft.com/office/officeart/2005/8/layout/hierarchy1"/>
    <dgm:cxn modelId="{02F846A7-501F-4584-8E1B-9EFDC8AF38A3}" type="presParOf" srcId="{A7A237CC-9C97-489A-ADC1-0DA6F4531456}" destId="{A5F13A45-6DAF-4A07-8410-F54648F0183B}" srcOrd="1" destOrd="0" presId="urn:microsoft.com/office/officeart/2005/8/layout/hierarchy1"/>
    <dgm:cxn modelId="{17DEED83-25D4-4250-8C87-1CA78D77A385}" type="presParOf" srcId="{2AB09690-EE28-4C2A-AE8F-9CA4D92D0F2E}" destId="{1379308D-253B-4D00-9989-79307BCF3471}" srcOrd="2" destOrd="0" presId="urn:microsoft.com/office/officeart/2005/8/layout/hierarchy1"/>
    <dgm:cxn modelId="{03E6C910-A335-4141-9C60-CB2DEF01AC13}" type="presParOf" srcId="{2AB09690-EE28-4C2A-AE8F-9CA4D92D0F2E}" destId="{3D1396AE-7D66-460F-BF82-11EE24AA1EDC}" srcOrd="3" destOrd="0" presId="urn:microsoft.com/office/officeart/2005/8/layout/hierarchy1"/>
    <dgm:cxn modelId="{AAA5DB7D-BC94-47F3-B60C-1DC6F772CAB7}" type="presParOf" srcId="{3D1396AE-7D66-460F-BF82-11EE24AA1EDC}" destId="{B5687D57-0F2C-4AEB-BC4D-B7A3664FA4E5}" srcOrd="0" destOrd="0" presId="urn:microsoft.com/office/officeart/2005/8/layout/hierarchy1"/>
    <dgm:cxn modelId="{7D74ABFE-09DC-41B2-A5BE-663A24F73E99}" type="presParOf" srcId="{B5687D57-0F2C-4AEB-BC4D-B7A3664FA4E5}" destId="{602F5EE1-6CEC-476C-9E32-AFEDA272DC75}" srcOrd="0" destOrd="0" presId="urn:microsoft.com/office/officeart/2005/8/layout/hierarchy1"/>
    <dgm:cxn modelId="{6FCC60F0-B4E1-40EF-82CA-8301A48B7CF2}" type="presParOf" srcId="{B5687D57-0F2C-4AEB-BC4D-B7A3664FA4E5}" destId="{D4C96716-7E57-46B3-9858-5BA9EA3C3CD8}" srcOrd="1" destOrd="0" presId="urn:microsoft.com/office/officeart/2005/8/layout/hierarchy1"/>
    <dgm:cxn modelId="{3C1D5EC4-11E6-4E03-AE3E-ED625F733F0F}" type="presParOf" srcId="{3D1396AE-7D66-460F-BF82-11EE24AA1EDC}" destId="{CE567DCD-79CE-49A8-9B4B-B7CD2698FBAF}" srcOrd="1" destOrd="0" presId="urn:microsoft.com/office/officeart/2005/8/layout/hierarchy1"/>
    <dgm:cxn modelId="{0DC76890-C12C-4A40-BD7C-5B024E662EA2}" type="presParOf" srcId="{2AB09690-EE28-4C2A-AE8F-9CA4D92D0F2E}" destId="{F4D32FC7-7AF1-42C8-BB23-B53B69C34D59}" srcOrd="4" destOrd="0" presId="urn:microsoft.com/office/officeart/2005/8/layout/hierarchy1"/>
    <dgm:cxn modelId="{D9336084-5537-4ABF-BBB6-FE23A4A4BEA2}" type="presParOf" srcId="{2AB09690-EE28-4C2A-AE8F-9CA4D92D0F2E}" destId="{9F423AD3-0A29-4FF6-BB56-DAD1B807E09B}" srcOrd="5" destOrd="0" presId="urn:microsoft.com/office/officeart/2005/8/layout/hierarchy1"/>
    <dgm:cxn modelId="{6930F4C8-F22E-4C33-846F-13CF583766C8}" type="presParOf" srcId="{9F423AD3-0A29-4FF6-BB56-DAD1B807E09B}" destId="{4E2F92E8-0ADF-4B31-B441-BE5E21898157}" srcOrd="0" destOrd="0" presId="urn:microsoft.com/office/officeart/2005/8/layout/hierarchy1"/>
    <dgm:cxn modelId="{94BD50BD-91CC-4AB9-9A2D-DB82CBBFC865}" type="presParOf" srcId="{4E2F92E8-0ADF-4B31-B441-BE5E21898157}" destId="{0D41A9D9-65D1-44B6-B2CE-9AAAF587E228}" srcOrd="0" destOrd="0" presId="urn:microsoft.com/office/officeart/2005/8/layout/hierarchy1"/>
    <dgm:cxn modelId="{1272C6A5-D150-4E86-9BD4-9D1018280FAF}" type="presParOf" srcId="{4E2F92E8-0ADF-4B31-B441-BE5E21898157}" destId="{DB651FD7-3AF1-49CB-85D9-988EC8F277C0}" srcOrd="1" destOrd="0" presId="urn:microsoft.com/office/officeart/2005/8/layout/hierarchy1"/>
    <dgm:cxn modelId="{472B68B5-6FB6-4839-AD2B-2D68237DD15A}" type="presParOf" srcId="{9F423AD3-0A29-4FF6-BB56-DAD1B807E09B}" destId="{75C44E65-9049-49AB-9501-7B592AF3543A}" srcOrd="1" destOrd="0" presId="urn:microsoft.com/office/officeart/2005/8/layout/hierarchy1"/>
    <dgm:cxn modelId="{C595F325-49BF-48EF-8126-5292F3DBDC8E}" type="presParOf" srcId="{33986D01-ECC6-4293-A8E1-C26ACA0B838C}" destId="{EC268B19-595F-4F8E-B58B-295A9B73D1AD}" srcOrd="2" destOrd="0" presId="urn:microsoft.com/office/officeart/2005/8/layout/hierarchy1"/>
    <dgm:cxn modelId="{5A8C729E-99C0-4B0F-BC1C-EA40DCB4BE9C}" type="presParOf" srcId="{33986D01-ECC6-4293-A8E1-C26ACA0B838C}" destId="{11EC63FC-6609-410A-BD4A-37810FD3AE80}" srcOrd="3" destOrd="0" presId="urn:microsoft.com/office/officeart/2005/8/layout/hierarchy1"/>
    <dgm:cxn modelId="{76EF38B4-F19C-44CD-98EE-C24E9C0C939E}" type="presParOf" srcId="{11EC63FC-6609-410A-BD4A-37810FD3AE80}" destId="{638A4714-DF11-4530-9380-06B8193B1E3F}" srcOrd="0" destOrd="0" presId="urn:microsoft.com/office/officeart/2005/8/layout/hierarchy1"/>
    <dgm:cxn modelId="{DC3DF797-286B-416C-869C-3198B0A5A988}" type="presParOf" srcId="{638A4714-DF11-4530-9380-06B8193B1E3F}" destId="{A9A1C201-3A41-4DB4-B9DD-1BA2CA473934}" srcOrd="0" destOrd="0" presId="urn:microsoft.com/office/officeart/2005/8/layout/hierarchy1"/>
    <dgm:cxn modelId="{BE67CEE9-D2EA-45E9-A254-F3E1AC3D637A}" type="presParOf" srcId="{638A4714-DF11-4530-9380-06B8193B1E3F}" destId="{9224BFF6-A311-490C-A88A-FC0B6A18941E}" srcOrd="1" destOrd="0" presId="urn:microsoft.com/office/officeart/2005/8/layout/hierarchy1"/>
    <dgm:cxn modelId="{E2C4B61A-0079-4AE3-B60E-EA6D3C96AA8F}" type="presParOf" srcId="{11EC63FC-6609-410A-BD4A-37810FD3AE80}" destId="{7E1ED43F-D67F-4E12-92E8-1A002E50CD89}" srcOrd="1" destOrd="0" presId="urn:microsoft.com/office/officeart/2005/8/layout/hierarchy1"/>
    <dgm:cxn modelId="{7C771E66-2217-43EF-B4F8-D2E6DCB26079}" type="presParOf" srcId="{7E1ED43F-D67F-4E12-92E8-1A002E50CD89}" destId="{F9EC3B20-C53D-4277-A995-672E2815C5D6}" srcOrd="0" destOrd="0" presId="urn:microsoft.com/office/officeart/2005/8/layout/hierarchy1"/>
    <dgm:cxn modelId="{B2E5B5B6-BE09-4358-B63A-BA876A449705}" type="presParOf" srcId="{7E1ED43F-D67F-4E12-92E8-1A002E50CD89}" destId="{DFD01B32-BEA2-4752-ACD8-C900F83ED837}" srcOrd="1" destOrd="0" presId="urn:microsoft.com/office/officeart/2005/8/layout/hierarchy1"/>
    <dgm:cxn modelId="{FEC9CD9C-D0EF-4B0E-9213-ACB869469019}" type="presParOf" srcId="{DFD01B32-BEA2-4752-ACD8-C900F83ED837}" destId="{AE75F46A-1462-4EB6-B238-E419F0B97E38}" srcOrd="0" destOrd="0" presId="urn:microsoft.com/office/officeart/2005/8/layout/hierarchy1"/>
    <dgm:cxn modelId="{67D1A2A9-9AD6-4593-AFE8-BE1EE07A7176}" type="presParOf" srcId="{AE75F46A-1462-4EB6-B238-E419F0B97E38}" destId="{06F95B93-C866-4851-9E0C-25CC1254EE4A}" srcOrd="0" destOrd="0" presId="urn:microsoft.com/office/officeart/2005/8/layout/hierarchy1"/>
    <dgm:cxn modelId="{58B77505-66B6-4872-B236-D137870B98A8}" type="presParOf" srcId="{AE75F46A-1462-4EB6-B238-E419F0B97E38}" destId="{3A569FD3-BE49-42B8-99C6-AB834B159E9D}" srcOrd="1" destOrd="0" presId="urn:microsoft.com/office/officeart/2005/8/layout/hierarchy1"/>
    <dgm:cxn modelId="{3B4DE5D9-2324-461D-B83C-26BB23069D36}" type="presParOf" srcId="{DFD01B32-BEA2-4752-ACD8-C900F83ED837}" destId="{A2CA8BA4-DF4C-41FF-8EBD-DB851214FF82}" srcOrd="1" destOrd="0" presId="urn:microsoft.com/office/officeart/2005/8/layout/hierarchy1"/>
    <dgm:cxn modelId="{B88830ED-18C8-40CE-8B27-178D485C00FB}" type="presParOf" srcId="{7E1ED43F-D67F-4E12-92E8-1A002E50CD89}" destId="{454D86EA-2714-477F-AA65-B0D9C7B49FC3}" srcOrd="2" destOrd="0" presId="urn:microsoft.com/office/officeart/2005/8/layout/hierarchy1"/>
    <dgm:cxn modelId="{0E47329B-908C-47D2-B50A-056DB9E1653D}" type="presParOf" srcId="{7E1ED43F-D67F-4E12-92E8-1A002E50CD89}" destId="{7A1A62DE-0C7C-4CBD-ABD0-642D65E863EF}" srcOrd="3" destOrd="0" presId="urn:microsoft.com/office/officeart/2005/8/layout/hierarchy1"/>
    <dgm:cxn modelId="{2D560D80-C096-4E1E-B3A3-62038EE738D3}" type="presParOf" srcId="{7A1A62DE-0C7C-4CBD-ABD0-642D65E863EF}" destId="{A80D13D2-B42B-4B6B-AB63-018F98C70DE9}" srcOrd="0" destOrd="0" presId="urn:microsoft.com/office/officeart/2005/8/layout/hierarchy1"/>
    <dgm:cxn modelId="{D374455B-C249-4087-96D8-A3ABDDD1A7B3}" type="presParOf" srcId="{A80D13D2-B42B-4B6B-AB63-018F98C70DE9}" destId="{26084CFB-285C-406D-97D6-97B1DC6F5C13}" srcOrd="0" destOrd="0" presId="urn:microsoft.com/office/officeart/2005/8/layout/hierarchy1"/>
    <dgm:cxn modelId="{6825760A-A5EF-47FD-8AE4-D2FB41D7B9C7}" type="presParOf" srcId="{A80D13D2-B42B-4B6B-AB63-018F98C70DE9}" destId="{0884B8D2-8181-4E75-A14E-A217380BE3FC}" srcOrd="1" destOrd="0" presId="urn:microsoft.com/office/officeart/2005/8/layout/hierarchy1"/>
    <dgm:cxn modelId="{F0B69A0D-353D-423C-BBF2-0DD7C45D34C0}" type="presParOf" srcId="{7A1A62DE-0C7C-4CBD-ABD0-642D65E863EF}" destId="{6FCFFC1A-5621-42B7-A5E2-773670FDC34C}" srcOrd="1" destOrd="0" presId="urn:microsoft.com/office/officeart/2005/8/layout/hierarchy1"/>
    <dgm:cxn modelId="{CDAFCABC-03C8-4F90-8DE3-B025624A738A}" type="presParOf" srcId="{7E1ED43F-D67F-4E12-92E8-1A002E50CD89}" destId="{C2A83878-E12A-44FF-BC6A-A0191E4CD278}" srcOrd="4" destOrd="0" presId="urn:microsoft.com/office/officeart/2005/8/layout/hierarchy1"/>
    <dgm:cxn modelId="{3460072D-9951-4322-8A2B-D2E4D1EEE13D}" type="presParOf" srcId="{7E1ED43F-D67F-4E12-92E8-1A002E50CD89}" destId="{2BA39228-3E8E-49FC-8E96-B6EF21883C00}" srcOrd="5" destOrd="0" presId="urn:microsoft.com/office/officeart/2005/8/layout/hierarchy1"/>
    <dgm:cxn modelId="{3ABCCA3C-AD23-4286-B3F6-1B0B09A5DBE6}" type="presParOf" srcId="{2BA39228-3E8E-49FC-8E96-B6EF21883C00}" destId="{67730663-194E-4EC0-A96E-E6A1669A218B}" srcOrd="0" destOrd="0" presId="urn:microsoft.com/office/officeart/2005/8/layout/hierarchy1"/>
    <dgm:cxn modelId="{694B7E6B-45CF-46BC-85FE-7A7B0B4E344D}" type="presParOf" srcId="{67730663-194E-4EC0-A96E-E6A1669A218B}" destId="{72B943B4-70E1-43C1-B32F-192DE938C8E7}" srcOrd="0" destOrd="0" presId="urn:microsoft.com/office/officeart/2005/8/layout/hierarchy1"/>
    <dgm:cxn modelId="{5999CE73-7939-4B2C-B1E3-5B0A5894084F}" type="presParOf" srcId="{67730663-194E-4EC0-A96E-E6A1669A218B}" destId="{3EEE91F2-F822-4337-85D0-C5A1B51A3AE6}" srcOrd="1" destOrd="0" presId="urn:microsoft.com/office/officeart/2005/8/layout/hierarchy1"/>
    <dgm:cxn modelId="{829D9E64-93DF-43D6-97E7-945110EEDF77}" type="presParOf" srcId="{2BA39228-3E8E-49FC-8E96-B6EF21883C00}" destId="{B8D5A67D-EB1A-4897-979E-5850B32E9EB5}" srcOrd="1" destOrd="0" presId="urn:microsoft.com/office/officeart/2005/8/layout/hierarchy1"/>
    <dgm:cxn modelId="{009D65D9-87E0-43D6-A750-8384F09C4BCE}" type="presParOf" srcId="{79991047-0203-4FB4-815C-1814DB5D090F}" destId="{FB4CEA8A-5415-4E06-875F-F140659EC0E2}" srcOrd="2" destOrd="0" presId="urn:microsoft.com/office/officeart/2005/8/layout/hierarchy1"/>
    <dgm:cxn modelId="{4251743C-7CDD-442F-B2A9-2CDD91F17198}" type="presParOf" srcId="{FB4CEA8A-5415-4E06-875F-F140659EC0E2}" destId="{BD16C330-4099-4D52-BB7E-EE7A522F81DD}" srcOrd="0" destOrd="0" presId="urn:microsoft.com/office/officeart/2005/8/layout/hierarchy1"/>
    <dgm:cxn modelId="{4C7E8C56-EFE4-4178-8108-2584F3798890}" type="presParOf" srcId="{BD16C330-4099-4D52-BB7E-EE7A522F81DD}" destId="{09B64EA5-313F-467A-A020-F8A80DC4F107}" srcOrd="0" destOrd="0" presId="urn:microsoft.com/office/officeart/2005/8/layout/hierarchy1"/>
    <dgm:cxn modelId="{83CC0475-7B18-454D-BF86-D73289D2E701}" type="presParOf" srcId="{BD16C330-4099-4D52-BB7E-EE7A522F81DD}" destId="{5D201354-04DC-49F4-B025-2350134673B0}" srcOrd="1" destOrd="0" presId="urn:microsoft.com/office/officeart/2005/8/layout/hierarchy1"/>
    <dgm:cxn modelId="{7F63DD7C-08CA-49E5-8724-F38915C75189}" type="presParOf" srcId="{FB4CEA8A-5415-4E06-875F-F140659EC0E2}" destId="{FEC5987A-D492-4FBF-A930-B64D399614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CAE318-CAFF-46BE-BA6B-FC61652B481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BEB0A-0F76-4AF5-9638-FBC96863388A}">
      <dgm:prSet phldrT="[Текст]" custT="1"/>
      <dgm:spPr/>
      <dgm:t>
        <a:bodyPr/>
        <a:lstStyle/>
        <a:p>
          <a:r>
            <a:rPr lang="ru-RU" sz="1400" b="1" i="0" noProof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Модульные программы ДПО</a:t>
          </a:r>
        </a:p>
      </dgm:t>
    </dgm:pt>
    <dgm:pt modelId="{1B9CBB21-4253-4280-B55F-61588227BE92}" type="parTrans" cxnId="{68E58435-B34E-44B4-95EC-8579AC2DF94F}">
      <dgm:prSet/>
      <dgm:spPr/>
      <dgm:t>
        <a:bodyPr/>
        <a:lstStyle/>
        <a:p>
          <a:endParaRPr lang="ru-RU" sz="1400" b="1" i="0" noProof="0" dirty="0"/>
        </a:p>
      </dgm:t>
    </dgm:pt>
    <dgm:pt modelId="{40CA0728-FC80-481B-A906-E8169DE7CC13}" type="sibTrans" cxnId="{68E58435-B34E-44B4-95EC-8579AC2DF94F}">
      <dgm:prSet/>
      <dgm:spPr/>
      <dgm:t>
        <a:bodyPr/>
        <a:lstStyle/>
        <a:p>
          <a:endParaRPr lang="ru-RU" sz="1400" b="1" i="0" noProof="0" dirty="0"/>
        </a:p>
      </dgm:t>
    </dgm:pt>
    <dgm:pt modelId="{68F1F573-6AB5-460B-BD80-5CF7052BFF28}">
      <dgm:prSet phldrT="[Текст]" custT="1"/>
      <dgm:spPr/>
      <dgm:t>
        <a:bodyPr/>
        <a:lstStyle/>
        <a:p>
          <a:r>
            <a:rPr lang="ru-RU" sz="1400" b="1" noProof="0" dirty="0" smtClean="0"/>
            <a:t>Организация деятельности общественно-деловых профессиональных педагогических объединений,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2FF38463-F7C5-4D38-BF6D-2FE555D8C86B}" type="parTrans" cxnId="{B6985354-8A1D-4506-9AC8-DE8132FED8E3}">
      <dgm:prSet/>
      <dgm:spPr/>
      <dgm:t>
        <a:bodyPr/>
        <a:lstStyle/>
        <a:p>
          <a:endParaRPr lang="ru-RU" sz="1400" b="1" i="0" noProof="0" dirty="0"/>
        </a:p>
      </dgm:t>
    </dgm:pt>
    <dgm:pt modelId="{1DD6A30A-E246-4194-ADFF-A2B26B383696}" type="sibTrans" cxnId="{B6985354-8A1D-4506-9AC8-DE8132FED8E3}">
      <dgm:prSet/>
      <dgm:spPr/>
      <dgm:t>
        <a:bodyPr/>
        <a:lstStyle/>
        <a:p>
          <a:endParaRPr lang="ru-RU" sz="1400" b="1" i="0" noProof="0" dirty="0"/>
        </a:p>
      </dgm:t>
    </dgm:pt>
    <dgm:pt modelId="{1229EA71-197D-423E-8274-12F5E4AFD468}">
      <dgm:prSet phldrT="[Текст]" custT="1"/>
      <dgm:spPr/>
      <dgm:t>
        <a:bodyPr/>
        <a:lstStyle/>
        <a:p>
          <a:r>
            <a:rPr lang="ru-RU" sz="1400" b="1" noProof="0" dirty="0" smtClean="0"/>
            <a:t>Организация методической работы в школе на основе анализа профессиональных затруднений педагога,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01D34750-12A5-4E6F-ACA6-B283102A473D}" type="parTrans" cxnId="{C98E220D-2767-4A6D-B056-F04174FD8A0A}">
      <dgm:prSet/>
      <dgm:spPr/>
      <dgm:t>
        <a:bodyPr/>
        <a:lstStyle/>
        <a:p>
          <a:endParaRPr lang="ru-RU" sz="1400" b="1" i="0" noProof="0" dirty="0"/>
        </a:p>
      </dgm:t>
    </dgm:pt>
    <dgm:pt modelId="{105400D4-4963-4707-8098-9B79A013AD60}" type="sibTrans" cxnId="{C98E220D-2767-4A6D-B056-F04174FD8A0A}">
      <dgm:prSet/>
      <dgm:spPr/>
      <dgm:t>
        <a:bodyPr/>
        <a:lstStyle/>
        <a:p>
          <a:endParaRPr lang="ru-RU" sz="1400" b="1" i="0" noProof="0" dirty="0"/>
        </a:p>
      </dgm:t>
    </dgm:pt>
    <dgm:pt modelId="{AB02E632-600B-4B86-9281-6CAB16F329C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noProof="0" dirty="0" err="1"/>
            <a:t>Тьюторское</a:t>
          </a:r>
          <a:r>
            <a:rPr lang="ru-RU" sz="1400" b="1" i="0" noProof="0" dirty="0"/>
            <a:t> сопровождение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noProof="0" dirty="0"/>
            <a:t>профессионального развития </a:t>
          </a:r>
          <a:r>
            <a:rPr lang="ru-RU" sz="1400" b="1" i="0" noProof="0" dirty="0" smtClean="0"/>
            <a:t>педагога,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5CCB72CC-F586-4576-ACF9-396D96A13401}" type="parTrans" cxnId="{18C868E0-608C-4C82-8825-29B82712EB97}">
      <dgm:prSet/>
      <dgm:spPr/>
      <dgm:t>
        <a:bodyPr/>
        <a:lstStyle/>
        <a:p>
          <a:endParaRPr lang="ru-RU" sz="1400" b="1" i="0" noProof="0" dirty="0"/>
        </a:p>
      </dgm:t>
    </dgm:pt>
    <dgm:pt modelId="{B400817E-734A-41CB-983A-338DCEE1FC80}" type="sibTrans" cxnId="{18C868E0-608C-4C82-8825-29B82712EB97}">
      <dgm:prSet/>
      <dgm:spPr/>
      <dgm:t>
        <a:bodyPr/>
        <a:lstStyle/>
        <a:p>
          <a:endParaRPr lang="ru-RU" sz="1400" b="1" i="0" noProof="0" dirty="0"/>
        </a:p>
      </dgm:t>
    </dgm:pt>
    <dgm:pt modelId="{3177FCDA-6F75-4B5A-90C0-296F9017709C}">
      <dgm:prSet custT="1"/>
      <dgm:spPr/>
      <dgm:t>
        <a:bodyPr/>
        <a:lstStyle/>
        <a:p>
          <a:r>
            <a:rPr lang="ru-RU" sz="1400" b="1" i="0" noProof="0" dirty="0" smtClean="0"/>
            <a:t>Педагогические стратегии улучшения качества преподавания образования,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F65E4E8E-1776-4966-ACC1-3E1487BC8760}" type="parTrans" cxnId="{BBF776B7-E3EE-4AAC-85B7-BF65E36F40DA}">
      <dgm:prSet/>
      <dgm:spPr/>
      <dgm:t>
        <a:bodyPr/>
        <a:lstStyle/>
        <a:p>
          <a:endParaRPr lang="ru-RU" sz="1400" b="1" i="0" noProof="0" dirty="0"/>
        </a:p>
      </dgm:t>
    </dgm:pt>
    <dgm:pt modelId="{6043F4E5-AF4C-44E0-A0DB-3B3B46361507}" type="sibTrans" cxnId="{BBF776B7-E3EE-4AAC-85B7-BF65E36F40DA}">
      <dgm:prSet/>
      <dgm:spPr/>
      <dgm:t>
        <a:bodyPr/>
        <a:lstStyle/>
        <a:p>
          <a:endParaRPr lang="ru-RU" sz="1400" b="1" i="0" noProof="0" dirty="0"/>
        </a:p>
      </dgm:t>
    </dgm:pt>
    <dgm:pt modelId="{A6D47C7E-6B60-4643-9680-2DAF53203719}">
      <dgm:prSet custT="1"/>
      <dgm:spPr/>
      <dgm:t>
        <a:bodyPr/>
        <a:lstStyle/>
        <a:p>
          <a:r>
            <a:rPr lang="ru-RU" sz="1400" b="1" i="0" noProof="0" dirty="0" smtClean="0"/>
            <a:t>Разработка и реализация программ перехода школ в эффективный режим работы, 32 ч.</a:t>
          </a:r>
          <a:endParaRPr lang="ru-RU" sz="1400" b="1" i="0" noProof="0" dirty="0">
            <a:solidFill>
              <a:schemeClr val="bg1"/>
            </a:solidFill>
          </a:endParaRPr>
        </a:p>
      </dgm:t>
    </dgm:pt>
    <dgm:pt modelId="{45977F82-5BC1-4491-9D1B-FF44D37FAD40}" type="parTrans" cxnId="{05787558-2C5F-418A-BB09-8000D75C04B8}">
      <dgm:prSet/>
      <dgm:spPr/>
      <dgm:t>
        <a:bodyPr/>
        <a:lstStyle/>
        <a:p>
          <a:endParaRPr lang="ru-RU" sz="1400" b="1" i="0" noProof="0" dirty="0"/>
        </a:p>
      </dgm:t>
    </dgm:pt>
    <dgm:pt modelId="{849CD94E-99B1-428C-B6DC-9D72181C7897}" type="sibTrans" cxnId="{05787558-2C5F-418A-BB09-8000D75C04B8}">
      <dgm:prSet/>
      <dgm:spPr/>
      <dgm:t>
        <a:bodyPr/>
        <a:lstStyle/>
        <a:p>
          <a:endParaRPr lang="ru-RU" sz="1400" b="1" i="0" noProof="0" dirty="0"/>
        </a:p>
      </dgm:t>
    </dgm:pt>
    <dgm:pt modelId="{C9B553FC-62BA-460B-8410-FBC0394DEF77}">
      <dgm:prSet custT="1"/>
      <dgm:spPr/>
      <dgm:t>
        <a:bodyPr/>
        <a:lstStyle/>
        <a:p>
          <a:r>
            <a:rPr lang="ru-RU" sz="1400" b="1" i="0" noProof="0" dirty="0" smtClean="0"/>
            <a:t>Анализ и интерпретация данных в деятельности школы», 36 ч</a:t>
          </a:r>
          <a:endParaRPr lang="ru-RU" sz="1400" b="1" i="0" noProof="0" dirty="0"/>
        </a:p>
      </dgm:t>
    </dgm:pt>
    <dgm:pt modelId="{1ED72D6E-9DFB-4664-A926-DC01CBF1A3A0}" type="parTrans" cxnId="{BDD2D1A2-30A1-4877-B34A-0018E835C4ED}">
      <dgm:prSet/>
      <dgm:spPr/>
      <dgm:t>
        <a:bodyPr/>
        <a:lstStyle/>
        <a:p>
          <a:endParaRPr lang="ru-RU" sz="1400" b="1" i="0" noProof="0" dirty="0"/>
        </a:p>
      </dgm:t>
    </dgm:pt>
    <dgm:pt modelId="{60893674-D8EF-4606-8DD3-92B863916D58}" type="sibTrans" cxnId="{BDD2D1A2-30A1-4877-B34A-0018E835C4ED}">
      <dgm:prSet/>
      <dgm:spPr/>
      <dgm:t>
        <a:bodyPr/>
        <a:lstStyle/>
        <a:p>
          <a:endParaRPr lang="ru-RU" sz="1400" b="1" i="0" noProof="0" dirty="0"/>
        </a:p>
      </dgm:t>
    </dgm:pt>
    <dgm:pt modelId="{F24D1081-214D-44DF-ADDC-B02CDDC9C2D7}">
      <dgm:prSet custT="1"/>
      <dgm:spPr/>
      <dgm:t>
        <a:bodyPr/>
        <a:lstStyle/>
        <a:p>
          <a:r>
            <a:rPr lang="ru-RU" sz="1400" b="1" i="0" noProof="0" dirty="0" smtClean="0"/>
            <a:t>Управление изменениями в образовательной организации», 32 ч.</a:t>
          </a:r>
          <a:endParaRPr lang="ru-RU" sz="1400" b="1" i="0" noProof="0" dirty="0"/>
        </a:p>
      </dgm:t>
    </dgm:pt>
    <dgm:pt modelId="{689F50BB-E94B-4F85-8F3D-D295B29B0FF0}" type="parTrans" cxnId="{04A0B40D-575D-440D-8A63-5B2C2A1E4309}">
      <dgm:prSet/>
      <dgm:spPr/>
      <dgm:t>
        <a:bodyPr/>
        <a:lstStyle/>
        <a:p>
          <a:endParaRPr lang="ru-RU" sz="1400" b="1" i="0" noProof="0" dirty="0"/>
        </a:p>
      </dgm:t>
    </dgm:pt>
    <dgm:pt modelId="{34ED6D3F-DB77-4C5E-A4B8-B2C6D31EFF33}" type="sibTrans" cxnId="{04A0B40D-575D-440D-8A63-5B2C2A1E4309}">
      <dgm:prSet/>
      <dgm:spPr/>
      <dgm:t>
        <a:bodyPr/>
        <a:lstStyle/>
        <a:p>
          <a:endParaRPr lang="ru-RU" sz="1400" b="1" i="0" noProof="0" dirty="0"/>
        </a:p>
      </dgm:t>
    </dgm:pt>
    <dgm:pt modelId="{8DA22B04-E167-4FD8-BEF7-72D39DB8B631}" type="pres">
      <dgm:prSet presAssocID="{13CAE318-CAFF-46BE-BA6B-FC61652B48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D933F-CB2E-47BA-9FF0-48D5202DDB92}" type="pres">
      <dgm:prSet presAssocID="{490BEB0A-0F76-4AF5-9638-FBC96863388A}" presName="centerShape" presStyleLbl="node0" presStyleIdx="0" presStyleCnt="1" custScaleX="120524" custScaleY="93931" custLinFactNeighborX="365" custLinFactNeighborY="-11104"/>
      <dgm:spPr/>
      <dgm:t>
        <a:bodyPr/>
        <a:lstStyle/>
        <a:p>
          <a:endParaRPr lang="ru-RU"/>
        </a:p>
      </dgm:t>
    </dgm:pt>
    <dgm:pt modelId="{FB391E66-24BE-46F7-835F-89483175D200}" type="pres">
      <dgm:prSet presAssocID="{2FF38463-F7C5-4D38-BF6D-2FE555D8C86B}" presName="parTrans" presStyleLbl="bgSibTrans2D1" presStyleIdx="0" presStyleCnt="7" custScaleX="86328" custLinFactNeighborX="-37555" custLinFactNeighborY="14977"/>
      <dgm:spPr/>
      <dgm:t>
        <a:bodyPr/>
        <a:lstStyle/>
        <a:p>
          <a:endParaRPr lang="ru-RU"/>
        </a:p>
      </dgm:t>
    </dgm:pt>
    <dgm:pt modelId="{037BD252-CB2A-4C3D-837B-032DB38657BB}" type="pres">
      <dgm:prSet presAssocID="{68F1F573-6AB5-460B-BD80-5CF7052BFF28}" presName="node" presStyleLbl="node1" presStyleIdx="0" presStyleCnt="7" custScaleX="274003" custScaleY="93426" custRadScaleRad="101817" custRadScaleInc="686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4A3CA-72C3-4F9B-981A-D37536AA9425}" type="pres">
      <dgm:prSet presAssocID="{01D34750-12A5-4E6F-ACA6-B283102A473D}" presName="parTrans" presStyleLbl="bgSibTrans2D1" presStyleIdx="1" presStyleCnt="7" custScaleX="83463" custLinFactNeighborX="32040" custLinFactNeighborY="22432"/>
      <dgm:spPr/>
      <dgm:t>
        <a:bodyPr/>
        <a:lstStyle/>
        <a:p>
          <a:endParaRPr lang="ru-RU"/>
        </a:p>
      </dgm:t>
    </dgm:pt>
    <dgm:pt modelId="{61EAD570-7C83-462A-8BC2-9DC4325BEF0A}" type="pres">
      <dgm:prSet presAssocID="{1229EA71-197D-423E-8274-12F5E4AFD468}" presName="node" presStyleLbl="node1" presStyleIdx="1" presStyleCnt="7" custScaleX="255353" custScaleY="92011" custRadScaleRad="109031" custRadScaleInc="-100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62369-D16F-4FAF-BA8C-809518B88B04}" type="pres">
      <dgm:prSet presAssocID="{5CCB72CC-F586-4576-ACF9-396D96A13401}" presName="parTrans" presStyleLbl="bgSibTrans2D1" presStyleIdx="2" presStyleCnt="7" custScaleX="135090" custLinFactNeighborX="868" custLinFactNeighborY="4180"/>
      <dgm:spPr/>
      <dgm:t>
        <a:bodyPr/>
        <a:lstStyle/>
        <a:p>
          <a:endParaRPr lang="ru-RU"/>
        </a:p>
      </dgm:t>
    </dgm:pt>
    <dgm:pt modelId="{0861B40C-53DB-4C82-8FC1-6252D7BE5D0C}" type="pres">
      <dgm:prSet presAssocID="{AB02E632-600B-4B86-9281-6CAB16F329C0}" presName="node" presStyleLbl="node1" presStyleIdx="2" presStyleCnt="7" custScaleX="236605" custScaleY="80934" custRadScaleRad="160228" custRadScaleInc="-17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8D42E-F3A1-4A14-8B25-8E59E21B8290}" type="pres">
      <dgm:prSet presAssocID="{F65E4E8E-1776-4966-ACC1-3E1487BC8760}" presName="parTrans" presStyleLbl="bgSibTrans2D1" presStyleIdx="3" presStyleCnt="7" custScaleX="141896" custLinFactNeighborX="-2055" custLinFactNeighborY="18739"/>
      <dgm:spPr/>
      <dgm:t>
        <a:bodyPr/>
        <a:lstStyle/>
        <a:p>
          <a:endParaRPr lang="ru-RU"/>
        </a:p>
      </dgm:t>
    </dgm:pt>
    <dgm:pt modelId="{A1AB8FF4-9431-481F-A528-F240BD25C47A}" type="pres">
      <dgm:prSet presAssocID="{3177FCDA-6F75-4B5A-90C0-296F9017709C}" presName="node" presStyleLbl="node1" presStyleIdx="3" presStyleCnt="7" custScaleX="231286" custScaleY="84121" custRadScaleRad="104935" custRadScaleInc="-2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2A59-F56F-4B2E-9EA0-8CACA6ADA8DE}" type="pres">
      <dgm:prSet presAssocID="{1ED72D6E-9DFB-4664-A926-DC01CBF1A3A0}" presName="parTrans" presStyleLbl="bgSibTrans2D1" presStyleIdx="4" presStyleCnt="7" custLinFactNeighborX="-20899" custLinFactNeighborY="31918"/>
      <dgm:spPr/>
      <dgm:t>
        <a:bodyPr/>
        <a:lstStyle/>
        <a:p>
          <a:endParaRPr lang="ru-RU"/>
        </a:p>
      </dgm:t>
    </dgm:pt>
    <dgm:pt modelId="{76343F30-9AB7-4BC5-8B9B-30A080A78161}" type="pres">
      <dgm:prSet presAssocID="{C9B553FC-62BA-460B-8410-FBC0394DEF77}" presName="node" presStyleLbl="node1" presStyleIdx="4" presStyleCnt="7" custScaleX="220978" custScaleY="89988" custRadScaleRad="138931" custRadScaleInc="89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5E150-63A0-47FF-9642-DB99E1005B14}" type="pres">
      <dgm:prSet presAssocID="{45977F82-5BC1-4491-9D1B-FF44D37FAD40}" presName="parTrans" presStyleLbl="bgSibTrans2D1" presStyleIdx="5" presStyleCnt="7" custAng="322459" custScaleX="96784" custLinFactNeighborX="25985" custLinFactNeighborY="16898"/>
      <dgm:spPr/>
      <dgm:t>
        <a:bodyPr/>
        <a:lstStyle/>
        <a:p>
          <a:endParaRPr lang="ru-RU"/>
        </a:p>
      </dgm:t>
    </dgm:pt>
    <dgm:pt modelId="{94ACC9C0-D1CC-4AEA-A164-938CF5BF7CF8}" type="pres">
      <dgm:prSet presAssocID="{A6D47C7E-6B60-4643-9680-2DAF53203719}" presName="node" presStyleLbl="node1" presStyleIdx="5" presStyleCnt="7" custScaleX="250292" custScaleY="86911" custRadScaleRad="142418" custRadScaleInc="-44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B03F7-4750-44BA-8545-1FBFAFFA9B0B}" type="pres">
      <dgm:prSet presAssocID="{689F50BB-E94B-4F85-8F3D-D295B29B0FF0}" presName="parTrans" presStyleLbl="bgSibTrans2D1" presStyleIdx="6" presStyleCnt="7" custScaleX="93183" custLinFactNeighborX="-19736" custLinFactNeighborY="13143"/>
      <dgm:spPr/>
      <dgm:t>
        <a:bodyPr/>
        <a:lstStyle/>
        <a:p>
          <a:endParaRPr lang="ru-RU"/>
        </a:p>
      </dgm:t>
    </dgm:pt>
    <dgm:pt modelId="{13935BA4-1BD7-4311-A413-5F0E52313D55}" type="pres">
      <dgm:prSet presAssocID="{F24D1081-214D-44DF-ADDC-B02CDDC9C2D7}" presName="node" presStyleLbl="node1" presStyleIdx="6" presStyleCnt="7" custScaleX="212607" custScaleY="78268" custRadScaleRad="156390" custRadScaleInc="-65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58435-B34E-44B4-95EC-8579AC2DF94F}" srcId="{13CAE318-CAFF-46BE-BA6B-FC61652B481B}" destId="{490BEB0A-0F76-4AF5-9638-FBC96863388A}" srcOrd="0" destOrd="0" parTransId="{1B9CBB21-4253-4280-B55F-61588227BE92}" sibTransId="{40CA0728-FC80-481B-A906-E8169DE7CC13}"/>
    <dgm:cxn modelId="{04A0B40D-575D-440D-8A63-5B2C2A1E4309}" srcId="{490BEB0A-0F76-4AF5-9638-FBC96863388A}" destId="{F24D1081-214D-44DF-ADDC-B02CDDC9C2D7}" srcOrd="6" destOrd="0" parTransId="{689F50BB-E94B-4F85-8F3D-D295B29B0FF0}" sibTransId="{34ED6D3F-DB77-4C5E-A4B8-B2C6D31EFF33}"/>
    <dgm:cxn modelId="{A1C51D58-EDB5-455B-A6E6-9D27650A54B4}" type="presOf" srcId="{689F50BB-E94B-4F85-8F3D-D295B29B0FF0}" destId="{697B03F7-4750-44BA-8545-1FBFAFFA9B0B}" srcOrd="0" destOrd="0" presId="urn:microsoft.com/office/officeart/2005/8/layout/radial4"/>
    <dgm:cxn modelId="{F38FA74B-C5DD-4EF4-AD5D-EB311ED9582D}" type="presOf" srcId="{AB02E632-600B-4B86-9281-6CAB16F329C0}" destId="{0861B40C-53DB-4C82-8FC1-6252D7BE5D0C}" srcOrd="0" destOrd="0" presId="urn:microsoft.com/office/officeart/2005/8/layout/radial4"/>
    <dgm:cxn modelId="{53E5A889-6312-4FD3-ACC6-87D23C1B48E6}" type="presOf" srcId="{490BEB0A-0F76-4AF5-9638-FBC96863388A}" destId="{AE0D933F-CB2E-47BA-9FF0-48D5202DDB92}" srcOrd="0" destOrd="0" presId="urn:microsoft.com/office/officeart/2005/8/layout/radial4"/>
    <dgm:cxn modelId="{F27DB228-F00A-444A-8FCC-B36072EB6BC2}" type="presOf" srcId="{C9B553FC-62BA-460B-8410-FBC0394DEF77}" destId="{76343F30-9AB7-4BC5-8B9B-30A080A78161}" srcOrd="0" destOrd="0" presId="urn:microsoft.com/office/officeart/2005/8/layout/radial4"/>
    <dgm:cxn modelId="{7859B3C8-07A2-4AE3-9D18-AEF8ECFE9B96}" type="presOf" srcId="{2FF38463-F7C5-4D38-BF6D-2FE555D8C86B}" destId="{FB391E66-24BE-46F7-835F-89483175D200}" srcOrd="0" destOrd="0" presId="urn:microsoft.com/office/officeart/2005/8/layout/radial4"/>
    <dgm:cxn modelId="{B6985354-8A1D-4506-9AC8-DE8132FED8E3}" srcId="{490BEB0A-0F76-4AF5-9638-FBC96863388A}" destId="{68F1F573-6AB5-460B-BD80-5CF7052BFF28}" srcOrd="0" destOrd="0" parTransId="{2FF38463-F7C5-4D38-BF6D-2FE555D8C86B}" sibTransId="{1DD6A30A-E246-4194-ADFF-A2B26B383696}"/>
    <dgm:cxn modelId="{EC71D8D0-600B-4CDD-A808-5FD4F61BD35C}" type="presOf" srcId="{F65E4E8E-1776-4966-ACC1-3E1487BC8760}" destId="{DB98D42E-F3A1-4A14-8B25-8E59E21B8290}" srcOrd="0" destOrd="0" presId="urn:microsoft.com/office/officeart/2005/8/layout/radial4"/>
    <dgm:cxn modelId="{BDD2D1A2-30A1-4877-B34A-0018E835C4ED}" srcId="{490BEB0A-0F76-4AF5-9638-FBC96863388A}" destId="{C9B553FC-62BA-460B-8410-FBC0394DEF77}" srcOrd="4" destOrd="0" parTransId="{1ED72D6E-9DFB-4664-A926-DC01CBF1A3A0}" sibTransId="{60893674-D8EF-4606-8DD3-92B863916D58}"/>
    <dgm:cxn modelId="{18C868E0-608C-4C82-8825-29B82712EB97}" srcId="{490BEB0A-0F76-4AF5-9638-FBC96863388A}" destId="{AB02E632-600B-4B86-9281-6CAB16F329C0}" srcOrd="2" destOrd="0" parTransId="{5CCB72CC-F586-4576-ACF9-396D96A13401}" sibTransId="{B400817E-734A-41CB-983A-338DCEE1FC80}"/>
    <dgm:cxn modelId="{C98E220D-2767-4A6D-B056-F04174FD8A0A}" srcId="{490BEB0A-0F76-4AF5-9638-FBC96863388A}" destId="{1229EA71-197D-423E-8274-12F5E4AFD468}" srcOrd="1" destOrd="0" parTransId="{01D34750-12A5-4E6F-ACA6-B283102A473D}" sibTransId="{105400D4-4963-4707-8098-9B79A013AD60}"/>
    <dgm:cxn modelId="{368B0857-E3C3-4E45-8F09-E527F0C0ED6B}" type="presOf" srcId="{1229EA71-197D-423E-8274-12F5E4AFD468}" destId="{61EAD570-7C83-462A-8BC2-9DC4325BEF0A}" srcOrd="0" destOrd="0" presId="urn:microsoft.com/office/officeart/2005/8/layout/radial4"/>
    <dgm:cxn modelId="{B93103EF-8549-48B2-8777-BDF14CBB20A8}" type="presOf" srcId="{3177FCDA-6F75-4B5A-90C0-296F9017709C}" destId="{A1AB8FF4-9431-481F-A528-F240BD25C47A}" srcOrd="0" destOrd="0" presId="urn:microsoft.com/office/officeart/2005/8/layout/radial4"/>
    <dgm:cxn modelId="{C0AD2701-316B-46B3-983C-8D7AE7F9E23B}" type="presOf" srcId="{13CAE318-CAFF-46BE-BA6B-FC61652B481B}" destId="{8DA22B04-E167-4FD8-BEF7-72D39DB8B631}" srcOrd="0" destOrd="0" presId="urn:microsoft.com/office/officeart/2005/8/layout/radial4"/>
    <dgm:cxn modelId="{4B8136B1-CCDA-4CFF-90A7-CA6D8396ED8A}" type="presOf" srcId="{5CCB72CC-F586-4576-ACF9-396D96A13401}" destId="{D1162369-D16F-4FAF-BA8C-809518B88B04}" srcOrd="0" destOrd="0" presId="urn:microsoft.com/office/officeart/2005/8/layout/radial4"/>
    <dgm:cxn modelId="{4DB95E0C-F4CA-4235-B059-42A68D1DB3CF}" type="presOf" srcId="{45977F82-5BC1-4491-9D1B-FF44D37FAD40}" destId="{5775E150-63A0-47FF-9642-DB99E1005B14}" srcOrd="0" destOrd="0" presId="urn:microsoft.com/office/officeart/2005/8/layout/radial4"/>
    <dgm:cxn modelId="{05787558-2C5F-418A-BB09-8000D75C04B8}" srcId="{490BEB0A-0F76-4AF5-9638-FBC96863388A}" destId="{A6D47C7E-6B60-4643-9680-2DAF53203719}" srcOrd="5" destOrd="0" parTransId="{45977F82-5BC1-4491-9D1B-FF44D37FAD40}" sibTransId="{849CD94E-99B1-428C-B6DC-9D72181C7897}"/>
    <dgm:cxn modelId="{4F73D625-44FF-4AB6-9053-B8868432F913}" type="presOf" srcId="{A6D47C7E-6B60-4643-9680-2DAF53203719}" destId="{94ACC9C0-D1CC-4AEA-A164-938CF5BF7CF8}" srcOrd="0" destOrd="0" presId="urn:microsoft.com/office/officeart/2005/8/layout/radial4"/>
    <dgm:cxn modelId="{5F2A5FDB-04A3-4246-9340-E0F8FD59F29A}" type="presOf" srcId="{01D34750-12A5-4E6F-ACA6-B283102A473D}" destId="{80E4A3CA-72C3-4F9B-981A-D37536AA9425}" srcOrd="0" destOrd="0" presId="urn:microsoft.com/office/officeart/2005/8/layout/radial4"/>
    <dgm:cxn modelId="{7F100083-64F4-4FDA-ABA4-0E8E15C58292}" type="presOf" srcId="{68F1F573-6AB5-460B-BD80-5CF7052BFF28}" destId="{037BD252-CB2A-4C3D-837B-032DB38657BB}" srcOrd="0" destOrd="0" presId="urn:microsoft.com/office/officeart/2005/8/layout/radial4"/>
    <dgm:cxn modelId="{4AA30F5F-5481-4469-B1B7-55069A9469C1}" type="presOf" srcId="{F24D1081-214D-44DF-ADDC-B02CDDC9C2D7}" destId="{13935BA4-1BD7-4311-A413-5F0E52313D55}" srcOrd="0" destOrd="0" presId="urn:microsoft.com/office/officeart/2005/8/layout/radial4"/>
    <dgm:cxn modelId="{BBF776B7-E3EE-4AAC-85B7-BF65E36F40DA}" srcId="{490BEB0A-0F76-4AF5-9638-FBC96863388A}" destId="{3177FCDA-6F75-4B5A-90C0-296F9017709C}" srcOrd="3" destOrd="0" parTransId="{F65E4E8E-1776-4966-ACC1-3E1487BC8760}" sibTransId="{6043F4E5-AF4C-44E0-A0DB-3B3B46361507}"/>
    <dgm:cxn modelId="{A431E3C1-213B-4F89-848A-C4E63F5F40E8}" type="presOf" srcId="{1ED72D6E-9DFB-4664-A926-DC01CBF1A3A0}" destId="{684E2A59-F56F-4B2E-9EA0-8CACA6ADA8DE}" srcOrd="0" destOrd="0" presId="urn:microsoft.com/office/officeart/2005/8/layout/radial4"/>
    <dgm:cxn modelId="{B6F324CA-7AE9-427F-9A37-EDFB75781B69}" type="presParOf" srcId="{8DA22B04-E167-4FD8-BEF7-72D39DB8B631}" destId="{AE0D933F-CB2E-47BA-9FF0-48D5202DDB92}" srcOrd="0" destOrd="0" presId="urn:microsoft.com/office/officeart/2005/8/layout/radial4"/>
    <dgm:cxn modelId="{BDD40738-5370-4687-B1DB-DE1BA931E9C0}" type="presParOf" srcId="{8DA22B04-E167-4FD8-BEF7-72D39DB8B631}" destId="{FB391E66-24BE-46F7-835F-89483175D200}" srcOrd="1" destOrd="0" presId="urn:microsoft.com/office/officeart/2005/8/layout/radial4"/>
    <dgm:cxn modelId="{F3A0EE47-6AD8-4D4D-A13D-84D8310A2F56}" type="presParOf" srcId="{8DA22B04-E167-4FD8-BEF7-72D39DB8B631}" destId="{037BD252-CB2A-4C3D-837B-032DB38657BB}" srcOrd="2" destOrd="0" presId="urn:microsoft.com/office/officeart/2005/8/layout/radial4"/>
    <dgm:cxn modelId="{04DE48C7-D8EA-442D-A070-DCD7ED85F621}" type="presParOf" srcId="{8DA22B04-E167-4FD8-BEF7-72D39DB8B631}" destId="{80E4A3CA-72C3-4F9B-981A-D37536AA9425}" srcOrd="3" destOrd="0" presId="urn:microsoft.com/office/officeart/2005/8/layout/radial4"/>
    <dgm:cxn modelId="{2B0C60D6-1451-4F00-B2C0-0A833FBB3979}" type="presParOf" srcId="{8DA22B04-E167-4FD8-BEF7-72D39DB8B631}" destId="{61EAD570-7C83-462A-8BC2-9DC4325BEF0A}" srcOrd="4" destOrd="0" presId="urn:microsoft.com/office/officeart/2005/8/layout/radial4"/>
    <dgm:cxn modelId="{C368CEA3-C3BE-41E6-A7EA-732CAA0025AA}" type="presParOf" srcId="{8DA22B04-E167-4FD8-BEF7-72D39DB8B631}" destId="{D1162369-D16F-4FAF-BA8C-809518B88B04}" srcOrd="5" destOrd="0" presId="urn:microsoft.com/office/officeart/2005/8/layout/radial4"/>
    <dgm:cxn modelId="{9A9BA2DA-FF63-4140-9B2E-5EC517B0182E}" type="presParOf" srcId="{8DA22B04-E167-4FD8-BEF7-72D39DB8B631}" destId="{0861B40C-53DB-4C82-8FC1-6252D7BE5D0C}" srcOrd="6" destOrd="0" presId="urn:microsoft.com/office/officeart/2005/8/layout/radial4"/>
    <dgm:cxn modelId="{13A2EC4F-73BB-4196-8F89-61CD38BBE7E9}" type="presParOf" srcId="{8DA22B04-E167-4FD8-BEF7-72D39DB8B631}" destId="{DB98D42E-F3A1-4A14-8B25-8E59E21B8290}" srcOrd="7" destOrd="0" presId="urn:microsoft.com/office/officeart/2005/8/layout/radial4"/>
    <dgm:cxn modelId="{2F525FA1-FE05-46E6-B27B-64235784E098}" type="presParOf" srcId="{8DA22B04-E167-4FD8-BEF7-72D39DB8B631}" destId="{A1AB8FF4-9431-481F-A528-F240BD25C47A}" srcOrd="8" destOrd="0" presId="urn:microsoft.com/office/officeart/2005/8/layout/radial4"/>
    <dgm:cxn modelId="{A3FAD65F-10DB-4CB7-9EBF-BF74437028DC}" type="presParOf" srcId="{8DA22B04-E167-4FD8-BEF7-72D39DB8B631}" destId="{684E2A59-F56F-4B2E-9EA0-8CACA6ADA8DE}" srcOrd="9" destOrd="0" presId="urn:microsoft.com/office/officeart/2005/8/layout/radial4"/>
    <dgm:cxn modelId="{EDA1567F-2893-44B3-83C9-8124912AB31D}" type="presParOf" srcId="{8DA22B04-E167-4FD8-BEF7-72D39DB8B631}" destId="{76343F30-9AB7-4BC5-8B9B-30A080A78161}" srcOrd="10" destOrd="0" presId="urn:microsoft.com/office/officeart/2005/8/layout/radial4"/>
    <dgm:cxn modelId="{F3035541-3B54-4C48-A224-EA15A4179D27}" type="presParOf" srcId="{8DA22B04-E167-4FD8-BEF7-72D39DB8B631}" destId="{5775E150-63A0-47FF-9642-DB99E1005B14}" srcOrd="11" destOrd="0" presId="urn:microsoft.com/office/officeart/2005/8/layout/radial4"/>
    <dgm:cxn modelId="{202C3678-C967-4E8D-90EF-9CA5EC48713C}" type="presParOf" srcId="{8DA22B04-E167-4FD8-BEF7-72D39DB8B631}" destId="{94ACC9C0-D1CC-4AEA-A164-938CF5BF7CF8}" srcOrd="12" destOrd="0" presId="urn:microsoft.com/office/officeart/2005/8/layout/radial4"/>
    <dgm:cxn modelId="{33BE9904-8F57-463D-93C3-C18F27BC4DCC}" type="presParOf" srcId="{8DA22B04-E167-4FD8-BEF7-72D39DB8B631}" destId="{697B03F7-4750-44BA-8545-1FBFAFFA9B0B}" srcOrd="13" destOrd="0" presId="urn:microsoft.com/office/officeart/2005/8/layout/radial4"/>
    <dgm:cxn modelId="{28B1D28C-73B8-4468-AC46-64742F006D43}" type="presParOf" srcId="{8DA22B04-E167-4FD8-BEF7-72D39DB8B631}" destId="{13935BA4-1BD7-4311-A413-5F0E52313D55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74CA89-4993-4200-95F7-AB5BF5871532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C787651A-796D-4232-B11A-1FC4C519D990}">
      <dgm:prSet phldrT="[Текст]" custT="1"/>
      <dgm:spPr/>
      <dgm:t>
        <a:bodyPr/>
        <a:lstStyle/>
        <a:p>
          <a:r>
            <a:rPr lang="ru-RU" sz="1800" b="1" dirty="0"/>
            <a:t>Обобщенная трудовая функция</a:t>
          </a:r>
        </a:p>
      </dgm:t>
    </dgm:pt>
    <dgm:pt modelId="{53BEAF11-C4B9-4AF8-92A5-40A5E2E64A66}" type="parTrans" cxnId="{E87400CA-17A4-41C6-AA18-365E4C1EE0B8}">
      <dgm:prSet/>
      <dgm:spPr/>
      <dgm:t>
        <a:bodyPr/>
        <a:lstStyle/>
        <a:p>
          <a:endParaRPr lang="ru-RU" sz="1800" b="1"/>
        </a:p>
      </dgm:t>
    </dgm:pt>
    <dgm:pt modelId="{4B7E8B17-59EE-4500-BFE3-0B72F87BCAC7}" type="sibTrans" cxnId="{E87400CA-17A4-41C6-AA18-365E4C1EE0B8}">
      <dgm:prSet/>
      <dgm:spPr/>
      <dgm:t>
        <a:bodyPr/>
        <a:lstStyle/>
        <a:p>
          <a:endParaRPr lang="ru-RU" sz="1800" b="1"/>
        </a:p>
      </dgm:t>
    </dgm:pt>
    <dgm:pt modelId="{57DF683B-7480-441D-B0AE-799C39AA204C}">
      <dgm:prSet phldrT="[Текст]" custT="1"/>
      <dgm:spPr/>
      <dgm:t>
        <a:bodyPr/>
        <a:lstStyle/>
        <a:p>
          <a:r>
            <a:rPr lang="ru-RU" sz="1800" b="1" dirty="0"/>
            <a:t>Трудовая функция</a:t>
          </a:r>
        </a:p>
      </dgm:t>
    </dgm:pt>
    <dgm:pt modelId="{AA82C64B-45C0-4E7C-BA32-FD96D198E7FC}" type="parTrans" cxnId="{1A0FF319-933C-4ED1-A219-5E4CF84DE4D5}">
      <dgm:prSet/>
      <dgm:spPr/>
      <dgm:t>
        <a:bodyPr/>
        <a:lstStyle/>
        <a:p>
          <a:endParaRPr lang="ru-RU" sz="1800" b="1"/>
        </a:p>
      </dgm:t>
    </dgm:pt>
    <dgm:pt modelId="{C3DAAD1F-AA32-4F82-A1B3-B6CBB8F128A2}" type="sibTrans" cxnId="{1A0FF319-933C-4ED1-A219-5E4CF84DE4D5}">
      <dgm:prSet/>
      <dgm:spPr/>
      <dgm:t>
        <a:bodyPr/>
        <a:lstStyle/>
        <a:p>
          <a:endParaRPr lang="ru-RU" sz="1800" b="1"/>
        </a:p>
      </dgm:t>
    </dgm:pt>
    <dgm:pt modelId="{1E624518-3C4B-4B1B-A685-D8AE754C664D}">
      <dgm:prSet phldrT="[Текст]" custT="1"/>
      <dgm:spPr/>
      <dgm:t>
        <a:bodyPr/>
        <a:lstStyle/>
        <a:p>
          <a:r>
            <a:rPr lang="ru-RU" sz="1800" b="1" dirty="0"/>
            <a:t>Профессиональная компетенция</a:t>
          </a:r>
        </a:p>
      </dgm:t>
    </dgm:pt>
    <dgm:pt modelId="{95BDC07E-F9DE-4620-939A-F1EDB485A02A}" type="parTrans" cxnId="{60F75CAC-054B-4A78-A7EC-BE185D901E2B}">
      <dgm:prSet/>
      <dgm:spPr/>
      <dgm:t>
        <a:bodyPr/>
        <a:lstStyle/>
        <a:p>
          <a:endParaRPr lang="ru-RU" sz="1800" b="1"/>
        </a:p>
      </dgm:t>
    </dgm:pt>
    <dgm:pt modelId="{35024025-8610-4476-A964-739353AAAF4A}" type="sibTrans" cxnId="{60F75CAC-054B-4A78-A7EC-BE185D901E2B}">
      <dgm:prSet/>
      <dgm:spPr/>
      <dgm:t>
        <a:bodyPr/>
        <a:lstStyle/>
        <a:p>
          <a:endParaRPr lang="ru-RU" sz="1800" b="1"/>
        </a:p>
      </dgm:t>
    </dgm:pt>
    <dgm:pt modelId="{54558024-5CA5-47CB-A7B4-F9CF3B869A61}">
      <dgm:prSet custT="1"/>
      <dgm:spPr/>
      <dgm:t>
        <a:bodyPr/>
        <a:lstStyle/>
        <a:p>
          <a:r>
            <a:rPr lang="ru-RU" sz="1800" b="1" dirty="0"/>
            <a:t>Профессиональный дефицит </a:t>
          </a:r>
        </a:p>
      </dgm:t>
    </dgm:pt>
    <dgm:pt modelId="{BFD18128-EB70-4FE7-A5DE-3A9E75B3A155}" type="parTrans" cxnId="{4B44A031-70A8-4568-88EB-CF0DCC8B1CED}">
      <dgm:prSet/>
      <dgm:spPr/>
      <dgm:t>
        <a:bodyPr/>
        <a:lstStyle/>
        <a:p>
          <a:endParaRPr lang="ru-RU" sz="1800" b="1"/>
        </a:p>
      </dgm:t>
    </dgm:pt>
    <dgm:pt modelId="{D868D784-9957-4D96-A365-92554D8C8B84}" type="sibTrans" cxnId="{4B44A031-70A8-4568-88EB-CF0DCC8B1CED}">
      <dgm:prSet/>
      <dgm:spPr/>
      <dgm:t>
        <a:bodyPr/>
        <a:lstStyle/>
        <a:p>
          <a:endParaRPr lang="ru-RU" sz="1800" b="1"/>
        </a:p>
      </dgm:t>
    </dgm:pt>
    <dgm:pt modelId="{4A5D49F7-6A08-446C-92EB-608E64CA659A}">
      <dgm:prSet custT="1"/>
      <dgm:spPr/>
      <dgm:t>
        <a:bodyPr/>
        <a:lstStyle/>
        <a:p>
          <a:r>
            <a:rPr lang="ru-RU" sz="1800" b="1" dirty="0"/>
            <a:t>Профессиональный модуль</a:t>
          </a:r>
        </a:p>
      </dgm:t>
    </dgm:pt>
    <dgm:pt modelId="{F581710A-520D-4759-B1F7-0D20F220CC4E}" type="parTrans" cxnId="{164B0AD7-5614-4A4B-9279-1CB4AE4C908F}">
      <dgm:prSet/>
      <dgm:spPr/>
      <dgm:t>
        <a:bodyPr/>
        <a:lstStyle/>
        <a:p>
          <a:endParaRPr lang="ru-RU" sz="1800"/>
        </a:p>
      </dgm:t>
    </dgm:pt>
    <dgm:pt modelId="{5FCC988C-FA36-4AEF-94C6-AEE2F183526F}" type="sibTrans" cxnId="{164B0AD7-5614-4A4B-9279-1CB4AE4C908F}">
      <dgm:prSet/>
      <dgm:spPr/>
      <dgm:t>
        <a:bodyPr/>
        <a:lstStyle/>
        <a:p>
          <a:endParaRPr lang="ru-RU" sz="1800"/>
        </a:p>
      </dgm:t>
    </dgm:pt>
    <dgm:pt modelId="{E1718709-02F7-4D52-8AB7-7C6F12C6DE99}" type="pres">
      <dgm:prSet presAssocID="{D074CA89-4993-4200-95F7-AB5BF5871532}" presName="Name0" presStyleCnt="0">
        <dgm:presLayoutVars>
          <dgm:dir/>
          <dgm:animLvl val="lvl"/>
          <dgm:resizeHandles val="exact"/>
        </dgm:presLayoutVars>
      </dgm:prSet>
      <dgm:spPr/>
    </dgm:pt>
    <dgm:pt modelId="{1F446D8A-C501-4355-A25E-5477D1261F8E}" type="pres">
      <dgm:prSet presAssocID="{C787651A-796D-4232-B11A-1FC4C519D990}" presName="parTxOnly" presStyleLbl="node1" presStyleIdx="0" presStyleCnt="5" custScaleX="85818" custLinFactNeighborX="-8320" custLinFactNeighborY="6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4D3B1-7F54-4336-892E-46935110FB71}" type="pres">
      <dgm:prSet presAssocID="{4B7E8B17-59EE-4500-BFE3-0B72F87BCAC7}" presName="parTxOnlySpace" presStyleCnt="0"/>
      <dgm:spPr/>
    </dgm:pt>
    <dgm:pt modelId="{1C190DB1-954A-4754-BA8F-12DA71557C37}" type="pres">
      <dgm:prSet presAssocID="{57DF683B-7480-441D-B0AE-799C39AA204C}" presName="parTxOnly" presStyleLbl="node1" presStyleIdx="1" presStyleCnt="5" custScaleX="76405" custLinFactNeighborX="9635" custLinFactNeighborY="-6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D0D3-43EE-4070-B2A2-A61D889CD1F0}" type="pres">
      <dgm:prSet presAssocID="{C3DAAD1F-AA32-4F82-A1B3-B6CBB8F128A2}" presName="parTxOnlySpace" presStyleCnt="0"/>
      <dgm:spPr/>
    </dgm:pt>
    <dgm:pt modelId="{DA917BBB-D4A1-4A61-9A44-8CAFAC12373D}" type="pres">
      <dgm:prSet presAssocID="{1E624518-3C4B-4B1B-A685-D8AE754C664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7ED95-F2E6-49BC-910C-6EFD30C89B89}" type="pres">
      <dgm:prSet presAssocID="{35024025-8610-4476-A964-739353AAAF4A}" presName="parTxOnlySpace" presStyleCnt="0"/>
      <dgm:spPr/>
    </dgm:pt>
    <dgm:pt modelId="{876A4331-4F19-4E99-A3E3-877129856328}" type="pres">
      <dgm:prSet presAssocID="{54558024-5CA5-47CB-A7B4-F9CF3B869A6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21E3-B5EC-436D-95A6-B5BAE60E3FBA}" type="pres">
      <dgm:prSet presAssocID="{D868D784-9957-4D96-A365-92554D8C8B84}" presName="parTxOnlySpace" presStyleCnt="0"/>
      <dgm:spPr/>
    </dgm:pt>
    <dgm:pt modelId="{695AB2DB-3D78-4934-A9F7-235C77F02C01}" type="pres">
      <dgm:prSet presAssocID="{4A5D49F7-6A08-446C-92EB-608E64CA659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227C8F-9116-49FF-B092-4829C0048E39}" type="presOf" srcId="{C787651A-796D-4232-B11A-1FC4C519D990}" destId="{1F446D8A-C501-4355-A25E-5477D1261F8E}" srcOrd="0" destOrd="0" presId="urn:microsoft.com/office/officeart/2005/8/layout/chevron1"/>
    <dgm:cxn modelId="{4422CD59-5F56-4FB0-AB60-0A622446D4E3}" type="presOf" srcId="{1E624518-3C4B-4B1B-A685-D8AE754C664D}" destId="{DA917BBB-D4A1-4A61-9A44-8CAFAC12373D}" srcOrd="0" destOrd="0" presId="urn:microsoft.com/office/officeart/2005/8/layout/chevron1"/>
    <dgm:cxn modelId="{4B44A031-70A8-4568-88EB-CF0DCC8B1CED}" srcId="{D074CA89-4993-4200-95F7-AB5BF5871532}" destId="{54558024-5CA5-47CB-A7B4-F9CF3B869A61}" srcOrd="3" destOrd="0" parTransId="{BFD18128-EB70-4FE7-A5DE-3A9E75B3A155}" sibTransId="{D868D784-9957-4D96-A365-92554D8C8B84}"/>
    <dgm:cxn modelId="{E87400CA-17A4-41C6-AA18-365E4C1EE0B8}" srcId="{D074CA89-4993-4200-95F7-AB5BF5871532}" destId="{C787651A-796D-4232-B11A-1FC4C519D990}" srcOrd="0" destOrd="0" parTransId="{53BEAF11-C4B9-4AF8-92A5-40A5E2E64A66}" sibTransId="{4B7E8B17-59EE-4500-BFE3-0B72F87BCAC7}"/>
    <dgm:cxn modelId="{8DB05C15-1C58-4755-882A-2986DCA486BA}" type="presOf" srcId="{4A5D49F7-6A08-446C-92EB-608E64CA659A}" destId="{695AB2DB-3D78-4934-A9F7-235C77F02C01}" srcOrd="0" destOrd="0" presId="urn:microsoft.com/office/officeart/2005/8/layout/chevron1"/>
    <dgm:cxn modelId="{164B0AD7-5614-4A4B-9279-1CB4AE4C908F}" srcId="{D074CA89-4993-4200-95F7-AB5BF5871532}" destId="{4A5D49F7-6A08-446C-92EB-608E64CA659A}" srcOrd="4" destOrd="0" parTransId="{F581710A-520D-4759-B1F7-0D20F220CC4E}" sibTransId="{5FCC988C-FA36-4AEF-94C6-AEE2F183526F}"/>
    <dgm:cxn modelId="{D00FE475-8F68-4185-BB0E-BE37A1B2254E}" type="presOf" srcId="{54558024-5CA5-47CB-A7B4-F9CF3B869A61}" destId="{876A4331-4F19-4E99-A3E3-877129856328}" srcOrd="0" destOrd="0" presId="urn:microsoft.com/office/officeart/2005/8/layout/chevron1"/>
    <dgm:cxn modelId="{60F75CAC-054B-4A78-A7EC-BE185D901E2B}" srcId="{D074CA89-4993-4200-95F7-AB5BF5871532}" destId="{1E624518-3C4B-4B1B-A685-D8AE754C664D}" srcOrd="2" destOrd="0" parTransId="{95BDC07E-F9DE-4620-939A-F1EDB485A02A}" sibTransId="{35024025-8610-4476-A964-739353AAAF4A}"/>
    <dgm:cxn modelId="{1A0FF319-933C-4ED1-A219-5E4CF84DE4D5}" srcId="{D074CA89-4993-4200-95F7-AB5BF5871532}" destId="{57DF683B-7480-441D-B0AE-799C39AA204C}" srcOrd="1" destOrd="0" parTransId="{AA82C64B-45C0-4E7C-BA32-FD96D198E7FC}" sibTransId="{C3DAAD1F-AA32-4F82-A1B3-B6CBB8F128A2}"/>
    <dgm:cxn modelId="{96B05EF7-88D8-47E9-9169-125903CFBAF5}" type="presOf" srcId="{D074CA89-4993-4200-95F7-AB5BF5871532}" destId="{E1718709-02F7-4D52-8AB7-7C6F12C6DE99}" srcOrd="0" destOrd="0" presId="urn:microsoft.com/office/officeart/2005/8/layout/chevron1"/>
    <dgm:cxn modelId="{31961A8A-A601-459E-9161-1D1E38FB2E31}" type="presOf" srcId="{57DF683B-7480-441D-B0AE-799C39AA204C}" destId="{1C190DB1-954A-4754-BA8F-12DA71557C37}" srcOrd="0" destOrd="0" presId="urn:microsoft.com/office/officeart/2005/8/layout/chevron1"/>
    <dgm:cxn modelId="{5F3C84EA-3CF5-491D-87B1-444CE1A0143A}" type="presParOf" srcId="{E1718709-02F7-4D52-8AB7-7C6F12C6DE99}" destId="{1F446D8A-C501-4355-A25E-5477D1261F8E}" srcOrd="0" destOrd="0" presId="urn:microsoft.com/office/officeart/2005/8/layout/chevron1"/>
    <dgm:cxn modelId="{6155C223-E638-48FC-9EE4-E69B1E390D4E}" type="presParOf" srcId="{E1718709-02F7-4D52-8AB7-7C6F12C6DE99}" destId="{D584D3B1-7F54-4336-892E-46935110FB71}" srcOrd="1" destOrd="0" presId="urn:microsoft.com/office/officeart/2005/8/layout/chevron1"/>
    <dgm:cxn modelId="{F2715C35-9927-4CEA-BD25-6BDD363E4E61}" type="presParOf" srcId="{E1718709-02F7-4D52-8AB7-7C6F12C6DE99}" destId="{1C190DB1-954A-4754-BA8F-12DA71557C37}" srcOrd="2" destOrd="0" presId="urn:microsoft.com/office/officeart/2005/8/layout/chevron1"/>
    <dgm:cxn modelId="{6064C1AC-B06A-4235-948E-1E547540DAF2}" type="presParOf" srcId="{E1718709-02F7-4D52-8AB7-7C6F12C6DE99}" destId="{D03DD0D3-43EE-4070-B2A2-A61D889CD1F0}" srcOrd="3" destOrd="0" presId="urn:microsoft.com/office/officeart/2005/8/layout/chevron1"/>
    <dgm:cxn modelId="{13A6B1D7-A329-497A-A3AE-664F8CEB7E52}" type="presParOf" srcId="{E1718709-02F7-4D52-8AB7-7C6F12C6DE99}" destId="{DA917BBB-D4A1-4A61-9A44-8CAFAC12373D}" srcOrd="4" destOrd="0" presId="urn:microsoft.com/office/officeart/2005/8/layout/chevron1"/>
    <dgm:cxn modelId="{9B8907EC-F214-436B-B6AB-3E462606D612}" type="presParOf" srcId="{E1718709-02F7-4D52-8AB7-7C6F12C6DE99}" destId="{B037ED95-F2E6-49BC-910C-6EFD30C89B89}" srcOrd="5" destOrd="0" presId="urn:microsoft.com/office/officeart/2005/8/layout/chevron1"/>
    <dgm:cxn modelId="{A8C9139B-376F-4FDE-89C7-432C1014B688}" type="presParOf" srcId="{E1718709-02F7-4D52-8AB7-7C6F12C6DE99}" destId="{876A4331-4F19-4E99-A3E3-877129856328}" srcOrd="6" destOrd="0" presId="urn:microsoft.com/office/officeart/2005/8/layout/chevron1"/>
    <dgm:cxn modelId="{1B697303-8102-44EF-B4C0-95B5E228C9DE}" type="presParOf" srcId="{E1718709-02F7-4D52-8AB7-7C6F12C6DE99}" destId="{472E21E3-B5EC-436D-95A6-B5BAE60E3FBA}" srcOrd="7" destOrd="0" presId="urn:microsoft.com/office/officeart/2005/8/layout/chevron1"/>
    <dgm:cxn modelId="{B9C1BEEB-56F7-4203-8264-361D0548B31C}" type="presParOf" srcId="{E1718709-02F7-4D52-8AB7-7C6F12C6DE99}" destId="{695AB2DB-3D78-4934-A9F7-235C77F02C0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7F68FD-37D4-4AE3-9AE8-25210DCB7370}" type="doc">
      <dgm:prSet loTypeId="urn:microsoft.com/office/officeart/2005/8/layout/process4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781656D-4335-479F-B2E5-B7194899C330}">
      <dgm:prSet custT="1"/>
      <dgm:spPr/>
      <dgm:t>
        <a:bodyPr/>
        <a:lstStyle/>
        <a:p>
          <a:pPr rtl="0"/>
          <a:r>
            <a:rPr lang="ru-RU" sz="1800" b="1" dirty="0" smtClean="0">
              <a:effectLst/>
              <a:latin typeface="Circe Bold"/>
            </a:rPr>
            <a:t>Региональный уровень</a:t>
          </a:r>
          <a:endParaRPr lang="ru-RU" sz="1800" b="1" dirty="0">
            <a:effectLst/>
            <a:latin typeface="Circe Bold"/>
          </a:endParaRPr>
        </a:p>
      </dgm:t>
    </dgm:pt>
    <dgm:pt modelId="{97A5F8EB-3CAB-47FB-8B09-1AA0C802421B}" type="parTrans" cxnId="{5609DE6F-E327-4EBD-A995-4B26907B98B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3FEBE00-F5A3-4BCF-AEA1-FEEF84E08C78}" type="sibTrans" cxnId="{5609DE6F-E327-4EBD-A995-4B26907B98B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D07FEE77-E89D-4921-889D-98353D36FA24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Региональные ресурсные центры</a:t>
          </a:r>
          <a:endParaRPr lang="ru-RU" sz="1200" b="1" dirty="0">
            <a:effectLst/>
            <a:latin typeface="Circe Bold"/>
          </a:endParaRPr>
        </a:p>
      </dgm:t>
    </dgm:pt>
    <dgm:pt modelId="{0E6EC6EC-F1E0-427E-89D7-E5C8EF440297}" type="parTrans" cxnId="{94010919-0E66-4909-8FCD-970B2004F48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06B3D897-6650-4AD2-B510-AF480AD0806B}" type="sibTrans" cxnId="{94010919-0E66-4909-8FCD-970B2004F488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A05E985F-58D3-4F3C-8501-ACDE1BEB4465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Кафедры и центры ИРО</a:t>
          </a:r>
          <a:endParaRPr lang="ru-RU" sz="1200" b="1">
            <a:effectLst/>
            <a:latin typeface="Circe Bold"/>
          </a:endParaRPr>
        </a:p>
      </dgm:t>
    </dgm:pt>
    <dgm:pt modelId="{F5955994-A8E7-4CA2-9065-17A2A344C76B}" type="parTrans" cxnId="{D3C2D3D8-43D1-4631-B59B-DC3AAEDBEFD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F0257AB1-78E1-469D-BCD0-B24E2E9EBA34}" type="sibTrans" cxnId="{D3C2D3D8-43D1-4631-B59B-DC3AAEDBEFD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DA198843-03B8-42F0-A185-A218A2B7BF6A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МКС – межмуниципальный координационный совет МС</a:t>
          </a:r>
          <a:endParaRPr lang="ru-RU" sz="1200" b="1" dirty="0">
            <a:effectLst/>
            <a:latin typeface="Circe Bold"/>
          </a:endParaRPr>
        </a:p>
      </dgm:t>
    </dgm:pt>
    <dgm:pt modelId="{56E9C909-CDAE-4A5D-B25C-A259A02FF817}" type="parTrans" cxnId="{9B80BCD8-33F8-4D0B-9B93-707A770899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4DF9954D-4A05-44C3-8E6F-A4BEB7DF036E}" type="sibTrans" cxnId="{9B80BCD8-33F8-4D0B-9B93-707A770899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12FB816-3995-4FBE-9A68-AA6C31809B18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Профессиональные сообщества</a:t>
          </a:r>
          <a:endParaRPr lang="ru-RU" sz="1200" b="1">
            <a:effectLst/>
            <a:latin typeface="Circe Bold"/>
          </a:endParaRPr>
        </a:p>
      </dgm:t>
    </dgm:pt>
    <dgm:pt modelId="{B6D3DD16-200A-483B-A5A4-0AEF852FAD85}" type="parTrans" cxnId="{B1222AC2-60A0-4B12-9F85-B32DA0680EEB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10BF2AB5-A5E3-497E-8A9A-8766703C13BC}" type="sibTrans" cxnId="{B1222AC2-60A0-4B12-9F85-B32DA0680EEB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06107983-8058-457A-8513-D90D2CE34946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Научные центры при вузах</a:t>
          </a:r>
          <a:endParaRPr lang="ru-RU" sz="1200" b="1" dirty="0">
            <a:effectLst/>
            <a:latin typeface="Circe Bold"/>
          </a:endParaRPr>
        </a:p>
      </dgm:t>
    </dgm:pt>
    <dgm:pt modelId="{C8E09274-E554-4D59-9D68-7901B95C7355}" type="parTrans" cxnId="{E61F0289-E9A8-4DBD-A1A4-5D924171A9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5484161-2F44-4493-8555-43F22D5314CD}" type="sibTrans" cxnId="{E61F0289-E9A8-4DBD-A1A4-5D924171A9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F054126C-D31D-454A-BAE4-FFCE5BB45E38}">
      <dgm:prSet custT="1"/>
      <dgm:spPr/>
      <dgm:t>
        <a:bodyPr/>
        <a:lstStyle/>
        <a:p>
          <a:pPr rtl="0"/>
          <a:r>
            <a:rPr lang="ru-RU" sz="1800" b="1" dirty="0" smtClean="0">
              <a:effectLst/>
              <a:latin typeface="Circe Bold"/>
            </a:rPr>
            <a:t>Муниципальный уровень</a:t>
          </a:r>
          <a:endParaRPr lang="ru-RU" sz="1800" b="1" dirty="0">
            <a:effectLst/>
            <a:latin typeface="Circe Bold"/>
          </a:endParaRPr>
        </a:p>
      </dgm:t>
    </dgm:pt>
    <dgm:pt modelId="{489C1798-E154-494E-AABB-C7D0C9FB8A5F}" type="parTrans" cxnId="{F80B8455-CCDB-4160-B844-87589F9D31CD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421A4AE8-1F2A-49E6-9438-C2BF913B61D6}" type="sibTrans" cxnId="{F80B8455-CCDB-4160-B844-87589F9D31CD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B196041-CA11-4965-B875-FF2591FD3594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ИОЦ, ГЦРО</a:t>
          </a:r>
          <a:endParaRPr lang="ru-RU" sz="1200" b="1">
            <a:effectLst/>
            <a:latin typeface="Circe Bold"/>
          </a:endParaRPr>
        </a:p>
      </dgm:t>
    </dgm:pt>
    <dgm:pt modelId="{E9F8249E-ACA2-4397-8F2E-109554C58808}" type="parTrans" cxnId="{045707E5-1789-43A3-85B4-27F097C1CBB4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423AA453-7354-4109-803C-BF9F489CD130}" type="sibTrans" cxnId="{045707E5-1789-43A3-85B4-27F097C1CBB4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8E93E07-22B8-424E-8309-9A81CC33CB52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Методические отделы в ЦОФ ОО</a:t>
          </a:r>
          <a:endParaRPr lang="ru-RU" sz="1200" b="1">
            <a:effectLst/>
            <a:latin typeface="Circe Bold"/>
          </a:endParaRPr>
        </a:p>
      </dgm:t>
    </dgm:pt>
    <dgm:pt modelId="{4F9DC31F-FBDD-4C6C-A6F6-4383271EC919}" type="parTrans" cxnId="{D42B3B2B-C87D-4470-BA39-898AB45A98F0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AFA263E2-D15B-4C4F-A526-2131563AB710}" type="sibTrans" cxnId="{D42B3B2B-C87D-4470-BA39-898AB45A98F0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84D4AB6E-24E6-4F03-915C-47AAD6C14159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Школа-методический центр</a:t>
          </a:r>
          <a:endParaRPr lang="ru-RU" sz="1200" b="1">
            <a:effectLst/>
            <a:latin typeface="Circe Bold"/>
          </a:endParaRPr>
        </a:p>
      </dgm:t>
    </dgm:pt>
    <dgm:pt modelId="{0A352595-0EE9-4B1A-ABAA-A64EAEA58168}" type="parTrans" cxnId="{AA7F1EC0-8F22-4B3F-8170-101A19FDE19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725FA975-8436-4EC7-ADF9-40C0C51D9108}" type="sibTrans" cxnId="{AA7F1EC0-8F22-4B3F-8170-101A19FDE19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83AB38CA-8F68-4FA3-91F5-8019BBE51EEF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Межмуниципальные советы</a:t>
          </a:r>
          <a:endParaRPr lang="ru-RU" sz="1200" b="1">
            <a:effectLst/>
            <a:latin typeface="Circe Bold"/>
          </a:endParaRPr>
        </a:p>
      </dgm:t>
    </dgm:pt>
    <dgm:pt modelId="{0159201F-4FBE-4A08-A410-319128CA21B6}" type="parTrans" cxnId="{5CCAD794-9BBE-4942-91B7-DBFC0E61119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89F2B580-CEA8-4F4F-8627-B085BBFB0506}" type="sibTrans" cxnId="{5CCAD794-9BBE-4942-91B7-DBFC0E61119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08B5764-835E-459C-86A8-2194790CC1B5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Муниципальные ресурсные центры</a:t>
          </a:r>
          <a:endParaRPr lang="ru-RU" sz="1200" b="1">
            <a:effectLst/>
            <a:latin typeface="Circe Bold"/>
          </a:endParaRPr>
        </a:p>
      </dgm:t>
    </dgm:pt>
    <dgm:pt modelId="{8A364468-D4B0-497C-BBA9-EA7E82FE4AEF}" type="parTrans" cxnId="{F2AE1E1F-EF6F-4D27-A769-C5A94D145C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DD16B761-F5D3-4A57-AD65-DDDAE2833A07}" type="sibTrans" cxnId="{F2AE1E1F-EF6F-4D27-A769-C5A94D145C63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87E50F5-3E5F-443D-AC7E-61B34CDEEB15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Методические объединения</a:t>
          </a:r>
          <a:endParaRPr lang="ru-RU" sz="1200" b="1" dirty="0">
            <a:effectLst/>
            <a:latin typeface="Circe Bold"/>
          </a:endParaRPr>
        </a:p>
      </dgm:t>
    </dgm:pt>
    <dgm:pt modelId="{C4C92FCC-56F9-4F79-AABE-C2D43E93EB25}" type="parTrans" cxnId="{98398AE8-AE1F-483A-A0AB-FC5657FB6D6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532E7650-AB78-41B8-A4D9-1A178BEE18D3}" type="sibTrans" cxnId="{98398AE8-AE1F-483A-A0AB-FC5657FB6D6E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1450D86E-2084-4516-9DD3-42CE3D1F5872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Муниципальные тьюторские команды</a:t>
          </a:r>
          <a:endParaRPr lang="ru-RU" sz="1200" b="1">
            <a:effectLst/>
            <a:latin typeface="Circe Bold"/>
          </a:endParaRPr>
        </a:p>
      </dgm:t>
    </dgm:pt>
    <dgm:pt modelId="{5835C2AE-7CB4-4377-9DCA-22E372471B69}" type="parTrans" cxnId="{6AE7AF48-0ADF-4CD9-A083-30A582116D3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67C1E05-B945-4464-8244-790A55947DFE}" type="sibTrans" cxnId="{6AE7AF48-0ADF-4CD9-A083-30A582116D3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22A2658C-C60E-4628-A198-07715656A4DC}">
      <dgm:prSet custT="1"/>
      <dgm:spPr/>
      <dgm:t>
        <a:bodyPr/>
        <a:lstStyle/>
        <a:p>
          <a:pPr rtl="0"/>
          <a:r>
            <a:rPr lang="ru-RU" sz="1800" b="1" dirty="0" smtClean="0">
              <a:effectLst/>
              <a:latin typeface="Circe Bold"/>
            </a:rPr>
            <a:t>Уровень образовательной организации</a:t>
          </a:r>
          <a:endParaRPr lang="ru-RU" sz="1800" b="1" dirty="0">
            <a:effectLst/>
            <a:latin typeface="Circe Bold"/>
          </a:endParaRPr>
        </a:p>
      </dgm:t>
    </dgm:pt>
    <dgm:pt modelId="{9F24344E-0914-4EB0-AF8F-7CD930D8E983}" type="parTrans" cxnId="{3463366C-EC4E-443B-ADDC-12705649F15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4108FE3-FBCA-4638-A158-215F81C9CD44}" type="sibTrans" cxnId="{3463366C-EC4E-443B-ADDC-12705649F157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95575A6C-EF04-442A-B401-EBFBD3D90520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Школьные МО </a:t>
          </a:r>
          <a:endParaRPr lang="ru-RU" sz="1200" b="1">
            <a:effectLst/>
            <a:latin typeface="Circe Bold"/>
          </a:endParaRPr>
        </a:p>
      </dgm:t>
    </dgm:pt>
    <dgm:pt modelId="{BEA467CF-386B-43AA-8E3F-85247F1285EF}" type="parTrans" cxnId="{CC506FF8-C245-4223-940B-614E0BF34AD2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132F06A4-8A33-411C-8BB7-A85B0CD11413}" type="sibTrans" cxnId="{CC506FF8-C245-4223-940B-614E0BF34AD2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F99AB1D8-FA26-48BF-8113-946E8AD90CA4}">
      <dgm:prSet custT="1"/>
      <dgm:spPr/>
      <dgm:t>
        <a:bodyPr/>
        <a:lstStyle/>
        <a:p>
          <a:pPr rtl="0"/>
          <a:r>
            <a:rPr lang="ru-RU" sz="1200" b="1" dirty="0" smtClean="0">
              <a:effectLst/>
              <a:latin typeface="Circe Bold"/>
            </a:rPr>
            <a:t>Проблемные группы</a:t>
          </a:r>
          <a:endParaRPr lang="ru-RU" sz="1200" b="1" dirty="0">
            <a:effectLst/>
            <a:latin typeface="Circe Bold"/>
          </a:endParaRPr>
        </a:p>
      </dgm:t>
    </dgm:pt>
    <dgm:pt modelId="{9D00DC35-491E-4F5E-AFEE-9225F0B4AB77}" type="parTrans" cxnId="{7CF97D10-5D30-4B53-9DA9-50122C1E58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6C57BDD-E216-4B9A-977E-CC04F114A8CD}" type="sibTrans" cxnId="{7CF97D10-5D30-4B53-9DA9-50122C1E5869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355B6210-F62D-40CF-84A0-0612A99DCBA0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КОУЧ</a:t>
          </a:r>
          <a:endParaRPr lang="ru-RU" sz="1200" b="1">
            <a:effectLst/>
            <a:latin typeface="Circe Bold"/>
          </a:endParaRPr>
        </a:p>
      </dgm:t>
    </dgm:pt>
    <dgm:pt modelId="{CFBDB5DC-8CA8-44E0-8997-63C50D8776B9}" type="parTrans" cxnId="{A516E368-EEA2-4DA2-8C5B-6AD4F0B9B59A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A0B68B21-E72D-4CF8-8CD6-19BF69CCDA1D}" type="sibTrans" cxnId="{A516E368-EEA2-4DA2-8C5B-6AD4F0B9B59A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B255C05F-B516-451C-895F-A02226E55FD8}">
      <dgm:prSet custT="1"/>
      <dgm:spPr/>
      <dgm:t>
        <a:bodyPr/>
        <a:lstStyle/>
        <a:p>
          <a:pPr rtl="0"/>
          <a:r>
            <a:rPr lang="ru-RU" sz="1200" b="1" smtClean="0">
              <a:effectLst/>
              <a:latin typeface="Circe Bold"/>
            </a:rPr>
            <a:t>Школьные команды(тьюторские)</a:t>
          </a:r>
          <a:endParaRPr lang="ru-RU" sz="1200" b="1">
            <a:effectLst/>
            <a:latin typeface="Circe Bold"/>
          </a:endParaRPr>
        </a:p>
      </dgm:t>
    </dgm:pt>
    <dgm:pt modelId="{055798A3-F29B-4989-98B2-4081AFE3E0AE}" type="parTrans" cxnId="{5B2662CA-56EB-402B-905E-55B6F51AE17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6A8DA273-CC48-4807-9A89-BD5E2E1D05D2}" type="sibTrans" cxnId="{5B2662CA-56EB-402B-905E-55B6F51AE17F}">
      <dgm:prSet/>
      <dgm:spPr/>
      <dgm:t>
        <a:bodyPr/>
        <a:lstStyle/>
        <a:p>
          <a:endParaRPr lang="ru-RU" sz="1000" b="1">
            <a:effectLst/>
            <a:latin typeface="Circe Bold"/>
          </a:endParaRPr>
        </a:p>
      </dgm:t>
    </dgm:pt>
    <dgm:pt modelId="{577F3041-5E92-40A9-9B1D-0CB71E840E2F}" type="pres">
      <dgm:prSet presAssocID="{6B7F68FD-37D4-4AE3-9AE8-25210DCB73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2AEB53-72C2-45C2-999A-BB696EAC3F6A}" type="pres">
      <dgm:prSet presAssocID="{22A2658C-C60E-4628-A198-07715656A4DC}" presName="boxAndChildren" presStyleCnt="0"/>
      <dgm:spPr/>
      <dgm:t>
        <a:bodyPr/>
        <a:lstStyle/>
        <a:p>
          <a:endParaRPr lang="ru-RU"/>
        </a:p>
      </dgm:t>
    </dgm:pt>
    <dgm:pt modelId="{74C279F2-03D7-4D76-ACDD-5D3191A7A751}" type="pres">
      <dgm:prSet presAssocID="{22A2658C-C60E-4628-A198-07715656A4DC}" presName="parentTextBox" presStyleLbl="node1" presStyleIdx="0" presStyleCnt="3"/>
      <dgm:spPr/>
      <dgm:t>
        <a:bodyPr/>
        <a:lstStyle/>
        <a:p>
          <a:endParaRPr lang="ru-RU"/>
        </a:p>
      </dgm:t>
    </dgm:pt>
    <dgm:pt modelId="{DB26F937-D7B0-45BA-92F6-8812ED79068E}" type="pres">
      <dgm:prSet presAssocID="{22A2658C-C60E-4628-A198-07715656A4DC}" presName="entireBox" presStyleLbl="node1" presStyleIdx="0" presStyleCnt="3"/>
      <dgm:spPr/>
      <dgm:t>
        <a:bodyPr/>
        <a:lstStyle/>
        <a:p>
          <a:endParaRPr lang="ru-RU"/>
        </a:p>
      </dgm:t>
    </dgm:pt>
    <dgm:pt modelId="{D3FA241D-4E5D-493E-AC59-7D26EC3BAE3B}" type="pres">
      <dgm:prSet presAssocID="{22A2658C-C60E-4628-A198-07715656A4DC}" presName="descendantBox" presStyleCnt="0"/>
      <dgm:spPr/>
      <dgm:t>
        <a:bodyPr/>
        <a:lstStyle/>
        <a:p>
          <a:endParaRPr lang="ru-RU"/>
        </a:p>
      </dgm:t>
    </dgm:pt>
    <dgm:pt modelId="{CBD7E9B6-9DE4-412A-83C9-4CB3C20DF4AD}" type="pres">
      <dgm:prSet presAssocID="{95575A6C-EF04-442A-B401-EBFBD3D90520}" presName="childTextBox" presStyleLbl="fgAccFollowNode1" presStyleIdx="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23961-75B6-4A60-8E01-AD6C3C561388}" type="pres">
      <dgm:prSet presAssocID="{F99AB1D8-FA26-48BF-8113-946E8AD90CA4}" presName="childTextBox" presStyleLbl="fgAccFollowNode1" presStyleIdx="1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1D987-B68C-4A92-AFBE-14AF54F615C7}" type="pres">
      <dgm:prSet presAssocID="{355B6210-F62D-40CF-84A0-0612A99DCBA0}" presName="childTextBox" presStyleLbl="fgAccFollowNode1" presStyleIdx="2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351C2-85AF-4846-87AC-C721AE38529B}" type="pres">
      <dgm:prSet presAssocID="{B255C05F-B516-451C-895F-A02226E55FD8}" presName="childTextBox" presStyleLbl="fgAccFollowNode1" presStyleIdx="3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FE927-94CB-491B-A78B-F0D184EDD84F}" type="pres">
      <dgm:prSet presAssocID="{421A4AE8-1F2A-49E6-9438-C2BF913B61D6}" presName="sp" presStyleCnt="0"/>
      <dgm:spPr/>
      <dgm:t>
        <a:bodyPr/>
        <a:lstStyle/>
        <a:p>
          <a:endParaRPr lang="ru-RU"/>
        </a:p>
      </dgm:t>
    </dgm:pt>
    <dgm:pt modelId="{C03CC941-2D40-4C27-8690-5DD920D4083C}" type="pres">
      <dgm:prSet presAssocID="{F054126C-D31D-454A-BAE4-FFCE5BB45E38}" presName="arrowAndChildren" presStyleCnt="0"/>
      <dgm:spPr/>
      <dgm:t>
        <a:bodyPr/>
        <a:lstStyle/>
        <a:p>
          <a:endParaRPr lang="ru-RU"/>
        </a:p>
      </dgm:t>
    </dgm:pt>
    <dgm:pt modelId="{D79D28B2-67DA-450B-B31B-13BCE4AD5A3D}" type="pres">
      <dgm:prSet presAssocID="{F054126C-D31D-454A-BAE4-FFCE5BB45E3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EB73758-E1BC-473A-B430-935AF9B05F02}" type="pres">
      <dgm:prSet presAssocID="{F054126C-D31D-454A-BAE4-FFCE5BB45E38}" presName="arrow" presStyleLbl="node1" presStyleIdx="1" presStyleCnt="3"/>
      <dgm:spPr/>
      <dgm:t>
        <a:bodyPr/>
        <a:lstStyle/>
        <a:p>
          <a:endParaRPr lang="ru-RU"/>
        </a:p>
      </dgm:t>
    </dgm:pt>
    <dgm:pt modelId="{01C4478B-5C36-4517-A5EE-42DAF3884536}" type="pres">
      <dgm:prSet presAssocID="{F054126C-D31D-454A-BAE4-FFCE5BB45E38}" presName="descendantArrow" presStyleCnt="0"/>
      <dgm:spPr/>
      <dgm:t>
        <a:bodyPr/>
        <a:lstStyle/>
        <a:p>
          <a:endParaRPr lang="ru-RU"/>
        </a:p>
      </dgm:t>
    </dgm:pt>
    <dgm:pt modelId="{55C4AAB5-B145-4887-A5D3-970AF58E8FBC}" type="pres">
      <dgm:prSet presAssocID="{BB196041-CA11-4965-B875-FF2591FD3594}" presName="childTextArrow" presStyleLbl="fgAccFollowNode1" presStyleIdx="4" presStyleCnt="16" custScaleX="71732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18B5-1C15-4003-8B4B-A53C54A04744}" type="pres">
      <dgm:prSet presAssocID="{68E93E07-22B8-424E-8309-9A81CC33CB52}" presName="childTextArrow" presStyleLbl="fgAccFollowNode1" presStyleIdx="5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F8E3-F03C-4832-8855-F891BC38F853}" type="pres">
      <dgm:prSet presAssocID="{84D4AB6E-24E6-4F03-915C-47AAD6C14159}" presName="childTextArrow" presStyleLbl="fgAccFollowNode1" presStyleIdx="6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ACA87-C0DC-4E09-94B5-D3997AC94168}" type="pres">
      <dgm:prSet presAssocID="{83AB38CA-8F68-4FA3-91F5-8019BBE51EEF}" presName="childTextArrow" presStyleLbl="fgAccFollowNode1" presStyleIdx="7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E04B5-508F-4A86-B99A-05407590BE19}" type="pres">
      <dgm:prSet presAssocID="{208B5764-835E-459C-86A8-2194790CC1B5}" presName="childTextArrow" presStyleLbl="fgAccFollowNode1" presStyleIdx="8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C1D5C-197B-4812-924D-13F9860069B9}" type="pres">
      <dgm:prSet presAssocID="{287E50F5-3E5F-443D-AC7E-61B34CDEEB15}" presName="childTextArrow" presStyleLbl="fgAccFollowNode1" presStyleIdx="9" presStyleCnt="16" custScaleY="10818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3D98C-F59F-4863-BC31-6321BB0A7D02}" type="pres">
      <dgm:prSet presAssocID="{1450D86E-2084-4516-9DD3-42CE3D1F5872}" presName="childTextArrow" presStyleLbl="fgAccFollowNode1" presStyleIdx="10" presStyleCnt="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DB1CA-3A99-4EE5-B444-185847D84326}" type="pres">
      <dgm:prSet presAssocID="{23FEBE00-F5A3-4BCF-AEA1-FEEF84E08C78}" presName="sp" presStyleCnt="0"/>
      <dgm:spPr/>
      <dgm:t>
        <a:bodyPr/>
        <a:lstStyle/>
        <a:p>
          <a:endParaRPr lang="ru-RU"/>
        </a:p>
      </dgm:t>
    </dgm:pt>
    <dgm:pt modelId="{2AE870F1-BC99-497F-A076-8FC2F01E5929}" type="pres">
      <dgm:prSet presAssocID="{F781656D-4335-479F-B2E5-B7194899C330}" presName="arrowAndChildren" presStyleCnt="0"/>
      <dgm:spPr/>
      <dgm:t>
        <a:bodyPr/>
        <a:lstStyle/>
        <a:p>
          <a:endParaRPr lang="ru-RU"/>
        </a:p>
      </dgm:t>
    </dgm:pt>
    <dgm:pt modelId="{FF8A5A0F-8163-44C5-B612-58BA4C8C1F53}" type="pres">
      <dgm:prSet presAssocID="{F781656D-4335-479F-B2E5-B7194899C330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2722E2F-942C-4E71-80C7-E20805B1FB1D}" type="pres">
      <dgm:prSet presAssocID="{F781656D-4335-479F-B2E5-B7194899C330}" presName="arrow" presStyleLbl="node1" presStyleIdx="2" presStyleCnt="3"/>
      <dgm:spPr/>
      <dgm:t>
        <a:bodyPr/>
        <a:lstStyle/>
        <a:p>
          <a:endParaRPr lang="ru-RU"/>
        </a:p>
      </dgm:t>
    </dgm:pt>
    <dgm:pt modelId="{F4E477FF-E041-4891-8CC8-70FFEC416D61}" type="pres">
      <dgm:prSet presAssocID="{F781656D-4335-479F-B2E5-B7194899C330}" presName="descendantArrow" presStyleCnt="0"/>
      <dgm:spPr/>
      <dgm:t>
        <a:bodyPr/>
        <a:lstStyle/>
        <a:p>
          <a:endParaRPr lang="ru-RU"/>
        </a:p>
      </dgm:t>
    </dgm:pt>
    <dgm:pt modelId="{1B176580-CFB7-4DE4-8079-1FC82DAFB30C}" type="pres">
      <dgm:prSet presAssocID="{D07FEE77-E89D-4921-889D-98353D36FA24}" presName="childTextArrow" presStyleLbl="fgAccFollowNode1" presStyleIdx="11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88C86-30AE-4E0A-AC62-03BFC9E81219}" type="pres">
      <dgm:prSet presAssocID="{A05E985F-58D3-4F3C-8501-ACDE1BEB4465}" presName="childTextArrow" presStyleLbl="fgAccFollowNode1" presStyleIdx="12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237DD-5E30-4624-B2EA-78F0E96FA51D}" type="pres">
      <dgm:prSet presAssocID="{DA198843-03B8-42F0-A185-A218A2B7BF6A}" presName="childTextArrow" presStyleLbl="fgAccFollowNode1" presStyleIdx="13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88C96-19F2-4166-8CD7-6C94A1011498}" type="pres">
      <dgm:prSet presAssocID="{212FB816-3995-4FBE-9A68-AA6C31809B18}" presName="childTextArrow" presStyleLbl="fgAccFollowNode1" presStyleIdx="14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864A6-E836-46E7-9D44-51FB5397B503}" type="pres">
      <dgm:prSet presAssocID="{06107983-8058-457A-8513-D90D2CE34946}" presName="childTextArrow" presStyleLbl="fgAccFollowNode1" presStyleIdx="15" presStyleCnt="16" custLinFactNeighborY="-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25A707-F1D8-47C3-BDBE-C0F929E940AB}" type="presOf" srcId="{F054126C-D31D-454A-BAE4-FFCE5BB45E38}" destId="{D79D28B2-67DA-450B-B31B-13BCE4AD5A3D}" srcOrd="0" destOrd="0" presId="urn:microsoft.com/office/officeart/2005/8/layout/process4"/>
    <dgm:cxn modelId="{F18F2A68-D320-4AB3-A455-31E264A40E0B}" type="presOf" srcId="{F781656D-4335-479F-B2E5-B7194899C330}" destId="{42722E2F-942C-4E71-80C7-E20805B1FB1D}" srcOrd="1" destOrd="0" presId="urn:microsoft.com/office/officeart/2005/8/layout/process4"/>
    <dgm:cxn modelId="{94010919-0E66-4909-8FCD-970B2004F488}" srcId="{F781656D-4335-479F-B2E5-B7194899C330}" destId="{D07FEE77-E89D-4921-889D-98353D36FA24}" srcOrd="0" destOrd="0" parTransId="{0E6EC6EC-F1E0-427E-89D7-E5C8EF440297}" sibTransId="{06B3D897-6650-4AD2-B510-AF480AD0806B}"/>
    <dgm:cxn modelId="{F2AE1E1F-EF6F-4D27-A769-C5A94D145C63}" srcId="{F054126C-D31D-454A-BAE4-FFCE5BB45E38}" destId="{208B5764-835E-459C-86A8-2194790CC1B5}" srcOrd="4" destOrd="0" parTransId="{8A364468-D4B0-497C-BBA9-EA7E82FE4AEF}" sibTransId="{DD16B761-F5D3-4A57-AD65-DDDAE2833A07}"/>
    <dgm:cxn modelId="{80B0D3E9-37FC-49A1-A3F8-71962E1584CA}" type="presOf" srcId="{F054126C-D31D-454A-BAE4-FFCE5BB45E38}" destId="{FEB73758-E1BC-473A-B430-935AF9B05F02}" srcOrd="1" destOrd="0" presId="urn:microsoft.com/office/officeart/2005/8/layout/process4"/>
    <dgm:cxn modelId="{AA7F1EC0-8F22-4B3F-8170-101A19FDE199}" srcId="{F054126C-D31D-454A-BAE4-FFCE5BB45E38}" destId="{84D4AB6E-24E6-4F03-915C-47AAD6C14159}" srcOrd="2" destOrd="0" parTransId="{0A352595-0EE9-4B1A-ABAA-A64EAEA58168}" sibTransId="{725FA975-8436-4EC7-ADF9-40C0C51D9108}"/>
    <dgm:cxn modelId="{6AE7AF48-0ADF-4CD9-A083-30A582116D37}" srcId="{F054126C-D31D-454A-BAE4-FFCE5BB45E38}" destId="{1450D86E-2084-4516-9DD3-42CE3D1F5872}" srcOrd="6" destOrd="0" parTransId="{5835C2AE-7CB4-4377-9DCA-22E372471B69}" sibTransId="{B67C1E05-B945-4464-8244-790A55947DFE}"/>
    <dgm:cxn modelId="{7CF97D10-5D30-4B53-9DA9-50122C1E5869}" srcId="{22A2658C-C60E-4628-A198-07715656A4DC}" destId="{F99AB1D8-FA26-48BF-8113-946E8AD90CA4}" srcOrd="1" destOrd="0" parTransId="{9D00DC35-491E-4F5E-AFEE-9225F0B4AB77}" sibTransId="{66C57BDD-E216-4B9A-977E-CC04F114A8CD}"/>
    <dgm:cxn modelId="{5B2662CA-56EB-402B-905E-55B6F51AE17F}" srcId="{22A2658C-C60E-4628-A198-07715656A4DC}" destId="{B255C05F-B516-451C-895F-A02226E55FD8}" srcOrd="3" destOrd="0" parTransId="{055798A3-F29B-4989-98B2-4081AFE3E0AE}" sibTransId="{6A8DA273-CC48-4807-9A89-BD5E2E1D05D2}"/>
    <dgm:cxn modelId="{C30E773C-0B65-40C5-82FE-E857B4BE3C2B}" type="presOf" srcId="{68E93E07-22B8-424E-8309-9A81CC33CB52}" destId="{E4F818B5-1C15-4003-8B4B-A53C54A04744}" srcOrd="0" destOrd="0" presId="urn:microsoft.com/office/officeart/2005/8/layout/process4"/>
    <dgm:cxn modelId="{1C822F0E-60F4-4037-971B-E5EE893C4891}" type="presOf" srcId="{6B7F68FD-37D4-4AE3-9AE8-25210DCB7370}" destId="{577F3041-5E92-40A9-9B1D-0CB71E840E2F}" srcOrd="0" destOrd="0" presId="urn:microsoft.com/office/officeart/2005/8/layout/process4"/>
    <dgm:cxn modelId="{EB6621E2-A500-4B11-A82E-511931926F0F}" type="presOf" srcId="{B255C05F-B516-451C-895F-A02226E55FD8}" destId="{6D0351C2-85AF-4846-87AC-C721AE38529B}" srcOrd="0" destOrd="0" presId="urn:microsoft.com/office/officeart/2005/8/layout/process4"/>
    <dgm:cxn modelId="{66C3928C-666B-44DA-8D14-D07389E103CD}" type="presOf" srcId="{D07FEE77-E89D-4921-889D-98353D36FA24}" destId="{1B176580-CFB7-4DE4-8079-1FC82DAFB30C}" srcOrd="0" destOrd="0" presId="urn:microsoft.com/office/officeart/2005/8/layout/process4"/>
    <dgm:cxn modelId="{9FD30C4B-9AB1-4A58-BBCF-3B6220149701}" type="presOf" srcId="{208B5764-835E-459C-86A8-2194790CC1B5}" destId="{A5FE04B5-508F-4A86-B99A-05407590BE19}" srcOrd="0" destOrd="0" presId="urn:microsoft.com/office/officeart/2005/8/layout/process4"/>
    <dgm:cxn modelId="{D3EFF3DC-B65D-4E96-8BC6-3680F103B5DF}" type="presOf" srcId="{287E50F5-3E5F-443D-AC7E-61B34CDEEB15}" destId="{D08C1D5C-197B-4812-924D-13F9860069B9}" srcOrd="0" destOrd="0" presId="urn:microsoft.com/office/officeart/2005/8/layout/process4"/>
    <dgm:cxn modelId="{478D9366-4FFB-4820-84B3-E7AB3211E90A}" type="presOf" srcId="{22A2658C-C60E-4628-A198-07715656A4DC}" destId="{74C279F2-03D7-4D76-ACDD-5D3191A7A751}" srcOrd="0" destOrd="0" presId="urn:microsoft.com/office/officeart/2005/8/layout/process4"/>
    <dgm:cxn modelId="{DE6A5081-1905-4F1E-BEE7-AD2AA7C879ED}" type="presOf" srcId="{212FB816-3995-4FBE-9A68-AA6C31809B18}" destId="{E0E88C96-19F2-4166-8CD7-6C94A1011498}" srcOrd="0" destOrd="0" presId="urn:microsoft.com/office/officeart/2005/8/layout/process4"/>
    <dgm:cxn modelId="{98398AE8-AE1F-483A-A0AB-FC5657FB6D6E}" srcId="{F054126C-D31D-454A-BAE4-FFCE5BB45E38}" destId="{287E50F5-3E5F-443D-AC7E-61B34CDEEB15}" srcOrd="5" destOrd="0" parTransId="{C4C92FCC-56F9-4F79-AABE-C2D43E93EB25}" sibTransId="{532E7650-AB78-41B8-A4D9-1A178BEE18D3}"/>
    <dgm:cxn modelId="{B043914C-C111-4419-B3B5-78AB261B7FC9}" type="presOf" srcId="{84D4AB6E-24E6-4F03-915C-47AAD6C14159}" destId="{E14DF8E3-F03C-4832-8855-F891BC38F853}" srcOrd="0" destOrd="0" presId="urn:microsoft.com/office/officeart/2005/8/layout/process4"/>
    <dgm:cxn modelId="{1BF80B44-D34E-4922-8034-C1254D00F86D}" type="presOf" srcId="{DA198843-03B8-42F0-A185-A218A2B7BF6A}" destId="{256237DD-5E30-4624-B2EA-78F0E96FA51D}" srcOrd="0" destOrd="0" presId="urn:microsoft.com/office/officeart/2005/8/layout/process4"/>
    <dgm:cxn modelId="{B1222AC2-60A0-4B12-9F85-B32DA0680EEB}" srcId="{F781656D-4335-479F-B2E5-B7194899C330}" destId="{212FB816-3995-4FBE-9A68-AA6C31809B18}" srcOrd="3" destOrd="0" parTransId="{B6D3DD16-200A-483B-A5A4-0AEF852FAD85}" sibTransId="{10BF2AB5-A5E3-497E-8A9A-8766703C13BC}"/>
    <dgm:cxn modelId="{A516E368-EEA2-4DA2-8C5B-6AD4F0B9B59A}" srcId="{22A2658C-C60E-4628-A198-07715656A4DC}" destId="{355B6210-F62D-40CF-84A0-0612A99DCBA0}" srcOrd="2" destOrd="0" parTransId="{CFBDB5DC-8CA8-44E0-8997-63C50D8776B9}" sibTransId="{A0B68B21-E72D-4CF8-8CD6-19BF69CCDA1D}"/>
    <dgm:cxn modelId="{D42B3B2B-C87D-4470-BA39-898AB45A98F0}" srcId="{F054126C-D31D-454A-BAE4-FFCE5BB45E38}" destId="{68E93E07-22B8-424E-8309-9A81CC33CB52}" srcOrd="1" destOrd="0" parTransId="{4F9DC31F-FBDD-4C6C-A6F6-4383271EC919}" sibTransId="{AFA263E2-D15B-4C4F-A526-2131563AB710}"/>
    <dgm:cxn modelId="{569D1FC2-FAD0-4170-8176-C4563201684D}" type="presOf" srcId="{BB196041-CA11-4965-B875-FF2591FD3594}" destId="{55C4AAB5-B145-4887-A5D3-970AF58E8FBC}" srcOrd="0" destOrd="0" presId="urn:microsoft.com/office/officeart/2005/8/layout/process4"/>
    <dgm:cxn modelId="{CC506FF8-C245-4223-940B-614E0BF34AD2}" srcId="{22A2658C-C60E-4628-A198-07715656A4DC}" destId="{95575A6C-EF04-442A-B401-EBFBD3D90520}" srcOrd="0" destOrd="0" parTransId="{BEA467CF-386B-43AA-8E3F-85247F1285EF}" sibTransId="{132F06A4-8A33-411C-8BB7-A85B0CD11413}"/>
    <dgm:cxn modelId="{3463366C-EC4E-443B-ADDC-12705649F157}" srcId="{6B7F68FD-37D4-4AE3-9AE8-25210DCB7370}" destId="{22A2658C-C60E-4628-A198-07715656A4DC}" srcOrd="2" destOrd="0" parTransId="{9F24344E-0914-4EB0-AF8F-7CD930D8E983}" sibTransId="{64108FE3-FBCA-4638-A158-215F81C9CD44}"/>
    <dgm:cxn modelId="{E61F0289-E9A8-4DBD-A1A4-5D924171A969}" srcId="{F781656D-4335-479F-B2E5-B7194899C330}" destId="{06107983-8058-457A-8513-D90D2CE34946}" srcOrd="4" destOrd="0" parTransId="{C8E09274-E554-4D59-9D68-7901B95C7355}" sibTransId="{B5484161-2F44-4493-8555-43F22D5314CD}"/>
    <dgm:cxn modelId="{7CE97393-785E-4334-9641-21743343ECD4}" type="presOf" srcId="{83AB38CA-8F68-4FA3-91F5-8019BBE51EEF}" destId="{7BBACA87-C0DC-4E09-94B5-D3997AC94168}" srcOrd="0" destOrd="0" presId="urn:microsoft.com/office/officeart/2005/8/layout/process4"/>
    <dgm:cxn modelId="{0343E508-4250-4488-B1CB-A6CA62419C38}" type="presOf" srcId="{A05E985F-58D3-4F3C-8501-ACDE1BEB4465}" destId="{BDF88C86-30AE-4E0A-AC62-03BFC9E81219}" srcOrd="0" destOrd="0" presId="urn:microsoft.com/office/officeart/2005/8/layout/process4"/>
    <dgm:cxn modelId="{9B80BCD8-33F8-4D0B-9B93-707A77089963}" srcId="{F781656D-4335-479F-B2E5-B7194899C330}" destId="{DA198843-03B8-42F0-A185-A218A2B7BF6A}" srcOrd="2" destOrd="0" parTransId="{56E9C909-CDAE-4A5D-B25C-A259A02FF817}" sibTransId="{4DF9954D-4A05-44C3-8E6F-A4BEB7DF036E}"/>
    <dgm:cxn modelId="{7917B8AB-3580-47FE-BD10-1C66543481CF}" type="presOf" srcId="{95575A6C-EF04-442A-B401-EBFBD3D90520}" destId="{CBD7E9B6-9DE4-412A-83C9-4CB3C20DF4AD}" srcOrd="0" destOrd="0" presId="urn:microsoft.com/office/officeart/2005/8/layout/process4"/>
    <dgm:cxn modelId="{5CCAD794-9BBE-4942-91B7-DBFC0E61119E}" srcId="{F054126C-D31D-454A-BAE4-FFCE5BB45E38}" destId="{83AB38CA-8F68-4FA3-91F5-8019BBE51EEF}" srcOrd="3" destOrd="0" parTransId="{0159201F-4FBE-4A08-A410-319128CA21B6}" sibTransId="{89F2B580-CEA8-4F4F-8627-B085BBFB0506}"/>
    <dgm:cxn modelId="{045707E5-1789-43A3-85B4-27F097C1CBB4}" srcId="{F054126C-D31D-454A-BAE4-FFCE5BB45E38}" destId="{BB196041-CA11-4965-B875-FF2591FD3594}" srcOrd="0" destOrd="0" parTransId="{E9F8249E-ACA2-4397-8F2E-109554C58808}" sibTransId="{423AA453-7354-4109-803C-BF9F489CD130}"/>
    <dgm:cxn modelId="{9E0F2570-5AE8-4D2A-B738-312F7D6520FD}" type="presOf" srcId="{06107983-8058-457A-8513-D90D2CE34946}" destId="{BF1864A6-E836-46E7-9D44-51FB5397B503}" srcOrd="0" destOrd="0" presId="urn:microsoft.com/office/officeart/2005/8/layout/process4"/>
    <dgm:cxn modelId="{D5474472-E1A7-4FF9-B870-0336FB92B2D4}" type="presOf" srcId="{1450D86E-2084-4516-9DD3-42CE3D1F5872}" destId="{AE53D98C-F59F-4863-BC31-6321BB0A7D02}" srcOrd="0" destOrd="0" presId="urn:microsoft.com/office/officeart/2005/8/layout/process4"/>
    <dgm:cxn modelId="{D3C2D3D8-43D1-4631-B59B-DC3AAEDBEFDF}" srcId="{F781656D-4335-479F-B2E5-B7194899C330}" destId="{A05E985F-58D3-4F3C-8501-ACDE1BEB4465}" srcOrd="1" destOrd="0" parTransId="{F5955994-A8E7-4CA2-9065-17A2A344C76B}" sibTransId="{F0257AB1-78E1-469D-BCD0-B24E2E9EBA34}"/>
    <dgm:cxn modelId="{CD68BD5C-3D42-493A-B3A4-0A830C09F8EA}" type="presOf" srcId="{F99AB1D8-FA26-48BF-8113-946E8AD90CA4}" destId="{B0923961-75B6-4A60-8E01-AD6C3C561388}" srcOrd="0" destOrd="0" presId="urn:microsoft.com/office/officeart/2005/8/layout/process4"/>
    <dgm:cxn modelId="{D9AD7FBA-C388-48E7-B7DB-0152103A2E1C}" type="presOf" srcId="{355B6210-F62D-40CF-84A0-0612A99DCBA0}" destId="{B401D987-B68C-4A92-AFBE-14AF54F615C7}" srcOrd="0" destOrd="0" presId="urn:microsoft.com/office/officeart/2005/8/layout/process4"/>
    <dgm:cxn modelId="{5F252236-AA9C-46DB-8C08-04EEC1DEC7E4}" type="presOf" srcId="{F781656D-4335-479F-B2E5-B7194899C330}" destId="{FF8A5A0F-8163-44C5-B612-58BA4C8C1F53}" srcOrd="0" destOrd="0" presId="urn:microsoft.com/office/officeart/2005/8/layout/process4"/>
    <dgm:cxn modelId="{34BCBC27-E851-4A15-B981-97AA1993C44D}" type="presOf" srcId="{22A2658C-C60E-4628-A198-07715656A4DC}" destId="{DB26F937-D7B0-45BA-92F6-8812ED79068E}" srcOrd="1" destOrd="0" presId="urn:microsoft.com/office/officeart/2005/8/layout/process4"/>
    <dgm:cxn modelId="{5609DE6F-E327-4EBD-A995-4B26907B98B8}" srcId="{6B7F68FD-37D4-4AE3-9AE8-25210DCB7370}" destId="{F781656D-4335-479F-B2E5-B7194899C330}" srcOrd="0" destOrd="0" parTransId="{97A5F8EB-3CAB-47FB-8B09-1AA0C802421B}" sibTransId="{23FEBE00-F5A3-4BCF-AEA1-FEEF84E08C78}"/>
    <dgm:cxn modelId="{F80B8455-CCDB-4160-B844-87589F9D31CD}" srcId="{6B7F68FD-37D4-4AE3-9AE8-25210DCB7370}" destId="{F054126C-D31D-454A-BAE4-FFCE5BB45E38}" srcOrd="1" destOrd="0" parTransId="{489C1798-E154-494E-AABB-C7D0C9FB8A5F}" sibTransId="{421A4AE8-1F2A-49E6-9438-C2BF913B61D6}"/>
    <dgm:cxn modelId="{94A38BDF-345E-43F0-8614-ED919706E63D}" type="presParOf" srcId="{577F3041-5E92-40A9-9B1D-0CB71E840E2F}" destId="{AE2AEB53-72C2-45C2-999A-BB696EAC3F6A}" srcOrd="0" destOrd="0" presId="urn:microsoft.com/office/officeart/2005/8/layout/process4"/>
    <dgm:cxn modelId="{A336C0A7-F325-4232-B158-06E39822D05D}" type="presParOf" srcId="{AE2AEB53-72C2-45C2-999A-BB696EAC3F6A}" destId="{74C279F2-03D7-4D76-ACDD-5D3191A7A751}" srcOrd="0" destOrd="0" presId="urn:microsoft.com/office/officeart/2005/8/layout/process4"/>
    <dgm:cxn modelId="{3231D527-D360-48E6-A9BE-05289A09FDBF}" type="presParOf" srcId="{AE2AEB53-72C2-45C2-999A-BB696EAC3F6A}" destId="{DB26F937-D7B0-45BA-92F6-8812ED79068E}" srcOrd="1" destOrd="0" presId="urn:microsoft.com/office/officeart/2005/8/layout/process4"/>
    <dgm:cxn modelId="{64922A5B-41FE-4583-8BDA-EDF973B712CA}" type="presParOf" srcId="{AE2AEB53-72C2-45C2-999A-BB696EAC3F6A}" destId="{D3FA241D-4E5D-493E-AC59-7D26EC3BAE3B}" srcOrd="2" destOrd="0" presId="urn:microsoft.com/office/officeart/2005/8/layout/process4"/>
    <dgm:cxn modelId="{2627A25D-2140-43CC-9C8A-30A18818B739}" type="presParOf" srcId="{D3FA241D-4E5D-493E-AC59-7D26EC3BAE3B}" destId="{CBD7E9B6-9DE4-412A-83C9-4CB3C20DF4AD}" srcOrd="0" destOrd="0" presId="urn:microsoft.com/office/officeart/2005/8/layout/process4"/>
    <dgm:cxn modelId="{E0B1EFB3-0723-4784-8D18-A552CB06A938}" type="presParOf" srcId="{D3FA241D-4E5D-493E-AC59-7D26EC3BAE3B}" destId="{B0923961-75B6-4A60-8E01-AD6C3C561388}" srcOrd="1" destOrd="0" presId="urn:microsoft.com/office/officeart/2005/8/layout/process4"/>
    <dgm:cxn modelId="{FC6A0B63-6320-4AFC-A666-43998ADBC336}" type="presParOf" srcId="{D3FA241D-4E5D-493E-AC59-7D26EC3BAE3B}" destId="{B401D987-B68C-4A92-AFBE-14AF54F615C7}" srcOrd="2" destOrd="0" presId="urn:microsoft.com/office/officeart/2005/8/layout/process4"/>
    <dgm:cxn modelId="{E8E4082A-5E6A-4F55-88D5-68A403B368E3}" type="presParOf" srcId="{D3FA241D-4E5D-493E-AC59-7D26EC3BAE3B}" destId="{6D0351C2-85AF-4846-87AC-C721AE38529B}" srcOrd="3" destOrd="0" presId="urn:microsoft.com/office/officeart/2005/8/layout/process4"/>
    <dgm:cxn modelId="{A90FAE9A-A372-48CE-BB03-F32E41153ABE}" type="presParOf" srcId="{577F3041-5E92-40A9-9B1D-0CB71E840E2F}" destId="{C83FE927-94CB-491B-A78B-F0D184EDD84F}" srcOrd="1" destOrd="0" presId="urn:microsoft.com/office/officeart/2005/8/layout/process4"/>
    <dgm:cxn modelId="{4F596AE0-0C5F-4A9C-80B4-936BAF0812AA}" type="presParOf" srcId="{577F3041-5E92-40A9-9B1D-0CB71E840E2F}" destId="{C03CC941-2D40-4C27-8690-5DD920D4083C}" srcOrd="2" destOrd="0" presId="urn:microsoft.com/office/officeart/2005/8/layout/process4"/>
    <dgm:cxn modelId="{F467179D-C637-4E77-B50B-8B079791C260}" type="presParOf" srcId="{C03CC941-2D40-4C27-8690-5DD920D4083C}" destId="{D79D28B2-67DA-450B-B31B-13BCE4AD5A3D}" srcOrd="0" destOrd="0" presId="urn:microsoft.com/office/officeart/2005/8/layout/process4"/>
    <dgm:cxn modelId="{BFB25C10-023E-4067-BE00-D69CFB318ABF}" type="presParOf" srcId="{C03CC941-2D40-4C27-8690-5DD920D4083C}" destId="{FEB73758-E1BC-473A-B430-935AF9B05F02}" srcOrd="1" destOrd="0" presId="urn:microsoft.com/office/officeart/2005/8/layout/process4"/>
    <dgm:cxn modelId="{A1F3ABED-D1BC-47FC-A2E8-FA79FD34A0FB}" type="presParOf" srcId="{C03CC941-2D40-4C27-8690-5DD920D4083C}" destId="{01C4478B-5C36-4517-A5EE-42DAF3884536}" srcOrd="2" destOrd="0" presId="urn:microsoft.com/office/officeart/2005/8/layout/process4"/>
    <dgm:cxn modelId="{4B036384-D8EE-4429-B6DB-6D6F0766140A}" type="presParOf" srcId="{01C4478B-5C36-4517-A5EE-42DAF3884536}" destId="{55C4AAB5-B145-4887-A5D3-970AF58E8FBC}" srcOrd="0" destOrd="0" presId="urn:microsoft.com/office/officeart/2005/8/layout/process4"/>
    <dgm:cxn modelId="{4F39E933-051A-45C6-95E3-D7E3A30AB322}" type="presParOf" srcId="{01C4478B-5C36-4517-A5EE-42DAF3884536}" destId="{E4F818B5-1C15-4003-8B4B-A53C54A04744}" srcOrd="1" destOrd="0" presId="urn:microsoft.com/office/officeart/2005/8/layout/process4"/>
    <dgm:cxn modelId="{B5F36A1F-371B-4423-BCF1-5E1A6C6AC4DC}" type="presParOf" srcId="{01C4478B-5C36-4517-A5EE-42DAF3884536}" destId="{E14DF8E3-F03C-4832-8855-F891BC38F853}" srcOrd="2" destOrd="0" presId="urn:microsoft.com/office/officeart/2005/8/layout/process4"/>
    <dgm:cxn modelId="{6874DC1F-28D4-4105-B3B3-F0667AF5F7DA}" type="presParOf" srcId="{01C4478B-5C36-4517-A5EE-42DAF3884536}" destId="{7BBACA87-C0DC-4E09-94B5-D3997AC94168}" srcOrd="3" destOrd="0" presId="urn:microsoft.com/office/officeart/2005/8/layout/process4"/>
    <dgm:cxn modelId="{AC5BC0D3-CB4B-43BD-8B79-77ED9D1EC2BE}" type="presParOf" srcId="{01C4478B-5C36-4517-A5EE-42DAF3884536}" destId="{A5FE04B5-508F-4A86-B99A-05407590BE19}" srcOrd="4" destOrd="0" presId="urn:microsoft.com/office/officeart/2005/8/layout/process4"/>
    <dgm:cxn modelId="{FAAE2219-B9E3-42AC-B2B6-62D214EDF949}" type="presParOf" srcId="{01C4478B-5C36-4517-A5EE-42DAF3884536}" destId="{D08C1D5C-197B-4812-924D-13F9860069B9}" srcOrd="5" destOrd="0" presId="urn:microsoft.com/office/officeart/2005/8/layout/process4"/>
    <dgm:cxn modelId="{A7274838-4D08-4AF4-8B5C-9C6C3D4194F5}" type="presParOf" srcId="{01C4478B-5C36-4517-A5EE-42DAF3884536}" destId="{AE53D98C-F59F-4863-BC31-6321BB0A7D02}" srcOrd="6" destOrd="0" presId="urn:microsoft.com/office/officeart/2005/8/layout/process4"/>
    <dgm:cxn modelId="{5F94D8F5-B187-42D7-B499-F2444917F0C0}" type="presParOf" srcId="{577F3041-5E92-40A9-9B1D-0CB71E840E2F}" destId="{69EDB1CA-3A99-4EE5-B444-185847D84326}" srcOrd="3" destOrd="0" presId="urn:microsoft.com/office/officeart/2005/8/layout/process4"/>
    <dgm:cxn modelId="{03B6D27C-5F92-47AC-A96E-92C5C384CBBE}" type="presParOf" srcId="{577F3041-5E92-40A9-9B1D-0CB71E840E2F}" destId="{2AE870F1-BC99-497F-A076-8FC2F01E5929}" srcOrd="4" destOrd="0" presId="urn:microsoft.com/office/officeart/2005/8/layout/process4"/>
    <dgm:cxn modelId="{31F3A21C-F14F-4824-A411-71463AEA620B}" type="presParOf" srcId="{2AE870F1-BC99-497F-A076-8FC2F01E5929}" destId="{FF8A5A0F-8163-44C5-B612-58BA4C8C1F53}" srcOrd="0" destOrd="0" presId="urn:microsoft.com/office/officeart/2005/8/layout/process4"/>
    <dgm:cxn modelId="{84B30188-54CC-4520-BF9E-25820DC9A149}" type="presParOf" srcId="{2AE870F1-BC99-497F-A076-8FC2F01E5929}" destId="{42722E2F-942C-4E71-80C7-E20805B1FB1D}" srcOrd="1" destOrd="0" presId="urn:microsoft.com/office/officeart/2005/8/layout/process4"/>
    <dgm:cxn modelId="{5D1EC966-491D-4F59-AB0F-BF80B591968F}" type="presParOf" srcId="{2AE870F1-BC99-497F-A076-8FC2F01E5929}" destId="{F4E477FF-E041-4891-8CC8-70FFEC416D61}" srcOrd="2" destOrd="0" presId="urn:microsoft.com/office/officeart/2005/8/layout/process4"/>
    <dgm:cxn modelId="{650996B4-6A28-43AE-945A-EF688F24B05C}" type="presParOf" srcId="{F4E477FF-E041-4891-8CC8-70FFEC416D61}" destId="{1B176580-CFB7-4DE4-8079-1FC82DAFB30C}" srcOrd="0" destOrd="0" presId="urn:microsoft.com/office/officeart/2005/8/layout/process4"/>
    <dgm:cxn modelId="{17E532A4-4EE9-42AD-8243-5114F8B0BF06}" type="presParOf" srcId="{F4E477FF-E041-4891-8CC8-70FFEC416D61}" destId="{BDF88C86-30AE-4E0A-AC62-03BFC9E81219}" srcOrd="1" destOrd="0" presId="urn:microsoft.com/office/officeart/2005/8/layout/process4"/>
    <dgm:cxn modelId="{96067B10-CA2E-4052-9C92-6B04E7D35D01}" type="presParOf" srcId="{F4E477FF-E041-4891-8CC8-70FFEC416D61}" destId="{256237DD-5E30-4624-B2EA-78F0E96FA51D}" srcOrd="2" destOrd="0" presId="urn:microsoft.com/office/officeart/2005/8/layout/process4"/>
    <dgm:cxn modelId="{8DD3C6A3-E1A2-40EA-8841-7DCFCACDADE1}" type="presParOf" srcId="{F4E477FF-E041-4891-8CC8-70FFEC416D61}" destId="{E0E88C96-19F2-4166-8CD7-6C94A1011498}" srcOrd="3" destOrd="0" presId="urn:microsoft.com/office/officeart/2005/8/layout/process4"/>
    <dgm:cxn modelId="{92292990-730B-4223-873D-D024BFD9EC89}" type="presParOf" srcId="{F4E477FF-E041-4891-8CC8-70FFEC416D61}" destId="{BF1864A6-E836-46E7-9D44-51FB5397B503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055B6A-DC3D-421E-9413-138A63578C50}" type="doc">
      <dgm:prSet loTypeId="urn:microsoft.com/office/officeart/2005/8/layout/process1" loCatId="process" qsTypeId="urn:microsoft.com/office/officeart/2005/8/quickstyle/simple5" qsCatId="simple" csTypeId="urn:microsoft.com/office/officeart/2005/8/colors/accent3_1" csCatId="accent3" phldr="1"/>
      <dgm:spPr/>
    </dgm:pt>
    <dgm:pt modelId="{95E3E2B2-CACE-4142-926B-522F6EB303B1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школьных команд </a:t>
          </a:r>
          <a:endParaRPr lang="ru-RU" sz="1600" b="1" dirty="0"/>
        </a:p>
      </dgm:t>
    </dgm:pt>
    <dgm:pt modelId="{267AD571-CF4F-4887-B79A-7986AFB817D7}" type="parTrans" cxnId="{69073244-90E6-4E43-A7AA-EDB487BB79FD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32FF01AD-7282-4C93-BB86-5255613AEEF7}" type="sibTrans" cxnId="{69073244-90E6-4E43-A7AA-EDB487BB79FD}">
      <dgm:prSet custT="1"/>
      <dgm:spPr>
        <a:solidFill>
          <a:srgbClr val="05AABB"/>
        </a:solidFill>
      </dgm:spPr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0B5A5818-AA7E-41F9-A14D-83A00DD18565}">
      <dgm:prSet phldrT="[Текст]"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</a:t>
          </a:r>
          <a:r>
            <a:rPr lang="ru-RU" sz="1600" b="1" dirty="0" err="1" smtClean="0"/>
            <a:t>проф.развития</a:t>
          </a:r>
          <a:r>
            <a:rPr lang="ru-RU" sz="1600" b="1" dirty="0" smtClean="0"/>
            <a:t> педагогов</a:t>
          </a:r>
          <a:endParaRPr lang="ru-RU" sz="1600" b="1" dirty="0"/>
        </a:p>
      </dgm:t>
    </dgm:pt>
    <dgm:pt modelId="{C8BB61EE-AF83-4164-9DD3-FE0BC34E97F8}" type="parTrans" cxnId="{290D88A4-51E2-4CA0-A2FD-B95BB53811D4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CE89652D-42A1-4918-917B-76FA47A4B54E}" type="sibTrans" cxnId="{290D88A4-51E2-4CA0-A2FD-B95BB53811D4}">
      <dgm:prSet/>
      <dgm:spPr/>
      <dgm:t>
        <a:bodyPr/>
        <a:lstStyle/>
        <a:p>
          <a:endParaRPr lang="ru-RU" sz="1600" b="1">
            <a:solidFill>
              <a:schemeClr val="tx1"/>
            </a:solidFill>
          </a:endParaRPr>
        </a:p>
      </dgm:t>
    </dgm:pt>
    <dgm:pt modelId="{9468DE6C-FE2D-459D-A6FC-9F30122F4AF6}">
      <dgm:prSet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муниципальных команд</a:t>
          </a:r>
          <a:endParaRPr lang="ru-RU" sz="1600" b="1" dirty="0"/>
        </a:p>
      </dgm:t>
    </dgm:pt>
    <dgm:pt modelId="{1902D4CC-6140-4A8B-A233-23A143B2976F}" type="parTrans" cxnId="{0BA9F7BA-7523-4426-8326-B82E69B1E8E0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1ADC2AE5-6416-4FE9-B3F8-C89F7672E083}" type="sibTrans" cxnId="{0BA9F7BA-7523-4426-8326-B82E69B1E8E0}">
      <dgm:prSet custT="1"/>
      <dgm:spPr>
        <a:solidFill>
          <a:srgbClr val="05AABB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6AD7415F-46DA-4569-8ACC-FE0209A8597D}">
      <dgm:prSet custT="1"/>
      <dgm:spPr>
        <a:solidFill>
          <a:srgbClr val="C8F2F4"/>
        </a:solidFill>
      </dgm:spPr>
      <dgm:t>
        <a:bodyPr/>
        <a:lstStyle/>
        <a:p>
          <a:r>
            <a:rPr lang="ru-RU" sz="1600" b="1" dirty="0" smtClean="0"/>
            <a:t>Сопровождение профессиональных сообществ </a:t>
          </a:r>
          <a:endParaRPr lang="ru-RU" sz="1600" b="1" dirty="0"/>
        </a:p>
      </dgm:t>
    </dgm:pt>
    <dgm:pt modelId="{5C44E34A-A87C-4F3E-B179-0FEDB3BE5E8C}" type="parTrans" cxnId="{FBB3188A-0CE9-4D78-86C7-E3499152C128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999F36F-FC88-447F-8561-61C3B7B455ED}" type="sibTrans" cxnId="{FBB3188A-0CE9-4D78-86C7-E3499152C128}">
      <dgm:prSet custT="1"/>
      <dgm:spPr>
        <a:solidFill>
          <a:srgbClr val="05AABB"/>
        </a:solidFill>
      </dgm:spPr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518B4640-1C18-4439-866A-07FC090BDA4B}" type="pres">
      <dgm:prSet presAssocID="{C9055B6A-DC3D-421E-9413-138A63578C50}" presName="Name0" presStyleCnt="0">
        <dgm:presLayoutVars>
          <dgm:dir/>
          <dgm:resizeHandles val="exact"/>
        </dgm:presLayoutVars>
      </dgm:prSet>
      <dgm:spPr/>
    </dgm:pt>
    <dgm:pt modelId="{92F3F45A-9A65-41E8-9F3A-22F10E0A2B69}" type="pres">
      <dgm:prSet presAssocID="{9468DE6C-FE2D-459D-A6FC-9F30122F4AF6}" presName="node" presStyleLbl="node1" presStyleIdx="0" presStyleCnt="4" custScaleX="91396" custLinFactNeighborX="153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D8027-FD89-416F-9A38-4A8C212AB936}" type="pres">
      <dgm:prSet presAssocID="{1ADC2AE5-6416-4FE9-B3F8-C89F7672E08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34B9AC6-B41A-4D4A-A492-491E82ABC486}" type="pres">
      <dgm:prSet presAssocID="{1ADC2AE5-6416-4FE9-B3F8-C89F7672E08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20A3EDD-C2AD-426C-93F8-96A7F369E263}" type="pres">
      <dgm:prSet presAssocID="{6AD7415F-46DA-4569-8ACC-FE0209A8597D}" presName="node" presStyleLbl="node1" presStyleIdx="1" presStyleCnt="4" custScaleX="86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97B7A-F3F9-4743-B0F1-0974C13923F5}" type="pres">
      <dgm:prSet presAssocID="{C999F36F-FC88-447F-8561-61C3B7B455E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A71A904-8A30-4281-A714-45A5DC756077}" type="pres">
      <dgm:prSet presAssocID="{C999F36F-FC88-447F-8561-61C3B7B455E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755B3B-9BAD-4DFC-ABE2-F38D1D1AFFC4}" type="pres">
      <dgm:prSet presAssocID="{95E3E2B2-CACE-4142-926B-522F6EB303B1}" presName="node" presStyleLbl="node1" presStyleIdx="2" presStyleCnt="4" custScaleX="9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4FCC2-6922-48D6-9012-1DF1FD610DD8}" type="pres">
      <dgm:prSet presAssocID="{32FF01AD-7282-4C93-BB86-5255613AEEF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7801BC0-6085-406B-9C5D-CE80664EC36F}" type="pres">
      <dgm:prSet presAssocID="{32FF01AD-7282-4C93-BB86-5255613AEEF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7A9575F-D369-4E7A-A580-27C92AA463D6}" type="pres">
      <dgm:prSet presAssocID="{0B5A5818-AA7E-41F9-A14D-83A00DD18565}" presName="node" presStyleLbl="node1" presStyleIdx="3" presStyleCnt="4" custScaleX="8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F1742-B6E1-4D80-9368-64915EE95567}" type="presOf" srcId="{95E3E2B2-CACE-4142-926B-522F6EB303B1}" destId="{29755B3B-9BAD-4DFC-ABE2-F38D1D1AFFC4}" srcOrd="0" destOrd="0" presId="urn:microsoft.com/office/officeart/2005/8/layout/process1"/>
    <dgm:cxn modelId="{761049FD-F2F7-4A43-8541-D42684790C01}" type="presOf" srcId="{32FF01AD-7282-4C93-BB86-5255613AEEF7}" destId="{C7801BC0-6085-406B-9C5D-CE80664EC36F}" srcOrd="1" destOrd="0" presId="urn:microsoft.com/office/officeart/2005/8/layout/process1"/>
    <dgm:cxn modelId="{FBB3188A-0CE9-4D78-86C7-E3499152C128}" srcId="{C9055B6A-DC3D-421E-9413-138A63578C50}" destId="{6AD7415F-46DA-4569-8ACC-FE0209A8597D}" srcOrd="1" destOrd="0" parTransId="{5C44E34A-A87C-4F3E-B179-0FEDB3BE5E8C}" sibTransId="{C999F36F-FC88-447F-8561-61C3B7B455ED}"/>
    <dgm:cxn modelId="{290D88A4-51E2-4CA0-A2FD-B95BB53811D4}" srcId="{C9055B6A-DC3D-421E-9413-138A63578C50}" destId="{0B5A5818-AA7E-41F9-A14D-83A00DD18565}" srcOrd="3" destOrd="0" parTransId="{C8BB61EE-AF83-4164-9DD3-FE0BC34E97F8}" sibTransId="{CE89652D-42A1-4918-917B-76FA47A4B54E}"/>
    <dgm:cxn modelId="{B985DE3F-4853-449E-91D5-F9890711AA2A}" type="presOf" srcId="{1ADC2AE5-6416-4FE9-B3F8-C89F7672E083}" destId="{034B9AC6-B41A-4D4A-A492-491E82ABC486}" srcOrd="1" destOrd="0" presId="urn:microsoft.com/office/officeart/2005/8/layout/process1"/>
    <dgm:cxn modelId="{D4CDB908-274D-4353-9575-284DA4C5DFAC}" type="presOf" srcId="{C999F36F-FC88-447F-8561-61C3B7B455ED}" destId="{CA71A904-8A30-4281-A714-45A5DC756077}" srcOrd="1" destOrd="0" presId="urn:microsoft.com/office/officeart/2005/8/layout/process1"/>
    <dgm:cxn modelId="{E541E13B-46FF-4B6F-9CA2-CD079D642D6D}" type="presOf" srcId="{32FF01AD-7282-4C93-BB86-5255613AEEF7}" destId="{8604FCC2-6922-48D6-9012-1DF1FD610DD8}" srcOrd="0" destOrd="0" presId="urn:microsoft.com/office/officeart/2005/8/layout/process1"/>
    <dgm:cxn modelId="{69073244-90E6-4E43-A7AA-EDB487BB79FD}" srcId="{C9055B6A-DC3D-421E-9413-138A63578C50}" destId="{95E3E2B2-CACE-4142-926B-522F6EB303B1}" srcOrd="2" destOrd="0" parTransId="{267AD571-CF4F-4887-B79A-7986AFB817D7}" sibTransId="{32FF01AD-7282-4C93-BB86-5255613AEEF7}"/>
    <dgm:cxn modelId="{4E25ED95-4BBD-40F6-ADDB-29E4EFE7A370}" type="presOf" srcId="{C999F36F-FC88-447F-8561-61C3B7B455ED}" destId="{AD797B7A-F3F9-4743-B0F1-0974C13923F5}" srcOrd="0" destOrd="0" presId="urn:microsoft.com/office/officeart/2005/8/layout/process1"/>
    <dgm:cxn modelId="{7F9C5AC9-DB20-48C4-8ABD-ECDACA7ED7FD}" type="presOf" srcId="{9468DE6C-FE2D-459D-A6FC-9F30122F4AF6}" destId="{92F3F45A-9A65-41E8-9F3A-22F10E0A2B69}" srcOrd="0" destOrd="0" presId="urn:microsoft.com/office/officeart/2005/8/layout/process1"/>
    <dgm:cxn modelId="{64BDF5A5-F969-432F-B38B-A4C8F26DA3AC}" type="presOf" srcId="{0B5A5818-AA7E-41F9-A14D-83A00DD18565}" destId="{67A9575F-D369-4E7A-A580-27C92AA463D6}" srcOrd="0" destOrd="0" presId="urn:microsoft.com/office/officeart/2005/8/layout/process1"/>
    <dgm:cxn modelId="{877FA3BA-A2D4-4710-B1DD-17F550D90F28}" type="presOf" srcId="{C9055B6A-DC3D-421E-9413-138A63578C50}" destId="{518B4640-1C18-4439-866A-07FC090BDA4B}" srcOrd="0" destOrd="0" presId="urn:microsoft.com/office/officeart/2005/8/layout/process1"/>
    <dgm:cxn modelId="{0BA9F7BA-7523-4426-8326-B82E69B1E8E0}" srcId="{C9055B6A-DC3D-421E-9413-138A63578C50}" destId="{9468DE6C-FE2D-459D-A6FC-9F30122F4AF6}" srcOrd="0" destOrd="0" parTransId="{1902D4CC-6140-4A8B-A233-23A143B2976F}" sibTransId="{1ADC2AE5-6416-4FE9-B3F8-C89F7672E083}"/>
    <dgm:cxn modelId="{92CC6BAB-43CC-45AA-9287-ADC67374D41D}" type="presOf" srcId="{1ADC2AE5-6416-4FE9-B3F8-C89F7672E083}" destId="{33CD8027-FD89-416F-9A38-4A8C212AB936}" srcOrd="0" destOrd="0" presId="urn:microsoft.com/office/officeart/2005/8/layout/process1"/>
    <dgm:cxn modelId="{4DFD1CD3-6BEE-49D6-88F7-3CAA41BA0271}" type="presOf" srcId="{6AD7415F-46DA-4569-8ACC-FE0209A8597D}" destId="{320A3EDD-C2AD-426C-93F8-96A7F369E263}" srcOrd="0" destOrd="0" presId="urn:microsoft.com/office/officeart/2005/8/layout/process1"/>
    <dgm:cxn modelId="{FF61F63B-BD7E-43F5-BE7E-F8EDBEF925C7}" type="presParOf" srcId="{518B4640-1C18-4439-866A-07FC090BDA4B}" destId="{92F3F45A-9A65-41E8-9F3A-22F10E0A2B69}" srcOrd="0" destOrd="0" presId="urn:microsoft.com/office/officeart/2005/8/layout/process1"/>
    <dgm:cxn modelId="{A59E35FA-2A2D-4E1E-88F0-4A9686EC09FF}" type="presParOf" srcId="{518B4640-1C18-4439-866A-07FC090BDA4B}" destId="{33CD8027-FD89-416F-9A38-4A8C212AB936}" srcOrd="1" destOrd="0" presId="urn:microsoft.com/office/officeart/2005/8/layout/process1"/>
    <dgm:cxn modelId="{DA2A3B61-7ECA-4BC5-AF30-9181273C0AAE}" type="presParOf" srcId="{33CD8027-FD89-416F-9A38-4A8C212AB936}" destId="{034B9AC6-B41A-4D4A-A492-491E82ABC486}" srcOrd="0" destOrd="0" presId="urn:microsoft.com/office/officeart/2005/8/layout/process1"/>
    <dgm:cxn modelId="{0147939A-A1A3-4F0B-B199-D0FC120352A1}" type="presParOf" srcId="{518B4640-1C18-4439-866A-07FC090BDA4B}" destId="{320A3EDD-C2AD-426C-93F8-96A7F369E263}" srcOrd="2" destOrd="0" presId="urn:microsoft.com/office/officeart/2005/8/layout/process1"/>
    <dgm:cxn modelId="{D03DBE95-BD8E-4AAD-AC59-DD1D13D08A9A}" type="presParOf" srcId="{518B4640-1C18-4439-866A-07FC090BDA4B}" destId="{AD797B7A-F3F9-4743-B0F1-0974C13923F5}" srcOrd="3" destOrd="0" presId="urn:microsoft.com/office/officeart/2005/8/layout/process1"/>
    <dgm:cxn modelId="{B2FDFBEB-4D71-4F57-805A-02298222DF68}" type="presParOf" srcId="{AD797B7A-F3F9-4743-B0F1-0974C13923F5}" destId="{CA71A904-8A30-4281-A714-45A5DC756077}" srcOrd="0" destOrd="0" presId="urn:microsoft.com/office/officeart/2005/8/layout/process1"/>
    <dgm:cxn modelId="{DE2DDFCD-0FA5-4365-AF07-4B989A8A3DAC}" type="presParOf" srcId="{518B4640-1C18-4439-866A-07FC090BDA4B}" destId="{29755B3B-9BAD-4DFC-ABE2-F38D1D1AFFC4}" srcOrd="4" destOrd="0" presId="urn:microsoft.com/office/officeart/2005/8/layout/process1"/>
    <dgm:cxn modelId="{58E6BDB5-963F-4CFF-B644-0EB38D880933}" type="presParOf" srcId="{518B4640-1C18-4439-866A-07FC090BDA4B}" destId="{8604FCC2-6922-48D6-9012-1DF1FD610DD8}" srcOrd="5" destOrd="0" presId="urn:microsoft.com/office/officeart/2005/8/layout/process1"/>
    <dgm:cxn modelId="{77445A1D-219D-43F1-833E-24CA0C0FA744}" type="presParOf" srcId="{8604FCC2-6922-48D6-9012-1DF1FD610DD8}" destId="{C7801BC0-6085-406B-9C5D-CE80664EC36F}" srcOrd="0" destOrd="0" presId="urn:microsoft.com/office/officeart/2005/8/layout/process1"/>
    <dgm:cxn modelId="{9D703DC5-E33B-4957-BB78-FCFCD44342A0}" type="presParOf" srcId="{518B4640-1C18-4439-866A-07FC090BDA4B}" destId="{67A9575F-D369-4E7A-A580-27C92AA463D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636AC-2665-4C4E-87A4-FEAE55DD0325}">
      <dsp:nvSpPr>
        <dsp:cNvPr id="0" name=""/>
        <dsp:cNvSpPr/>
      </dsp:nvSpPr>
      <dsp:spPr>
        <a:xfrm rot="5400000">
          <a:off x="413389" y="1038814"/>
          <a:ext cx="1625300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BFA5-64AE-4A83-88DA-B8C520C405A8}">
      <dsp:nvSpPr>
        <dsp:cNvPr id="0" name=""/>
        <dsp:cNvSpPr/>
      </dsp:nvSpPr>
      <dsp:spPr>
        <a:xfrm>
          <a:off x="224821" y="1866"/>
          <a:ext cx="3301336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Создание региональной инфраструктуры, функционально ориентированной на определение и анализ качества образования в ШНОР и ШНСУ</a:t>
          </a:r>
          <a:endParaRPr lang="ru-RU" sz="1400" b="1" kern="1200" dirty="0"/>
        </a:p>
      </dsp:txBody>
      <dsp:txXfrm>
        <a:off x="263061" y="40106"/>
        <a:ext cx="3224856" cy="1229118"/>
      </dsp:txXfrm>
    </dsp:sp>
    <dsp:sp modelId="{31F97075-C8AB-4C1A-AA79-21A148A7E68C}">
      <dsp:nvSpPr>
        <dsp:cNvPr id="0" name=""/>
        <dsp:cNvSpPr/>
      </dsp:nvSpPr>
      <dsp:spPr>
        <a:xfrm rot="5400000">
          <a:off x="413389" y="2670812"/>
          <a:ext cx="1625300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E2FB-78E4-45F0-BB1E-ED774545368B}">
      <dsp:nvSpPr>
        <dsp:cNvPr id="0" name=""/>
        <dsp:cNvSpPr/>
      </dsp:nvSpPr>
      <dsp:spPr>
        <a:xfrm>
          <a:off x="195630" y="1633864"/>
          <a:ext cx="3359718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Проведение идентификации школ области, реализующих программы общего образования</a:t>
          </a:r>
          <a:endParaRPr lang="ru-RU" sz="1400" b="1" kern="1200" dirty="0"/>
        </a:p>
      </dsp:txBody>
      <dsp:txXfrm>
        <a:off x="233870" y="1672104"/>
        <a:ext cx="3283238" cy="1229118"/>
      </dsp:txXfrm>
    </dsp:sp>
    <dsp:sp modelId="{9BCDD0F8-B2AD-4952-824D-71E33248A62B}">
      <dsp:nvSpPr>
        <dsp:cNvPr id="0" name=""/>
        <dsp:cNvSpPr/>
      </dsp:nvSpPr>
      <dsp:spPr>
        <a:xfrm>
          <a:off x="1231239" y="3486811"/>
          <a:ext cx="4003962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E3AD1-D583-45AF-9461-F3EE3C96EE13}">
      <dsp:nvSpPr>
        <dsp:cNvPr id="0" name=""/>
        <dsp:cNvSpPr/>
      </dsp:nvSpPr>
      <dsp:spPr>
        <a:xfrm>
          <a:off x="185904" y="3265862"/>
          <a:ext cx="3379171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концепции и модели повышения качества образования в школах с низкими результатами и низким индексом благополучия</a:t>
          </a:r>
          <a:endParaRPr lang="ru-RU" sz="1400" b="1" kern="1200" dirty="0"/>
        </a:p>
      </dsp:txBody>
      <dsp:txXfrm>
        <a:off x="224144" y="3304102"/>
        <a:ext cx="3302691" cy="1229118"/>
      </dsp:txXfrm>
    </dsp:sp>
    <dsp:sp modelId="{D2374D89-1E4B-4FA1-8694-94F96425BB1A}">
      <dsp:nvSpPr>
        <dsp:cNvPr id="0" name=""/>
        <dsp:cNvSpPr/>
      </dsp:nvSpPr>
      <dsp:spPr>
        <a:xfrm rot="16200000">
          <a:off x="4426798" y="2670812"/>
          <a:ext cx="1625300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829FC-5CB8-478C-B0D2-6120C8B68492}">
      <dsp:nvSpPr>
        <dsp:cNvPr id="0" name=""/>
        <dsp:cNvSpPr/>
      </dsp:nvSpPr>
      <dsp:spPr>
        <a:xfrm>
          <a:off x="4508969" y="3265862"/>
          <a:ext cx="2759861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региональной, муниципальных, школьных программ повышения эффективности деятельности школ</a:t>
          </a:r>
          <a:endParaRPr lang="ru-RU" sz="1400" b="1" kern="1200" dirty="0"/>
        </a:p>
      </dsp:txBody>
      <dsp:txXfrm>
        <a:off x="4547209" y="3304102"/>
        <a:ext cx="2683381" cy="1229118"/>
      </dsp:txXfrm>
    </dsp:sp>
    <dsp:sp modelId="{9F6CC933-A93F-428A-B9F9-9565FAE0C2ED}">
      <dsp:nvSpPr>
        <dsp:cNvPr id="0" name=""/>
        <dsp:cNvSpPr/>
      </dsp:nvSpPr>
      <dsp:spPr>
        <a:xfrm rot="16200000">
          <a:off x="4426798" y="1038814"/>
          <a:ext cx="1625300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2EAF7-A22E-4BC4-BD77-2E130E0EA7FA}">
      <dsp:nvSpPr>
        <dsp:cNvPr id="0" name=""/>
        <dsp:cNvSpPr/>
      </dsp:nvSpPr>
      <dsp:spPr>
        <a:xfrm>
          <a:off x="4283155" y="1633864"/>
          <a:ext cx="3211489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Реализация адресных программ повышения квалификации для руководителей и педагогов ШНОР и ШНСУ</a:t>
          </a:r>
          <a:endParaRPr lang="ru-RU" sz="1400" b="1" kern="1200" dirty="0"/>
        </a:p>
      </dsp:txBody>
      <dsp:txXfrm>
        <a:off x="4321395" y="1672104"/>
        <a:ext cx="3135009" cy="1229118"/>
      </dsp:txXfrm>
    </dsp:sp>
    <dsp:sp modelId="{005B38C2-598B-4094-8746-792AD91D98AE}">
      <dsp:nvSpPr>
        <dsp:cNvPr id="0" name=""/>
        <dsp:cNvSpPr/>
      </dsp:nvSpPr>
      <dsp:spPr>
        <a:xfrm>
          <a:off x="5244361" y="222815"/>
          <a:ext cx="3963051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293EB-31D2-42D3-9F57-0593D37438E7}">
      <dsp:nvSpPr>
        <dsp:cNvPr id="0" name=""/>
        <dsp:cNvSpPr/>
      </dsp:nvSpPr>
      <dsp:spPr>
        <a:xfrm>
          <a:off x="4292881" y="1866"/>
          <a:ext cx="3192035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Реализация адресных программ повышения квалификации для специалистов муниципальных органов управления образованием</a:t>
          </a:r>
          <a:endParaRPr lang="ru-RU" sz="1400" b="1" kern="1200" dirty="0"/>
        </a:p>
      </dsp:txBody>
      <dsp:txXfrm>
        <a:off x="4331121" y="40106"/>
        <a:ext cx="3115555" cy="1229118"/>
      </dsp:txXfrm>
    </dsp:sp>
    <dsp:sp modelId="{EDE67D35-0C35-4D5E-B2F2-E6F8AD2790EE}">
      <dsp:nvSpPr>
        <dsp:cNvPr id="0" name=""/>
        <dsp:cNvSpPr/>
      </dsp:nvSpPr>
      <dsp:spPr>
        <a:xfrm rot="5400000">
          <a:off x="8399658" y="1038814"/>
          <a:ext cx="1625300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A092-42F0-45B4-804C-D875CAF8C3DC}">
      <dsp:nvSpPr>
        <dsp:cNvPr id="0" name=""/>
        <dsp:cNvSpPr/>
      </dsp:nvSpPr>
      <dsp:spPr>
        <a:xfrm>
          <a:off x="8271094" y="1866"/>
          <a:ext cx="3181329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команд муниципальных </a:t>
          </a:r>
          <a:r>
            <a:rPr lang="ru-RU" sz="1400" b="1" kern="1200" dirty="0" err="1" smtClean="0"/>
            <a:t>тьюторов</a:t>
          </a:r>
          <a:endParaRPr lang="ru-RU" sz="1400" b="1" kern="1200" dirty="0"/>
        </a:p>
      </dsp:txBody>
      <dsp:txXfrm>
        <a:off x="8309334" y="40106"/>
        <a:ext cx="3104849" cy="1229118"/>
      </dsp:txXfrm>
    </dsp:sp>
    <dsp:sp modelId="{08F96FF5-974A-4692-ADDB-909E94A137DB}">
      <dsp:nvSpPr>
        <dsp:cNvPr id="0" name=""/>
        <dsp:cNvSpPr/>
      </dsp:nvSpPr>
      <dsp:spPr>
        <a:xfrm rot="5400000">
          <a:off x="8399658" y="2670812"/>
          <a:ext cx="1625300" cy="19583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9B7CB-B82E-4B47-95A1-3BC5E8DE9905}">
      <dsp:nvSpPr>
        <dsp:cNvPr id="0" name=""/>
        <dsp:cNvSpPr/>
      </dsp:nvSpPr>
      <dsp:spPr>
        <a:xfrm>
          <a:off x="8251641" y="1633864"/>
          <a:ext cx="3220236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Оказание помощи муниципальным органам управления образованием, базовым школам в решении проблемы повышения качества образования</a:t>
          </a:r>
          <a:endParaRPr lang="ru-RU" sz="1400" b="1" kern="1200" dirty="0"/>
        </a:p>
      </dsp:txBody>
      <dsp:txXfrm>
        <a:off x="8289881" y="1672104"/>
        <a:ext cx="3143756" cy="1229118"/>
      </dsp:txXfrm>
    </dsp:sp>
    <dsp:sp modelId="{BE9951D3-8798-47A6-9FFA-3EEF8D262AC1}">
      <dsp:nvSpPr>
        <dsp:cNvPr id="0" name=""/>
        <dsp:cNvSpPr/>
      </dsp:nvSpPr>
      <dsp:spPr>
        <a:xfrm>
          <a:off x="8212723" y="3265862"/>
          <a:ext cx="3298072" cy="1305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Распространение лучших образовательных моделей и практик в Ярославской области и в регионах Российской Федерации</a:t>
          </a:r>
          <a:endParaRPr lang="ru-RU" sz="1400" b="1" kern="1200" dirty="0"/>
        </a:p>
      </dsp:txBody>
      <dsp:txXfrm>
        <a:off x="8250963" y="3304102"/>
        <a:ext cx="3221592" cy="12291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85D81-7FDD-4AD0-B6A7-D7327A2ADB82}">
      <dsp:nvSpPr>
        <dsp:cNvPr id="0" name=""/>
        <dsp:cNvSpPr/>
      </dsp:nvSpPr>
      <dsp:spPr>
        <a:xfrm>
          <a:off x="2165" y="131646"/>
          <a:ext cx="1843836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Диагностика мониторинг</a:t>
          </a:r>
          <a:endParaRPr lang="ru-RU" sz="1400" kern="1200" dirty="0">
            <a:latin typeface="Circe Bold"/>
          </a:endParaRPr>
        </a:p>
      </dsp:txBody>
      <dsp:txXfrm>
        <a:off x="272189" y="298840"/>
        <a:ext cx="1303788" cy="807285"/>
      </dsp:txXfrm>
    </dsp:sp>
    <dsp:sp modelId="{63889F81-E65D-4A95-B08C-AF3CDE651C1B}">
      <dsp:nvSpPr>
        <dsp:cNvPr id="0" name=""/>
        <dsp:cNvSpPr/>
      </dsp:nvSpPr>
      <dsp:spPr>
        <a:xfrm>
          <a:off x="1617667" y="131646"/>
          <a:ext cx="2406395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Совместное проектирование</a:t>
          </a:r>
          <a:endParaRPr lang="ru-RU" sz="1400" kern="1200" dirty="0">
            <a:latin typeface="Circe Bold"/>
          </a:endParaRPr>
        </a:p>
      </dsp:txBody>
      <dsp:txXfrm>
        <a:off x="1970075" y="298840"/>
        <a:ext cx="1701579" cy="807285"/>
      </dsp:txXfrm>
    </dsp:sp>
    <dsp:sp modelId="{505F26FE-CE51-452F-A714-DEB5A65B8B99}">
      <dsp:nvSpPr>
        <dsp:cNvPr id="0" name=""/>
        <dsp:cNvSpPr/>
      </dsp:nvSpPr>
      <dsp:spPr>
        <a:xfrm>
          <a:off x="3795728" y="131646"/>
          <a:ext cx="1735251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Обучение команд</a:t>
          </a:r>
          <a:endParaRPr lang="ru-RU" sz="1400" kern="1200" dirty="0">
            <a:latin typeface="Circe Bold"/>
          </a:endParaRPr>
        </a:p>
      </dsp:txBody>
      <dsp:txXfrm>
        <a:off x="4049850" y="298840"/>
        <a:ext cx="1227007" cy="807285"/>
      </dsp:txXfrm>
    </dsp:sp>
    <dsp:sp modelId="{00876436-76D6-43EB-95B7-66CBCA331C58}">
      <dsp:nvSpPr>
        <dsp:cNvPr id="0" name=""/>
        <dsp:cNvSpPr/>
      </dsp:nvSpPr>
      <dsp:spPr>
        <a:xfrm>
          <a:off x="5302646" y="131646"/>
          <a:ext cx="1972308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Проф. сообщества</a:t>
          </a:r>
          <a:endParaRPr lang="ru-RU" sz="1400" kern="1200" dirty="0">
            <a:latin typeface="Circe Bold"/>
          </a:endParaRPr>
        </a:p>
      </dsp:txBody>
      <dsp:txXfrm>
        <a:off x="5591484" y="298840"/>
        <a:ext cx="1394632" cy="807285"/>
      </dsp:txXfrm>
    </dsp:sp>
    <dsp:sp modelId="{F4020589-DF58-47A2-8C29-F3E281DAB026}">
      <dsp:nvSpPr>
        <dsp:cNvPr id="0" name=""/>
        <dsp:cNvSpPr/>
      </dsp:nvSpPr>
      <dsp:spPr>
        <a:xfrm>
          <a:off x="7046620" y="131646"/>
          <a:ext cx="1926824" cy="1141673"/>
        </a:xfrm>
        <a:prstGeom prst="ellipse">
          <a:avLst/>
        </a:prstGeom>
        <a:solidFill>
          <a:srgbClr val="56CCC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830" tIns="17780" rIns="6283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Сервисная поддержка</a:t>
          </a:r>
          <a:endParaRPr lang="ru-RU" sz="1400" kern="1200" dirty="0">
            <a:latin typeface="Circe Bold"/>
          </a:endParaRPr>
        </a:p>
      </dsp:txBody>
      <dsp:txXfrm>
        <a:off x="7328797" y="298840"/>
        <a:ext cx="1362470" cy="8072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4544E-F5EF-41E1-A437-92454001081D}">
      <dsp:nvSpPr>
        <dsp:cNvPr id="0" name=""/>
        <dsp:cNvSpPr/>
      </dsp:nvSpPr>
      <dsp:spPr>
        <a:xfrm rot="5400000">
          <a:off x="-84420" y="88450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0" y="201011"/>
        <a:ext cx="393962" cy="168840"/>
      </dsp:txXfrm>
    </dsp:sp>
    <dsp:sp modelId="{BF829007-818B-4E74-BA8B-ED7A84BAD74E}">
      <dsp:nvSpPr>
        <dsp:cNvPr id="0" name=""/>
        <dsp:cNvSpPr/>
      </dsp:nvSpPr>
      <dsp:spPr>
        <a:xfrm rot="5400000">
          <a:off x="5954176" y="-5556183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обеспечению современного содержания образования</a:t>
          </a:r>
        </a:p>
      </dsp:txBody>
      <dsp:txXfrm rot="-5400000">
        <a:off x="393962" y="21889"/>
        <a:ext cx="11468392" cy="330105"/>
      </dsp:txXfrm>
    </dsp:sp>
    <dsp:sp modelId="{20509EF3-50B5-42C8-8EFF-6DCF85F1D897}">
      <dsp:nvSpPr>
        <dsp:cNvPr id="0" name=""/>
        <dsp:cNvSpPr/>
      </dsp:nvSpPr>
      <dsp:spPr>
        <a:xfrm rot="5400000">
          <a:off x="-84420" y="584881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0" y="697442"/>
        <a:ext cx="393962" cy="168840"/>
      </dsp:txXfrm>
    </dsp:sp>
    <dsp:sp modelId="{B4C6441E-CE55-4BD6-996E-0AA96B39D38B}">
      <dsp:nvSpPr>
        <dsp:cNvPr id="0" name=""/>
        <dsp:cNvSpPr/>
      </dsp:nvSpPr>
      <dsp:spPr>
        <a:xfrm rot="5400000">
          <a:off x="5954176" y="-5091667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повышению качества </a:t>
          </a: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преподавания</a:t>
          </a: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486405"/>
        <a:ext cx="11468392" cy="330105"/>
      </dsp:txXfrm>
    </dsp:sp>
    <dsp:sp modelId="{44D3DE06-4AD6-41E8-98BA-2AD9870566AC}">
      <dsp:nvSpPr>
        <dsp:cNvPr id="0" name=""/>
        <dsp:cNvSpPr/>
      </dsp:nvSpPr>
      <dsp:spPr>
        <a:xfrm rot="5400000">
          <a:off x="-84420" y="1081312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0" y="1193873"/>
        <a:ext cx="393962" cy="168840"/>
      </dsp:txXfrm>
    </dsp:sp>
    <dsp:sp modelId="{6DE8F788-6109-49E1-8BE8-35E04ED4A092}">
      <dsp:nvSpPr>
        <dsp:cNvPr id="0" name=""/>
        <dsp:cNvSpPr/>
      </dsp:nvSpPr>
      <dsp:spPr>
        <a:xfrm rot="5400000">
          <a:off x="5954176" y="-4563321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повышению доступности и результативности дополнительного образования в условиях школы</a:t>
          </a:r>
        </a:p>
      </dsp:txBody>
      <dsp:txXfrm rot="-5400000">
        <a:off x="393962" y="1014751"/>
        <a:ext cx="11468392" cy="330105"/>
      </dsp:txXfrm>
    </dsp:sp>
    <dsp:sp modelId="{F6B82F75-081E-4736-A79E-E19AEAA8F5E3}">
      <dsp:nvSpPr>
        <dsp:cNvPr id="0" name=""/>
        <dsp:cNvSpPr/>
      </dsp:nvSpPr>
      <dsp:spPr>
        <a:xfrm rot="5400000">
          <a:off x="-84420" y="1577743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1690304"/>
        <a:ext cx="393962" cy="168840"/>
      </dsp:txXfrm>
    </dsp:sp>
    <dsp:sp modelId="{146B9AD2-69DC-4E78-AB61-6AEE04172866}">
      <dsp:nvSpPr>
        <dsp:cNvPr id="0" name=""/>
        <dsp:cNvSpPr/>
      </dsp:nvSpPr>
      <dsp:spPr>
        <a:xfrm rot="5400000">
          <a:off x="5954176" y="-4066890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повышению результативности работы с одаренными детьми</a:t>
          </a:r>
        </a:p>
      </dsp:txBody>
      <dsp:txXfrm rot="-5400000">
        <a:off x="393962" y="1511182"/>
        <a:ext cx="11468392" cy="330105"/>
      </dsp:txXfrm>
    </dsp:sp>
    <dsp:sp modelId="{643BAC86-140D-4944-BC60-B66B19AD0823}">
      <dsp:nvSpPr>
        <dsp:cNvPr id="0" name=""/>
        <dsp:cNvSpPr/>
      </dsp:nvSpPr>
      <dsp:spPr>
        <a:xfrm rot="5400000">
          <a:off x="-84420" y="2074174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2186735"/>
        <a:ext cx="393962" cy="168840"/>
      </dsp:txXfrm>
    </dsp:sp>
    <dsp:sp modelId="{8092D4B2-41C5-4E4F-AA14-DCB6F67A4068}">
      <dsp:nvSpPr>
        <dsp:cNvPr id="0" name=""/>
        <dsp:cNvSpPr/>
      </dsp:nvSpPr>
      <dsp:spPr>
        <a:xfrm rot="5400000">
          <a:off x="5954176" y="-3570459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решению социальных проблем обучающихся в условиях школы</a:t>
          </a:r>
        </a:p>
      </dsp:txBody>
      <dsp:txXfrm rot="-5400000">
        <a:off x="393962" y="2007613"/>
        <a:ext cx="11468392" cy="330105"/>
      </dsp:txXfrm>
    </dsp:sp>
    <dsp:sp modelId="{287644FB-FA3C-4F3A-AFE1-087EF2ED3705}">
      <dsp:nvSpPr>
        <dsp:cNvPr id="0" name=""/>
        <dsp:cNvSpPr/>
      </dsp:nvSpPr>
      <dsp:spPr>
        <a:xfrm rot="5400000">
          <a:off x="-84420" y="2570605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2683166"/>
        <a:ext cx="393962" cy="168840"/>
      </dsp:txXfrm>
    </dsp:sp>
    <dsp:sp modelId="{834BC412-C56E-4110-A43E-3191341C5FD0}">
      <dsp:nvSpPr>
        <dsp:cNvPr id="0" name=""/>
        <dsp:cNvSpPr/>
      </dsp:nvSpPr>
      <dsp:spPr>
        <a:xfrm rot="5400000">
          <a:off x="5954176" y="-3074028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управлению педагогическим коллективом </a:t>
          </a:r>
          <a:r>
            <a:rPr lang="ru-RU" sz="1400" b="1" kern="1200" dirty="0" smtClean="0">
              <a:solidFill>
                <a:srgbClr val="002060"/>
              </a:solidFill>
              <a:latin typeface="Circe Bold"/>
            </a:rPr>
            <a:t>школы</a:t>
          </a:r>
          <a:endParaRPr lang="ru-RU" sz="1400" b="1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2504044"/>
        <a:ext cx="11468392" cy="330105"/>
      </dsp:txXfrm>
    </dsp:sp>
    <dsp:sp modelId="{63131C8A-90EC-47CE-8F68-88F63EC2D2DA}">
      <dsp:nvSpPr>
        <dsp:cNvPr id="0" name=""/>
        <dsp:cNvSpPr/>
      </dsp:nvSpPr>
      <dsp:spPr>
        <a:xfrm rot="5400000">
          <a:off x="-84420" y="3035126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rgbClr val="002060"/>
            </a:solidFill>
            <a:latin typeface="Circe Bold"/>
          </a:endParaRPr>
        </a:p>
      </dsp:txBody>
      <dsp:txXfrm rot="-5400000">
        <a:off x="0" y="3147687"/>
        <a:ext cx="393962" cy="168840"/>
      </dsp:txXfrm>
    </dsp:sp>
    <dsp:sp modelId="{3963C13A-3006-47ED-8FC7-CBA0694FE631}">
      <dsp:nvSpPr>
        <dsp:cNvPr id="0" name=""/>
        <dsp:cNvSpPr/>
      </dsp:nvSpPr>
      <dsp:spPr>
        <a:xfrm rot="5400000">
          <a:off x="5954176" y="-2577597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обеспечению непрерывного профессионального развития педагогических кадров школы</a:t>
          </a:r>
        </a:p>
      </dsp:txBody>
      <dsp:txXfrm rot="-5400000">
        <a:off x="393962" y="3000475"/>
        <a:ext cx="11468392" cy="330105"/>
      </dsp:txXfrm>
    </dsp:sp>
    <dsp:sp modelId="{05880A4B-DDA6-493D-9E3F-CFF69244CE76}">
      <dsp:nvSpPr>
        <dsp:cNvPr id="0" name=""/>
        <dsp:cNvSpPr/>
      </dsp:nvSpPr>
      <dsp:spPr>
        <a:xfrm rot="5400000">
          <a:off x="-84420" y="3563467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rgbClr val="002060"/>
            </a:solidFill>
            <a:latin typeface="Circe Bold"/>
          </a:endParaRPr>
        </a:p>
      </dsp:txBody>
      <dsp:txXfrm rot="-5400000">
        <a:off x="0" y="3676028"/>
        <a:ext cx="393962" cy="168840"/>
      </dsp:txXfrm>
    </dsp:sp>
    <dsp:sp modelId="{835B1FE3-5F84-4166-93F9-5CE82D44A52D}">
      <dsp:nvSpPr>
        <dsp:cNvPr id="0" name=""/>
        <dsp:cNvSpPr/>
      </dsp:nvSpPr>
      <dsp:spPr>
        <a:xfrm rot="5400000">
          <a:off x="5954176" y="-2081166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организации сетевого партнерства и внешнего взаимодействия школы</a:t>
          </a:r>
          <a:endParaRPr lang="ru-RU" sz="1400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3496906"/>
        <a:ext cx="11468392" cy="330105"/>
      </dsp:txXfrm>
    </dsp:sp>
    <dsp:sp modelId="{415C5129-E610-4D1D-BEF4-28E7ED397F61}">
      <dsp:nvSpPr>
        <dsp:cNvPr id="0" name=""/>
        <dsp:cNvSpPr/>
      </dsp:nvSpPr>
      <dsp:spPr>
        <a:xfrm rot="5400000">
          <a:off x="-84420" y="4059898"/>
          <a:ext cx="562802" cy="393962"/>
        </a:xfrm>
        <a:prstGeom prst="chevron">
          <a:avLst/>
        </a:prstGeom>
        <a:solidFill>
          <a:srgbClr val="56CCC3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rgbClr val="002060"/>
            </a:solidFill>
            <a:latin typeface="Circe Bold"/>
          </a:endParaRPr>
        </a:p>
      </dsp:txBody>
      <dsp:txXfrm rot="-5400000">
        <a:off x="0" y="4172459"/>
        <a:ext cx="393962" cy="168840"/>
      </dsp:txXfrm>
    </dsp:sp>
    <dsp:sp modelId="{E28D3623-84C6-4A71-AA2A-FCC4C7D622F4}">
      <dsp:nvSpPr>
        <dsp:cNvPr id="0" name=""/>
        <dsp:cNvSpPr/>
      </dsp:nvSpPr>
      <dsp:spPr>
        <a:xfrm rot="5400000">
          <a:off x="5954176" y="-1584735"/>
          <a:ext cx="365821" cy="11486250"/>
        </a:xfrm>
        <a:prstGeom prst="round2SameRect">
          <a:avLst/>
        </a:prstGeom>
        <a:solidFill>
          <a:srgbClr val="C8F2F4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rgbClr val="002060"/>
              </a:solidFill>
              <a:latin typeface="Circe Bold"/>
            </a:rPr>
            <a:t>Меры по совершенствованию системы обеспечения (условий) образовательной деятельности школы</a:t>
          </a:r>
          <a:endParaRPr lang="ru-RU" sz="1400" kern="1200" dirty="0">
            <a:solidFill>
              <a:srgbClr val="002060"/>
            </a:solidFill>
            <a:latin typeface="Circe Bold"/>
          </a:endParaRPr>
        </a:p>
      </dsp:txBody>
      <dsp:txXfrm rot="-5400000">
        <a:off x="393962" y="3993337"/>
        <a:ext cx="11468392" cy="3301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BB268-A9B9-4B7E-846C-ECAA8DBFD3C3}">
      <dsp:nvSpPr>
        <dsp:cNvPr id="0" name=""/>
        <dsp:cNvSpPr/>
      </dsp:nvSpPr>
      <dsp:spPr>
        <a:xfrm>
          <a:off x="16006" y="0"/>
          <a:ext cx="3074450" cy="978505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Региональная программа поддержки ШНОР и ШНСУ  </a:t>
          </a:r>
          <a:endParaRPr lang="ru-RU" sz="1800" b="1" kern="1200" dirty="0">
            <a:latin typeface="Circe Bold"/>
          </a:endParaRPr>
        </a:p>
      </dsp:txBody>
      <dsp:txXfrm>
        <a:off x="44665" y="28659"/>
        <a:ext cx="3017132" cy="921187"/>
      </dsp:txXfrm>
    </dsp:sp>
    <dsp:sp modelId="{8B102D37-8F33-4BF2-9621-4D6CC4A27A90}">
      <dsp:nvSpPr>
        <dsp:cNvPr id="0" name=""/>
        <dsp:cNvSpPr/>
      </dsp:nvSpPr>
      <dsp:spPr>
        <a:xfrm>
          <a:off x="3397902" y="108020"/>
          <a:ext cx="651783" cy="762463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Circe Bold"/>
          </a:endParaRPr>
        </a:p>
      </dsp:txBody>
      <dsp:txXfrm>
        <a:off x="3397902" y="260513"/>
        <a:ext cx="456248" cy="457477"/>
      </dsp:txXfrm>
    </dsp:sp>
    <dsp:sp modelId="{1B9986E1-2CCF-4D9F-B37C-0242F051C262}">
      <dsp:nvSpPr>
        <dsp:cNvPr id="0" name=""/>
        <dsp:cNvSpPr/>
      </dsp:nvSpPr>
      <dsp:spPr>
        <a:xfrm>
          <a:off x="4320237" y="0"/>
          <a:ext cx="3074450" cy="978505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Муниципальная программа поддержки ШНОР и ШНСУ</a:t>
          </a:r>
          <a:endParaRPr lang="ru-RU" sz="1800" b="1" kern="1200" dirty="0">
            <a:latin typeface="Circe Bold"/>
          </a:endParaRPr>
        </a:p>
      </dsp:txBody>
      <dsp:txXfrm>
        <a:off x="4348896" y="28659"/>
        <a:ext cx="3017132" cy="921187"/>
      </dsp:txXfrm>
    </dsp:sp>
    <dsp:sp modelId="{DD7A60B4-167C-4E46-903A-262984136991}">
      <dsp:nvSpPr>
        <dsp:cNvPr id="0" name=""/>
        <dsp:cNvSpPr/>
      </dsp:nvSpPr>
      <dsp:spPr>
        <a:xfrm>
          <a:off x="7702132" y="108020"/>
          <a:ext cx="651783" cy="762463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Circe Bold"/>
          </a:endParaRPr>
        </a:p>
      </dsp:txBody>
      <dsp:txXfrm>
        <a:off x="7702132" y="260513"/>
        <a:ext cx="456248" cy="457477"/>
      </dsp:txXfrm>
    </dsp:sp>
    <dsp:sp modelId="{18431DAD-FA36-420E-B4BD-4FDE3296CDF9}">
      <dsp:nvSpPr>
        <dsp:cNvPr id="0" name=""/>
        <dsp:cNvSpPr/>
      </dsp:nvSpPr>
      <dsp:spPr>
        <a:xfrm>
          <a:off x="8624468" y="0"/>
          <a:ext cx="3074450" cy="978505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Школьная программа перехода в эффективный режим работы</a:t>
          </a:r>
          <a:endParaRPr lang="ru-RU" sz="1800" b="1" kern="1200" dirty="0">
            <a:latin typeface="Circe Bold"/>
          </a:endParaRPr>
        </a:p>
      </dsp:txBody>
      <dsp:txXfrm>
        <a:off x="8653127" y="28659"/>
        <a:ext cx="3017132" cy="9211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B764B-8DA0-4B6C-9F15-66DD4BAFED4E}">
      <dsp:nvSpPr>
        <dsp:cNvPr id="0" name=""/>
        <dsp:cNvSpPr/>
      </dsp:nvSpPr>
      <dsp:spPr>
        <a:xfrm>
          <a:off x="196448" y="0"/>
          <a:ext cx="3908262" cy="468167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C2391-C973-4D78-9C1C-F62FA20585C0}">
      <dsp:nvSpPr>
        <dsp:cNvPr id="0" name=""/>
        <dsp:cNvSpPr/>
      </dsp:nvSpPr>
      <dsp:spPr>
        <a:xfrm>
          <a:off x="1586506" y="449416"/>
          <a:ext cx="3579735" cy="1108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Общий интегральный показатель (ОИП)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40606" y="503516"/>
        <a:ext cx="3471535" cy="1000039"/>
      </dsp:txXfrm>
    </dsp:sp>
    <dsp:sp modelId="{5E7D0E1F-2A24-41C6-8F72-04651B92C11A}">
      <dsp:nvSpPr>
        <dsp:cNvPr id="0" name=""/>
        <dsp:cNvSpPr/>
      </dsp:nvSpPr>
      <dsp:spPr>
        <a:xfrm>
          <a:off x="1574451" y="1653655"/>
          <a:ext cx="3591790" cy="1108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n-lt"/>
            </a:rPr>
            <a:t>Индекс социального  благополучия школы (ИСБШ)</a:t>
          </a:r>
          <a:endParaRPr lang="ru-RU" sz="2000" b="1" kern="1200" dirty="0">
            <a:latin typeface="+mn-lt"/>
          </a:endParaRPr>
        </a:p>
      </dsp:txBody>
      <dsp:txXfrm>
        <a:off x="1628551" y="1707755"/>
        <a:ext cx="3483590" cy="1000039"/>
      </dsp:txXfrm>
    </dsp:sp>
    <dsp:sp modelId="{9399257A-8B2A-4A33-9FBA-CBC971B72644}">
      <dsp:nvSpPr>
        <dsp:cNvPr id="0" name=""/>
        <dsp:cNvSpPr/>
      </dsp:nvSpPr>
      <dsp:spPr>
        <a:xfrm>
          <a:off x="1590067" y="2900425"/>
          <a:ext cx="3576174" cy="11082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Группа дополнительных вариативных показателей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644167" y="2954525"/>
        <a:ext cx="3467974" cy="1000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7DF49-3A6C-4652-9385-460A8AF9DAF8}">
      <dsp:nvSpPr>
        <dsp:cNvPr id="0" name=""/>
        <dsp:cNvSpPr/>
      </dsp:nvSpPr>
      <dsp:spPr>
        <a:xfrm>
          <a:off x="-446307" y="0"/>
          <a:ext cx="3325090" cy="332509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4D176-C264-4E14-B802-54737D73BC7D}">
      <dsp:nvSpPr>
        <dsp:cNvPr id="0" name=""/>
        <dsp:cNvSpPr/>
      </dsp:nvSpPr>
      <dsp:spPr>
        <a:xfrm>
          <a:off x="120757" y="227177"/>
          <a:ext cx="4352270" cy="8882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  <a:cs typeface="Times New Roman" panose="02020603050405020304" pitchFamily="18" charset="0"/>
            </a:rPr>
            <a:t>I</a:t>
          </a:r>
          <a:r>
            <a:rPr lang="ru-RU" sz="1400" b="1" kern="1200" dirty="0" smtClean="0">
              <a:latin typeface="+mn-lt"/>
              <a:cs typeface="Times New Roman" panose="02020603050405020304" pitchFamily="18" charset="0"/>
            </a:rPr>
            <a:t> Вариант. Привлечения специалистов Центров ППМС по особому регламенту и графику, включение этой работы в их функционал</a:t>
          </a:r>
          <a:endParaRPr lang="ru-RU" sz="1400" b="1" kern="1200" dirty="0">
            <a:latin typeface="+mn-lt"/>
            <a:cs typeface="Times New Roman" panose="02020603050405020304" pitchFamily="18" charset="0"/>
          </a:endParaRPr>
        </a:p>
      </dsp:txBody>
      <dsp:txXfrm>
        <a:off x="164115" y="270535"/>
        <a:ext cx="4265554" cy="801486"/>
      </dsp:txXfrm>
    </dsp:sp>
    <dsp:sp modelId="{B1DEBD24-3817-4AA0-808E-84125599C29A}">
      <dsp:nvSpPr>
        <dsp:cNvPr id="0" name=""/>
        <dsp:cNvSpPr/>
      </dsp:nvSpPr>
      <dsp:spPr>
        <a:xfrm>
          <a:off x="151080" y="1293720"/>
          <a:ext cx="4291623" cy="9806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  <a:cs typeface="Times New Roman" panose="02020603050405020304" pitchFamily="18" charset="0"/>
            </a:rPr>
            <a:t>II </a:t>
          </a:r>
          <a:r>
            <a:rPr lang="ru-RU" sz="1400" b="1" kern="1200" dirty="0" smtClean="0">
              <a:latin typeface="+mn-lt"/>
              <a:cs typeface="Times New Roman" panose="02020603050405020304" pitchFamily="18" charset="0"/>
            </a:rPr>
            <a:t>Вариант. Привлечение специалистов  психологических служб и педагогов дополнительного образования ОДОД в рамках сетевых общеобразовательных программ или договоров о сотрудничестве</a:t>
          </a:r>
          <a:endParaRPr lang="ru-RU" sz="1400" b="1" kern="1200" dirty="0">
            <a:latin typeface="+mn-lt"/>
            <a:cs typeface="Times New Roman" panose="02020603050405020304" pitchFamily="18" charset="0"/>
          </a:endParaRPr>
        </a:p>
      </dsp:txBody>
      <dsp:txXfrm>
        <a:off x="198950" y="1341590"/>
        <a:ext cx="4195883" cy="884881"/>
      </dsp:txXfrm>
    </dsp:sp>
    <dsp:sp modelId="{121F928A-2E23-4EBB-9D4D-C48057BCD6BB}">
      <dsp:nvSpPr>
        <dsp:cNvPr id="0" name=""/>
        <dsp:cNvSpPr/>
      </dsp:nvSpPr>
      <dsp:spPr>
        <a:xfrm>
          <a:off x="90866" y="2575019"/>
          <a:ext cx="4412051" cy="5735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  <a:cs typeface="Times New Roman" panose="02020603050405020304" pitchFamily="18" charset="0"/>
            </a:rPr>
            <a:t>III</a:t>
          </a:r>
          <a:r>
            <a:rPr lang="ru-RU" sz="1400" b="1" kern="1200" dirty="0" smtClean="0">
              <a:latin typeface="+mn-lt"/>
              <a:cs typeface="Times New Roman" panose="02020603050405020304" pitchFamily="18" charset="0"/>
            </a:rPr>
            <a:t> Вариант. Привлечение специалистов «успешных» школ-партнеров на основе эффективных контрактов.</a:t>
          </a:r>
          <a:endParaRPr lang="ru-RU" sz="1400" b="1" kern="1200" dirty="0">
            <a:latin typeface="+mn-lt"/>
            <a:cs typeface="Times New Roman" panose="02020603050405020304" pitchFamily="18" charset="0"/>
          </a:endParaRPr>
        </a:p>
      </dsp:txBody>
      <dsp:txXfrm>
        <a:off x="118864" y="2603017"/>
        <a:ext cx="4356055" cy="517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3878-E12A-44FF-BC6A-A0191E4CD278}">
      <dsp:nvSpPr>
        <dsp:cNvPr id="0" name=""/>
        <dsp:cNvSpPr/>
      </dsp:nvSpPr>
      <dsp:spPr>
        <a:xfrm>
          <a:off x="8901528" y="3621940"/>
          <a:ext cx="1217378" cy="59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120"/>
              </a:lnTo>
              <a:lnTo>
                <a:pt x="1217378" y="457120"/>
              </a:lnTo>
              <a:lnTo>
                <a:pt x="1217378" y="5907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86EA-2714-477F-AA65-B0D9C7B49FC3}">
      <dsp:nvSpPr>
        <dsp:cNvPr id="0" name=""/>
        <dsp:cNvSpPr/>
      </dsp:nvSpPr>
      <dsp:spPr>
        <a:xfrm>
          <a:off x="7614779" y="3621940"/>
          <a:ext cx="1286749" cy="598780"/>
        </a:xfrm>
        <a:custGeom>
          <a:avLst/>
          <a:gdLst/>
          <a:ahLst/>
          <a:cxnLst/>
          <a:rect l="0" t="0" r="0" b="0"/>
          <a:pathLst>
            <a:path>
              <a:moveTo>
                <a:pt x="1286749" y="0"/>
              </a:moveTo>
              <a:lnTo>
                <a:pt x="1286749" y="465119"/>
              </a:lnTo>
              <a:lnTo>
                <a:pt x="0" y="465119"/>
              </a:lnTo>
              <a:lnTo>
                <a:pt x="0" y="5987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8B19-595F-4F8E-B58B-295A9B73D1AD}">
      <dsp:nvSpPr>
        <dsp:cNvPr id="0" name=""/>
        <dsp:cNvSpPr/>
      </dsp:nvSpPr>
      <dsp:spPr>
        <a:xfrm>
          <a:off x="5884832" y="1163368"/>
          <a:ext cx="3016695" cy="1757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273"/>
              </a:lnTo>
              <a:lnTo>
                <a:pt x="3016695" y="1624273"/>
              </a:lnTo>
              <a:lnTo>
                <a:pt x="3016695" y="17579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9308D-253B-4D00-9989-79307BCF3471}">
      <dsp:nvSpPr>
        <dsp:cNvPr id="0" name=""/>
        <dsp:cNvSpPr/>
      </dsp:nvSpPr>
      <dsp:spPr>
        <a:xfrm>
          <a:off x="2928216" y="3618476"/>
          <a:ext cx="1451937" cy="602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582"/>
              </a:lnTo>
              <a:lnTo>
                <a:pt x="1451937" y="468582"/>
              </a:lnTo>
              <a:lnTo>
                <a:pt x="1451937" y="602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E04C9-36BA-40EC-9116-EA6BC2D2366D}">
      <dsp:nvSpPr>
        <dsp:cNvPr id="0" name=""/>
        <dsp:cNvSpPr/>
      </dsp:nvSpPr>
      <dsp:spPr>
        <a:xfrm>
          <a:off x="1909903" y="3618476"/>
          <a:ext cx="1018313" cy="602243"/>
        </a:xfrm>
        <a:custGeom>
          <a:avLst/>
          <a:gdLst/>
          <a:ahLst/>
          <a:cxnLst/>
          <a:rect l="0" t="0" r="0" b="0"/>
          <a:pathLst>
            <a:path>
              <a:moveTo>
                <a:pt x="1018313" y="0"/>
              </a:moveTo>
              <a:lnTo>
                <a:pt x="1018313" y="468582"/>
              </a:lnTo>
              <a:lnTo>
                <a:pt x="0" y="468582"/>
              </a:lnTo>
              <a:lnTo>
                <a:pt x="0" y="602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CA91-B226-4E5B-948F-398345F3557D}">
      <dsp:nvSpPr>
        <dsp:cNvPr id="0" name=""/>
        <dsp:cNvSpPr/>
      </dsp:nvSpPr>
      <dsp:spPr>
        <a:xfrm>
          <a:off x="2928216" y="1163368"/>
          <a:ext cx="2956616" cy="1754471"/>
        </a:xfrm>
        <a:custGeom>
          <a:avLst/>
          <a:gdLst/>
          <a:ahLst/>
          <a:cxnLst/>
          <a:rect l="0" t="0" r="0" b="0"/>
          <a:pathLst>
            <a:path>
              <a:moveTo>
                <a:pt x="2956616" y="0"/>
              </a:moveTo>
              <a:lnTo>
                <a:pt x="2956616" y="1620810"/>
              </a:lnTo>
              <a:lnTo>
                <a:pt x="0" y="1620810"/>
              </a:lnTo>
              <a:lnTo>
                <a:pt x="0" y="17544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48338-379C-4BB4-A5C9-523D57E8E44B}">
      <dsp:nvSpPr>
        <dsp:cNvPr id="0" name=""/>
        <dsp:cNvSpPr/>
      </dsp:nvSpPr>
      <dsp:spPr>
        <a:xfrm>
          <a:off x="-160313" y="-152297"/>
          <a:ext cx="4113485" cy="910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0930-4BB4-48F1-8FFD-ABA79B3343CC}">
      <dsp:nvSpPr>
        <dsp:cNvPr id="0" name=""/>
        <dsp:cNvSpPr/>
      </dsp:nvSpPr>
      <dsp:spPr>
        <a:xfrm>
          <a:off x="0" y="0"/>
          <a:ext cx="4113485" cy="91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irce Bold"/>
            </a:rPr>
            <a:t>Региональный консультационный центр</a:t>
          </a:r>
          <a:endParaRPr lang="ru-RU" sz="1600" b="1" kern="1200" dirty="0">
            <a:latin typeface="Circe Bold"/>
          </a:endParaRPr>
        </a:p>
      </dsp:txBody>
      <dsp:txXfrm>
        <a:off x="26679" y="26679"/>
        <a:ext cx="4060127" cy="857535"/>
      </dsp:txXfrm>
    </dsp:sp>
    <dsp:sp modelId="{366D98D4-7A53-45B1-90E5-95A60BD2412E}">
      <dsp:nvSpPr>
        <dsp:cNvPr id="0" name=""/>
        <dsp:cNvSpPr/>
      </dsp:nvSpPr>
      <dsp:spPr>
        <a:xfrm>
          <a:off x="4383653" y="-152297"/>
          <a:ext cx="3002358" cy="1315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933D8-BA48-4D71-9A57-DF9633D184ED}">
      <dsp:nvSpPr>
        <dsp:cNvPr id="0" name=""/>
        <dsp:cNvSpPr/>
      </dsp:nvSpPr>
      <dsp:spPr>
        <a:xfrm>
          <a:off x="4543966" y="0"/>
          <a:ext cx="3002358" cy="13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Circe Bold"/>
            </a:rPr>
            <a:t>Координационный совет проекта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irce Bold"/>
            </a:rPr>
            <a:t>(ДО, ИРО, </a:t>
          </a:r>
          <a:r>
            <a:rPr lang="ru-RU" sz="1100" kern="1200" dirty="0" err="1">
              <a:latin typeface="Circe Bold"/>
            </a:rPr>
            <a:t>ЦОиККО</a:t>
          </a:r>
          <a:r>
            <a:rPr lang="ru-RU" sz="1100" kern="1200" dirty="0">
              <a:latin typeface="Circe Bold"/>
            </a:rPr>
            <a:t>) </a:t>
          </a:r>
        </a:p>
      </dsp:txBody>
      <dsp:txXfrm>
        <a:off x="4582501" y="38535"/>
        <a:ext cx="2925288" cy="1238595"/>
      </dsp:txXfrm>
    </dsp:sp>
    <dsp:sp modelId="{90B5B856-CCDA-49F8-8BFE-B12F7A5289DD}">
      <dsp:nvSpPr>
        <dsp:cNvPr id="0" name=""/>
        <dsp:cNvSpPr/>
      </dsp:nvSpPr>
      <dsp:spPr>
        <a:xfrm>
          <a:off x="1766914" y="2917839"/>
          <a:ext cx="2322603" cy="700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B5AA-3ADE-4CFD-960D-6A7BB9B0ED98}">
      <dsp:nvSpPr>
        <dsp:cNvPr id="0" name=""/>
        <dsp:cNvSpPr/>
      </dsp:nvSpPr>
      <dsp:spPr>
        <a:xfrm>
          <a:off x="1927227" y="3070137"/>
          <a:ext cx="2322603" cy="700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Circe Bold"/>
            </a:rPr>
            <a:t>РГ ШНОР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irce Bold"/>
            </a:rPr>
            <a:t>(ЦОМ)</a:t>
          </a:r>
        </a:p>
      </dsp:txBody>
      <dsp:txXfrm>
        <a:off x="1947748" y="3090658"/>
        <a:ext cx="2281561" cy="659595"/>
      </dsp:txXfrm>
    </dsp:sp>
    <dsp:sp modelId="{43E31E92-AAA5-4393-A9C7-FF92C7B27737}">
      <dsp:nvSpPr>
        <dsp:cNvPr id="0" name=""/>
        <dsp:cNvSpPr/>
      </dsp:nvSpPr>
      <dsp:spPr>
        <a:xfrm>
          <a:off x="1188494" y="4220720"/>
          <a:ext cx="1442817" cy="792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D58F-5CED-4559-9C6C-0110EEFE1226}">
      <dsp:nvSpPr>
        <dsp:cNvPr id="0" name=""/>
        <dsp:cNvSpPr/>
      </dsp:nvSpPr>
      <dsp:spPr>
        <a:xfrm>
          <a:off x="1348807" y="4373017"/>
          <a:ext cx="1442817" cy="792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34 ШНОР</a:t>
          </a:r>
          <a:endParaRPr lang="ru-RU" sz="1800" b="1" kern="1200" dirty="0">
            <a:latin typeface="Circe Bold"/>
          </a:endParaRPr>
        </a:p>
      </dsp:txBody>
      <dsp:txXfrm>
        <a:off x="1372033" y="4396243"/>
        <a:ext cx="1396365" cy="746546"/>
      </dsp:txXfrm>
    </dsp:sp>
    <dsp:sp modelId="{602F5EE1-6CEC-476C-9E32-AFEDA272DC75}">
      <dsp:nvSpPr>
        <dsp:cNvPr id="0" name=""/>
        <dsp:cNvSpPr/>
      </dsp:nvSpPr>
      <dsp:spPr>
        <a:xfrm>
          <a:off x="2951937" y="4220720"/>
          <a:ext cx="2856431" cy="809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96716-7E57-46B3-9858-5BA9EA3C3CD8}">
      <dsp:nvSpPr>
        <dsp:cNvPr id="0" name=""/>
        <dsp:cNvSpPr/>
      </dsp:nvSpPr>
      <dsp:spPr>
        <a:xfrm>
          <a:off x="3112250" y="4373017"/>
          <a:ext cx="2856431" cy="809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irce Bold"/>
            </a:rPr>
            <a:t>Муниципальные консультационные центры</a:t>
          </a:r>
          <a:endParaRPr lang="ru-RU" sz="1400" b="1" kern="1200" dirty="0">
            <a:latin typeface="Circe Bold"/>
          </a:endParaRPr>
        </a:p>
      </dsp:txBody>
      <dsp:txXfrm>
        <a:off x="3135964" y="4396731"/>
        <a:ext cx="2809003" cy="762235"/>
      </dsp:txXfrm>
    </dsp:sp>
    <dsp:sp modelId="{A9A1C201-3A41-4DB4-B9DD-1BA2CA473934}">
      <dsp:nvSpPr>
        <dsp:cNvPr id="0" name=""/>
        <dsp:cNvSpPr/>
      </dsp:nvSpPr>
      <dsp:spPr>
        <a:xfrm>
          <a:off x="7764942" y="2921302"/>
          <a:ext cx="2273172" cy="700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BFF6-A311-490C-A88A-FC0B6A18941E}">
      <dsp:nvSpPr>
        <dsp:cNvPr id="0" name=""/>
        <dsp:cNvSpPr/>
      </dsp:nvSpPr>
      <dsp:spPr>
        <a:xfrm>
          <a:off x="7925255" y="3073600"/>
          <a:ext cx="2273172" cy="700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Circe Bold"/>
            </a:rPr>
            <a:t>РГ ШНСУ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Circe Bold"/>
            </a:rPr>
            <a:t>(ЦРИИ)</a:t>
          </a:r>
        </a:p>
      </dsp:txBody>
      <dsp:txXfrm>
        <a:off x="7945776" y="3094121"/>
        <a:ext cx="2232130" cy="659595"/>
      </dsp:txXfrm>
    </dsp:sp>
    <dsp:sp modelId="{26084CFB-285C-406D-97D6-97B1DC6F5C13}">
      <dsp:nvSpPr>
        <dsp:cNvPr id="0" name=""/>
        <dsp:cNvSpPr/>
      </dsp:nvSpPr>
      <dsp:spPr>
        <a:xfrm>
          <a:off x="6128995" y="4220720"/>
          <a:ext cx="2971568" cy="795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B8D2-8181-4E75-A14E-A217380BE3FC}">
      <dsp:nvSpPr>
        <dsp:cNvPr id="0" name=""/>
        <dsp:cNvSpPr/>
      </dsp:nvSpPr>
      <dsp:spPr>
        <a:xfrm>
          <a:off x="6289308" y="4373017"/>
          <a:ext cx="2971568" cy="795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irce Bold"/>
            </a:rPr>
            <a:t>Муниципальные </a:t>
          </a:r>
          <a:r>
            <a:rPr lang="ru-RU" sz="1400" b="1" kern="1200" dirty="0" err="1" smtClean="0">
              <a:latin typeface="Circe Bold"/>
            </a:rPr>
            <a:t>тьюторские</a:t>
          </a:r>
          <a:r>
            <a:rPr lang="ru-RU" sz="1400" b="1" kern="1200" dirty="0" smtClean="0">
              <a:latin typeface="Circe Bold"/>
            </a:rPr>
            <a:t> команды</a:t>
          </a:r>
          <a:endParaRPr lang="ru-RU" sz="1400" b="1" kern="1200" dirty="0">
            <a:latin typeface="Circe Bold"/>
          </a:endParaRPr>
        </a:p>
      </dsp:txBody>
      <dsp:txXfrm>
        <a:off x="6312619" y="4396328"/>
        <a:ext cx="2924946" cy="749271"/>
      </dsp:txXfrm>
    </dsp:sp>
    <dsp:sp modelId="{72B943B4-70E1-43C1-B32F-192DE938C8E7}">
      <dsp:nvSpPr>
        <dsp:cNvPr id="0" name=""/>
        <dsp:cNvSpPr/>
      </dsp:nvSpPr>
      <dsp:spPr>
        <a:xfrm>
          <a:off x="9397498" y="4212721"/>
          <a:ext cx="1442817" cy="80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E91F2-F822-4337-85D0-C5A1B51A3AE6}">
      <dsp:nvSpPr>
        <dsp:cNvPr id="0" name=""/>
        <dsp:cNvSpPr/>
      </dsp:nvSpPr>
      <dsp:spPr>
        <a:xfrm>
          <a:off x="9557811" y="4365019"/>
          <a:ext cx="1442817" cy="8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irce Bold"/>
            </a:rPr>
            <a:t>34 ШНСУ</a:t>
          </a:r>
          <a:endParaRPr lang="ru-RU" sz="1800" b="1" kern="1200" dirty="0">
            <a:latin typeface="Circe Bold"/>
          </a:endParaRPr>
        </a:p>
      </dsp:txBody>
      <dsp:txXfrm>
        <a:off x="9581365" y="4388573"/>
        <a:ext cx="1395709" cy="757085"/>
      </dsp:txXfrm>
    </dsp:sp>
    <dsp:sp modelId="{09B64EA5-313F-467A-A020-F8A80DC4F107}">
      <dsp:nvSpPr>
        <dsp:cNvPr id="0" name=""/>
        <dsp:cNvSpPr/>
      </dsp:nvSpPr>
      <dsp:spPr>
        <a:xfrm>
          <a:off x="7772932" y="-152297"/>
          <a:ext cx="3919499" cy="83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1354-04DC-49F4-B025-2350134673B0}">
      <dsp:nvSpPr>
        <dsp:cNvPr id="0" name=""/>
        <dsp:cNvSpPr/>
      </dsp:nvSpPr>
      <dsp:spPr>
        <a:xfrm>
          <a:off x="7933245" y="0"/>
          <a:ext cx="3919499" cy="83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err="1" smtClean="0">
              <a:latin typeface="Circe Bold"/>
            </a:rPr>
            <a:t>Тьюторский</a:t>
          </a:r>
          <a:r>
            <a:rPr lang="ru-RU" sz="1600" b="1" kern="1200" dirty="0" smtClean="0">
              <a:latin typeface="Circe Bold"/>
            </a:rPr>
            <a:t> центр при ИРО</a:t>
          </a:r>
          <a:endParaRPr lang="ru-RU" sz="1600" b="1" kern="1200" dirty="0">
            <a:latin typeface="Circe Bold"/>
          </a:endParaRPr>
        </a:p>
      </dsp:txBody>
      <dsp:txXfrm>
        <a:off x="7957830" y="24585"/>
        <a:ext cx="3870329" cy="790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83878-E12A-44FF-BC6A-A0191E4CD278}">
      <dsp:nvSpPr>
        <dsp:cNvPr id="0" name=""/>
        <dsp:cNvSpPr/>
      </dsp:nvSpPr>
      <dsp:spPr>
        <a:xfrm>
          <a:off x="8906728" y="3214671"/>
          <a:ext cx="1943979" cy="301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435"/>
              </a:lnTo>
              <a:lnTo>
                <a:pt x="1943979" y="205435"/>
              </a:lnTo>
              <a:lnTo>
                <a:pt x="1943979" y="301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86EA-2714-477F-AA65-B0D9C7B49FC3}">
      <dsp:nvSpPr>
        <dsp:cNvPr id="0" name=""/>
        <dsp:cNvSpPr/>
      </dsp:nvSpPr>
      <dsp:spPr>
        <a:xfrm>
          <a:off x="8811057" y="3214671"/>
          <a:ext cx="91440" cy="301459"/>
        </a:xfrm>
        <a:custGeom>
          <a:avLst/>
          <a:gdLst/>
          <a:ahLst/>
          <a:cxnLst/>
          <a:rect l="0" t="0" r="0" b="0"/>
          <a:pathLst>
            <a:path>
              <a:moveTo>
                <a:pt x="95670" y="0"/>
              </a:moveTo>
              <a:lnTo>
                <a:pt x="95670" y="205435"/>
              </a:lnTo>
              <a:lnTo>
                <a:pt x="45720" y="205435"/>
              </a:lnTo>
              <a:lnTo>
                <a:pt x="45720" y="301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C3B20-C53D-4277-A995-672E2815C5D6}">
      <dsp:nvSpPr>
        <dsp:cNvPr id="0" name=""/>
        <dsp:cNvSpPr/>
      </dsp:nvSpPr>
      <dsp:spPr>
        <a:xfrm>
          <a:off x="6912798" y="3214671"/>
          <a:ext cx="1993930" cy="301459"/>
        </a:xfrm>
        <a:custGeom>
          <a:avLst/>
          <a:gdLst/>
          <a:ahLst/>
          <a:cxnLst/>
          <a:rect l="0" t="0" r="0" b="0"/>
          <a:pathLst>
            <a:path>
              <a:moveTo>
                <a:pt x="1993930" y="0"/>
              </a:moveTo>
              <a:lnTo>
                <a:pt x="1993930" y="205435"/>
              </a:lnTo>
              <a:lnTo>
                <a:pt x="0" y="205435"/>
              </a:lnTo>
              <a:lnTo>
                <a:pt x="0" y="3014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68B19-595F-4F8E-B58B-295A9B73D1AD}">
      <dsp:nvSpPr>
        <dsp:cNvPr id="0" name=""/>
        <dsp:cNvSpPr/>
      </dsp:nvSpPr>
      <dsp:spPr>
        <a:xfrm>
          <a:off x="5964171" y="1070638"/>
          <a:ext cx="2942556" cy="1640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4663"/>
              </a:lnTo>
              <a:lnTo>
                <a:pt x="2942556" y="1544663"/>
              </a:lnTo>
              <a:lnTo>
                <a:pt x="2942556" y="1640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32FC7-7AF1-42C8-BB23-B53B69C34D59}">
      <dsp:nvSpPr>
        <dsp:cNvPr id="0" name=""/>
        <dsp:cNvSpPr/>
      </dsp:nvSpPr>
      <dsp:spPr>
        <a:xfrm>
          <a:off x="2895717" y="3195563"/>
          <a:ext cx="2115749" cy="32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43"/>
              </a:lnTo>
              <a:lnTo>
                <a:pt x="2115749" y="224543"/>
              </a:lnTo>
              <a:lnTo>
                <a:pt x="2115749" y="320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9308D-253B-4D00-9989-79307BCF3471}">
      <dsp:nvSpPr>
        <dsp:cNvPr id="0" name=""/>
        <dsp:cNvSpPr/>
      </dsp:nvSpPr>
      <dsp:spPr>
        <a:xfrm>
          <a:off x="2895717" y="3195563"/>
          <a:ext cx="101917" cy="32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43"/>
              </a:lnTo>
              <a:lnTo>
                <a:pt x="101917" y="224543"/>
              </a:lnTo>
              <a:lnTo>
                <a:pt x="101917" y="320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E04C9-36BA-40EC-9116-EA6BC2D2366D}">
      <dsp:nvSpPr>
        <dsp:cNvPr id="0" name=""/>
        <dsp:cNvSpPr/>
      </dsp:nvSpPr>
      <dsp:spPr>
        <a:xfrm>
          <a:off x="909032" y="3195563"/>
          <a:ext cx="1986685" cy="320566"/>
        </a:xfrm>
        <a:custGeom>
          <a:avLst/>
          <a:gdLst/>
          <a:ahLst/>
          <a:cxnLst/>
          <a:rect l="0" t="0" r="0" b="0"/>
          <a:pathLst>
            <a:path>
              <a:moveTo>
                <a:pt x="1986685" y="0"/>
              </a:moveTo>
              <a:lnTo>
                <a:pt x="1986685" y="224543"/>
              </a:lnTo>
              <a:lnTo>
                <a:pt x="0" y="224543"/>
              </a:lnTo>
              <a:lnTo>
                <a:pt x="0" y="320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CA91-B226-4E5B-948F-398345F3557D}">
      <dsp:nvSpPr>
        <dsp:cNvPr id="0" name=""/>
        <dsp:cNvSpPr/>
      </dsp:nvSpPr>
      <dsp:spPr>
        <a:xfrm>
          <a:off x="2895717" y="1070638"/>
          <a:ext cx="3068454" cy="1621579"/>
        </a:xfrm>
        <a:custGeom>
          <a:avLst/>
          <a:gdLst/>
          <a:ahLst/>
          <a:cxnLst/>
          <a:rect l="0" t="0" r="0" b="0"/>
          <a:pathLst>
            <a:path>
              <a:moveTo>
                <a:pt x="3068454" y="0"/>
              </a:moveTo>
              <a:lnTo>
                <a:pt x="3068454" y="1525555"/>
              </a:lnTo>
              <a:lnTo>
                <a:pt x="0" y="1525555"/>
              </a:lnTo>
              <a:lnTo>
                <a:pt x="0" y="1621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48338-379C-4BB4-A5C9-523D57E8E44B}">
      <dsp:nvSpPr>
        <dsp:cNvPr id="0" name=""/>
        <dsp:cNvSpPr/>
      </dsp:nvSpPr>
      <dsp:spPr>
        <a:xfrm>
          <a:off x="-115170" y="85424"/>
          <a:ext cx="4230519" cy="1054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0930-4BB4-48F1-8FFD-ABA79B3343CC}">
      <dsp:nvSpPr>
        <dsp:cNvPr id="0" name=""/>
        <dsp:cNvSpPr/>
      </dsp:nvSpPr>
      <dsp:spPr>
        <a:xfrm>
          <a:off x="0" y="194836"/>
          <a:ext cx="4230519" cy="10549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Инструментарий идентификации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Проведение идентификации ШНОР и ШНСУ ЯО (100% школ ЯО)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Рейтинг школ ЯО по интегральным показателям </a:t>
          </a:r>
          <a:r>
            <a:rPr lang="ru-RU" sz="1200" b="1" kern="1200" dirty="0">
              <a:latin typeface="Circe Bold"/>
            </a:rPr>
            <a:t>ОИП и ИСБШ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>
              <a:latin typeface="Circe Bold"/>
            </a:rPr>
            <a:t>- Выявление школ со стабильно высокими результатами</a:t>
          </a:r>
        </a:p>
      </dsp:txBody>
      <dsp:txXfrm>
        <a:off x="30899" y="225735"/>
        <a:ext cx="4168721" cy="993159"/>
      </dsp:txXfrm>
    </dsp:sp>
    <dsp:sp modelId="{366D98D4-7A53-45B1-90E5-95A60BD2412E}">
      <dsp:nvSpPr>
        <dsp:cNvPr id="0" name=""/>
        <dsp:cNvSpPr/>
      </dsp:nvSpPr>
      <dsp:spPr>
        <a:xfrm>
          <a:off x="4728806" y="125449"/>
          <a:ext cx="2470729" cy="94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933D8-BA48-4D71-9A57-DF9633D184ED}">
      <dsp:nvSpPr>
        <dsp:cNvPr id="0" name=""/>
        <dsp:cNvSpPr/>
      </dsp:nvSpPr>
      <dsp:spPr>
        <a:xfrm>
          <a:off x="4843977" y="234861"/>
          <a:ext cx="2470729" cy="94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Circe Bold"/>
            </a:rPr>
            <a:t>Координационный совет проекта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irce Bold"/>
            </a:rPr>
            <a:t>(ДО, ИРО, </a:t>
          </a:r>
          <a:r>
            <a:rPr lang="ru-RU" sz="1200" kern="1200" dirty="0" err="1">
              <a:latin typeface="Circe Bold"/>
            </a:rPr>
            <a:t>ЦОиККО</a:t>
          </a:r>
          <a:r>
            <a:rPr lang="ru-RU" sz="1200" kern="1200" dirty="0">
              <a:latin typeface="Circe Bold"/>
            </a:rPr>
            <a:t>) </a:t>
          </a:r>
        </a:p>
      </dsp:txBody>
      <dsp:txXfrm>
        <a:off x="4871661" y="262545"/>
        <a:ext cx="2415361" cy="889821"/>
      </dsp:txXfrm>
    </dsp:sp>
    <dsp:sp modelId="{90B5B856-CCDA-49F8-8BFE-B12F7A5289DD}">
      <dsp:nvSpPr>
        <dsp:cNvPr id="0" name=""/>
        <dsp:cNvSpPr/>
      </dsp:nvSpPr>
      <dsp:spPr>
        <a:xfrm>
          <a:off x="2061424" y="2692218"/>
          <a:ext cx="1668585" cy="503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B5AA-3ADE-4CFD-960D-6A7BB9B0ED98}">
      <dsp:nvSpPr>
        <dsp:cNvPr id="0" name=""/>
        <dsp:cNvSpPr/>
      </dsp:nvSpPr>
      <dsp:spPr>
        <a:xfrm>
          <a:off x="2176595" y="2801630"/>
          <a:ext cx="1668585" cy="503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irce Bold"/>
            </a:rPr>
            <a:t>РГ ШНОР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irce Bold"/>
            </a:rPr>
            <a:t>(ЦОМ)</a:t>
          </a:r>
        </a:p>
      </dsp:txBody>
      <dsp:txXfrm>
        <a:off x="2191337" y="2816372"/>
        <a:ext cx="1639101" cy="473861"/>
      </dsp:txXfrm>
    </dsp:sp>
    <dsp:sp modelId="{43E31E92-AAA5-4393-A9C7-FF92C7B27737}">
      <dsp:nvSpPr>
        <dsp:cNvPr id="0" name=""/>
        <dsp:cNvSpPr/>
      </dsp:nvSpPr>
      <dsp:spPr>
        <a:xfrm>
          <a:off x="93" y="3516130"/>
          <a:ext cx="1817877" cy="660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D58F-5CED-4559-9C6C-0110EEFE1226}">
      <dsp:nvSpPr>
        <dsp:cNvPr id="0" name=""/>
        <dsp:cNvSpPr/>
      </dsp:nvSpPr>
      <dsp:spPr>
        <a:xfrm>
          <a:off x="115264" y="3625543"/>
          <a:ext cx="1817877" cy="660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Circe Bold"/>
            </a:rPr>
            <a:t>Аналитическая записка по результатам идентификации </a:t>
          </a:r>
          <a:r>
            <a:rPr lang="ru-RU" sz="1100" b="1" kern="1200" dirty="0" smtClean="0">
              <a:latin typeface="Circe Bold"/>
            </a:rPr>
            <a:t>ШНОР и ШНСУ </a:t>
          </a:r>
          <a:endParaRPr lang="ru-RU" sz="1100" b="1" kern="1200" dirty="0">
            <a:latin typeface="Circe Bold"/>
          </a:endParaRPr>
        </a:p>
      </dsp:txBody>
      <dsp:txXfrm>
        <a:off x="134602" y="3644881"/>
        <a:ext cx="1779201" cy="621565"/>
      </dsp:txXfrm>
    </dsp:sp>
    <dsp:sp modelId="{602F5EE1-6CEC-476C-9E32-AFEDA272DC75}">
      <dsp:nvSpPr>
        <dsp:cNvPr id="0" name=""/>
        <dsp:cNvSpPr/>
      </dsp:nvSpPr>
      <dsp:spPr>
        <a:xfrm>
          <a:off x="2048312" y="3516130"/>
          <a:ext cx="1898644" cy="67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96716-7E57-46B3-9858-5BA9EA3C3CD8}">
      <dsp:nvSpPr>
        <dsp:cNvPr id="0" name=""/>
        <dsp:cNvSpPr/>
      </dsp:nvSpPr>
      <dsp:spPr>
        <a:xfrm>
          <a:off x="2163483" y="3625543"/>
          <a:ext cx="1898644" cy="675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Circe Bold"/>
            </a:rPr>
            <a:t>Программа мониторинга результативности </a:t>
          </a:r>
          <a:r>
            <a:rPr lang="ru-RU" sz="1100" b="1" kern="1200" dirty="0" smtClean="0">
              <a:latin typeface="Circe Bold"/>
            </a:rPr>
            <a:t>ШНОР и ШНСУ </a:t>
          </a:r>
          <a:endParaRPr lang="ru-RU" sz="1100" b="1" kern="1200" dirty="0">
            <a:latin typeface="Circe Bold"/>
          </a:endParaRPr>
        </a:p>
      </dsp:txBody>
      <dsp:txXfrm>
        <a:off x="2183277" y="3645337"/>
        <a:ext cx="1859056" cy="636212"/>
      </dsp:txXfrm>
    </dsp:sp>
    <dsp:sp modelId="{0D41A9D9-65D1-44B6-B2CE-9AAAF587E228}">
      <dsp:nvSpPr>
        <dsp:cNvPr id="0" name=""/>
        <dsp:cNvSpPr/>
      </dsp:nvSpPr>
      <dsp:spPr>
        <a:xfrm>
          <a:off x="4177298" y="3516130"/>
          <a:ext cx="1668336" cy="65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51FD7-3AF1-49CB-85D9-988EC8F277C0}">
      <dsp:nvSpPr>
        <dsp:cNvPr id="0" name=""/>
        <dsp:cNvSpPr/>
      </dsp:nvSpPr>
      <dsp:spPr>
        <a:xfrm>
          <a:off x="4292469" y="3625543"/>
          <a:ext cx="1668336" cy="65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irce Bold"/>
            </a:rPr>
            <a:t>Серия семинаров-</a:t>
          </a:r>
          <a:r>
            <a:rPr lang="ru-RU" sz="1100" b="1" kern="1200" dirty="0" err="1" smtClean="0">
              <a:latin typeface="Circe Bold"/>
            </a:rPr>
            <a:t>вебинаров</a:t>
          </a:r>
          <a:endParaRPr lang="ru-RU" sz="1100" b="1" kern="1200" dirty="0">
            <a:latin typeface="Circe Bold"/>
          </a:endParaRPr>
        </a:p>
      </dsp:txBody>
      <dsp:txXfrm>
        <a:off x="4311747" y="3644821"/>
        <a:ext cx="1629780" cy="619644"/>
      </dsp:txXfrm>
    </dsp:sp>
    <dsp:sp modelId="{A9A1C201-3A41-4DB4-B9DD-1BA2CA473934}">
      <dsp:nvSpPr>
        <dsp:cNvPr id="0" name=""/>
        <dsp:cNvSpPr/>
      </dsp:nvSpPr>
      <dsp:spPr>
        <a:xfrm>
          <a:off x="8090191" y="2711325"/>
          <a:ext cx="1633073" cy="503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BFF6-A311-490C-A88A-FC0B6A18941E}">
      <dsp:nvSpPr>
        <dsp:cNvPr id="0" name=""/>
        <dsp:cNvSpPr/>
      </dsp:nvSpPr>
      <dsp:spPr>
        <a:xfrm>
          <a:off x="8205362" y="2820737"/>
          <a:ext cx="1633073" cy="503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Circe Bold"/>
            </a:rPr>
            <a:t>РГ ШНСУ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irce Bold"/>
            </a:rPr>
            <a:t>(ЦРИИ)</a:t>
          </a:r>
        </a:p>
      </dsp:txBody>
      <dsp:txXfrm>
        <a:off x="8220104" y="2835479"/>
        <a:ext cx="1603589" cy="473861"/>
      </dsp:txXfrm>
    </dsp:sp>
    <dsp:sp modelId="{06F95B93-C866-4851-9E0C-25CC1254EE4A}">
      <dsp:nvSpPr>
        <dsp:cNvPr id="0" name=""/>
        <dsp:cNvSpPr/>
      </dsp:nvSpPr>
      <dsp:spPr>
        <a:xfrm>
          <a:off x="6075976" y="3516130"/>
          <a:ext cx="1673643" cy="65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69FD3-BE49-42B8-99C6-AB834B159E9D}">
      <dsp:nvSpPr>
        <dsp:cNvPr id="0" name=""/>
        <dsp:cNvSpPr/>
      </dsp:nvSpPr>
      <dsp:spPr>
        <a:xfrm>
          <a:off x="6191147" y="3625543"/>
          <a:ext cx="1673643" cy="65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Circe Bold"/>
          </a:endParaRPr>
        </a:p>
      </dsp:txBody>
      <dsp:txXfrm>
        <a:off x="6210425" y="3644821"/>
        <a:ext cx="1635087" cy="619644"/>
      </dsp:txXfrm>
    </dsp:sp>
    <dsp:sp modelId="{26084CFB-285C-406D-97D6-97B1DC6F5C13}">
      <dsp:nvSpPr>
        <dsp:cNvPr id="0" name=""/>
        <dsp:cNvSpPr/>
      </dsp:nvSpPr>
      <dsp:spPr>
        <a:xfrm>
          <a:off x="7979961" y="3516130"/>
          <a:ext cx="1753633" cy="63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4B8D2-8181-4E75-A14E-A217380BE3FC}">
      <dsp:nvSpPr>
        <dsp:cNvPr id="0" name=""/>
        <dsp:cNvSpPr/>
      </dsp:nvSpPr>
      <dsp:spPr>
        <a:xfrm>
          <a:off x="8095132" y="3625543"/>
          <a:ext cx="1753633" cy="638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Circe Bold"/>
            </a:rPr>
            <a:t>Вариативная модель поддержки </a:t>
          </a:r>
          <a:r>
            <a:rPr lang="ru-RU" sz="1100" b="1" kern="1200" dirty="0" smtClean="0">
              <a:latin typeface="Circe Bold"/>
            </a:rPr>
            <a:t>ШНСУ и ШНСУ </a:t>
          </a:r>
          <a:endParaRPr lang="ru-RU" sz="1100" b="1" kern="1200" dirty="0">
            <a:latin typeface="Circe Bold"/>
          </a:endParaRPr>
        </a:p>
      </dsp:txBody>
      <dsp:txXfrm>
        <a:off x="8113829" y="3644240"/>
        <a:ext cx="1716239" cy="600981"/>
      </dsp:txXfrm>
    </dsp:sp>
    <dsp:sp modelId="{72B943B4-70E1-43C1-B32F-192DE938C8E7}">
      <dsp:nvSpPr>
        <dsp:cNvPr id="0" name=""/>
        <dsp:cNvSpPr/>
      </dsp:nvSpPr>
      <dsp:spPr>
        <a:xfrm>
          <a:off x="9963935" y="3516130"/>
          <a:ext cx="1773544" cy="638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E91F2-F822-4337-85D0-C5A1B51A3AE6}">
      <dsp:nvSpPr>
        <dsp:cNvPr id="0" name=""/>
        <dsp:cNvSpPr/>
      </dsp:nvSpPr>
      <dsp:spPr>
        <a:xfrm>
          <a:off x="10079106" y="3625543"/>
          <a:ext cx="1773544" cy="638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irce Bold"/>
            </a:rPr>
            <a:t>Курсы </a:t>
          </a:r>
          <a:r>
            <a:rPr lang="ru-RU" sz="1100" b="1" kern="1200" dirty="0">
              <a:latin typeface="Circe Bold"/>
            </a:rPr>
            <a:t>ППК для команд управленцев и </a:t>
          </a:r>
          <a:r>
            <a:rPr lang="ru-RU" sz="1100" b="1" kern="1200" dirty="0" smtClean="0">
              <a:latin typeface="Circe Bold"/>
            </a:rPr>
            <a:t>педагогов ШНСУ и ШНСУ </a:t>
          </a:r>
          <a:endParaRPr lang="ru-RU" sz="1100" b="1" kern="1200" dirty="0">
            <a:latin typeface="Circe Bold"/>
          </a:endParaRPr>
        </a:p>
      </dsp:txBody>
      <dsp:txXfrm>
        <a:off x="10097803" y="3644240"/>
        <a:ext cx="1736150" cy="600981"/>
      </dsp:txXfrm>
    </dsp:sp>
    <dsp:sp modelId="{09B64EA5-313F-467A-A020-F8A80DC4F107}">
      <dsp:nvSpPr>
        <dsp:cNvPr id="0" name=""/>
        <dsp:cNvSpPr/>
      </dsp:nvSpPr>
      <dsp:spPr>
        <a:xfrm>
          <a:off x="7900917" y="111916"/>
          <a:ext cx="3836656" cy="1028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1354-04DC-49F4-B025-2350134673B0}">
      <dsp:nvSpPr>
        <dsp:cNvPr id="0" name=""/>
        <dsp:cNvSpPr/>
      </dsp:nvSpPr>
      <dsp:spPr>
        <a:xfrm>
          <a:off x="8016088" y="221328"/>
          <a:ext cx="3836656" cy="1028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Концепция проекта поддержки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Базовая модель поддержки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Региональная программа поддержки ШНОР и ШНСУ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>
              <a:latin typeface="Circe Bold"/>
            </a:rPr>
            <a:t>- Программа мониторинга результативности ШНОР и ШНСУ</a:t>
          </a:r>
        </a:p>
      </dsp:txBody>
      <dsp:txXfrm>
        <a:off x="8046202" y="251442"/>
        <a:ext cx="3776428" cy="967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D933F-CB2E-47BA-9FF0-48D5202DDB92}">
      <dsp:nvSpPr>
        <dsp:cNvPr id="0" name=""/>
        <dsp:cNvSpPr/>
      </dsp:nvSpPr>
      <dsp:spPr>
        <a:xfrm>
          <a:off x="4362021" y="1679831"/>
          <a:ext cx="1841084" cy="14348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Модульные программы ДПО</a:t>
          </a:r>
        </a:p>
      </dsp:txBody>
      <dsp:txXfrm>
        <a:off x="4631642" y="1889961"/>
        <a:ext cx="1301842" cy="1014598"/>
      </dsp:txXfrm>
    </dsp:sp>
    <dsp:sp modelId="{FB391E66-24BE-46F7-835F-89483175D200}">
      <dsp:nvSpPr>
        <dsp:cNvPr id="0" name=""/>
        <dsp:cNvSpPr/>
      </dsp:nvSpPr>
      <dsp:spPr>
        <a:xfrm rot="542012">
          <a:off x="5776520" y="2527918"/>
          <a:ext cx="1376355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BD252-CB2A-4C3D-837B-032DB38657BB}">
      <dsp:nvSpPr>
        <dsp:cNvPr id="0" name=""/>
        <dsp:cNvSpPr/>
      </dsp:nvSpPr>
      <dsp:spPr>
        <a:xfrm>
          <a:off x="6385776" y="2405958"/>
          <a:ext cx="2929904" cy="79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/>
            <a:t>Организация деятельности общественно-деловых профессиональных педагогических объединений,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6409184" y="2429366"/>
        <a:ext cx="2883088" cy="752384"/>
      </dsp:txXfrm>
    </dsp:sp>
    <dsp:sp modelId="{80E4A3CA-72C3-4F9B-981A-D37536AA9425}">
      <dsp:nvSpPr>
        <dsp:cNvPr id="0" name=""/>
        <dsp:cNvSpPr/>
      </dsp:nvSpPr>
      <dsp:spPr>
        <a:xfrm rot="10346677">
          <a:off x="3210116" y="2529094"/>
          <a:ext cx="1495233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AD570-7C83-462A-8BC2-9DC4325BEF0A}">
      <dsp:nvSpPr>
        <dsp:cNvPr id="0" name=""/>
        <dsp:cNvSpPr/>
      </dsp:nvSpPr>
      <dsp:spPr>
        <a:xfrm>
          <a:off x="1130529" y="2373341"/>
          <a:ext cx="2730481" cy="787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/>
            <a:t>Организация методической работы в школе на основе анализа профессиональных затруднений педагога,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1153582" y="2396394"/>
        <a:ext cx="2684375" cy="740990"/>
      </dsp:txXfrm>
    </dsp:sp>
    <dsp:sp modelId="{D1162369-D16F-4FAF-BA8C-809518B88B04}">
      <dsp:nvSpPr>
        <dsp:cNvPr id="0" name=""/>
        <dsp:cNvSpPr/>
      </dsp:nvSpPr>
      <dsp:spPr>
        <a:xfrm rot="11292554">
          <a:off x="848890" y="1836530"/>
          <a:ext cx="3909499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1B40C-53DB-4C82-8FC1-6252D7BE5D0C}">
      <dsp:nvSpPr>
        <dsp:cNvPr id="0" name=""/>
        <dsp:cNvSpPr/>
      </dsp:nvSpPr>
      <dsp:spPr>
        <a:xfrm>
          <a:off x="81344" y="1483226"/>
          <a:ext cx="2530009" cy="692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noProof="0" dirty="0" err="1"/>
            <a:t>Тьюторское</a:t>
          </a:r>
          <a:r>
            <a:rPr lang="ru-RU" sz="1400" b="1" i="0" kern="1200" noProof="0" dirty="0"/>
            <a:t> сопровождение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noProof="0" dirty="0"/>
            <a:t>профессионального развития </a:t>
          </a:r>
          <a:r>
            <a:rPr lang="ru-RU" sz="1400" b="1" i="0" kern="1200" noProof="0" dirty="0" smtClean="0"/>
            <a:t>педагога,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101622" y="1503504"/>
        <a:ext cx="2489453" cy="651783"/>
      </dsp:txXfrm>
    </dsp:sp>
    <dsp:sp modelId="{DB98D42E-F3A1-4A14-8B25-8E59E21B8290}">
      <dsp:nvSpPr>
        <dsp:cNvPr id="0" name=""/>
        <dsp:cNvSpPr/>
      </dsp:nvSpPr>
      <dsp:spPr>
        <a:xfrm rot="16124613">
          <a:off x="4340606" y="847468"/>
          <a:ext cx="1770617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B8FF4-9431-481F-A528-F240BD25C47A}">
      <dsp:nvSpPr>
        <dsp:cNvPr id="0" name=""/>
        <dsp:cNvSpPr/>
      </dsp:nvSpPr>
      <dsp:spPr>
        <a:xfrm>
          <a:off x="4001310" y="0"/>
          <a:ext cx="2473133" cy="719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Педагогические стратегии улучшения качества преподавания образования,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4022386" y="21076"/>
        <a:ext cx="2430981" cy="677450"/>
      </dsp:txXfrm>
    </dsp:sp>
    <dsp:sp modelId="{684E2A59-F56F-4B2E-9EA0-8CACA6ADA8DE}">
      <dsp:nvSpPr>
        <dsp:cNvPr id="0" name=""/>
        <dsp:cNvSpPr/>
      </dsp:nvSpPr>
      <dsp:spPr>
        <a:xfrm rot="19860826">
          <a:off x="5541725" y="1300941"/>
          <a:ext cx="2225243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43F30-9AB7-4BC5-8B9B-30A080A78161}">
      <dsp:nvSpPr>
        <dsp:cNvPr id="0" name=""/>
        <dsp:cNvSpPr/>
      </dsp:nvSpPr>
      <dsp:spPr>
        <a:xfrm>
          <a:off x="6911196" y="455591"/>
          <a:ext cx="2362910" cy="769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Анализ и интерпретация данных в деятельности школы», 36 ч</a:t>
          </a:r>
          <a:endParaRPr lang="ru-RU" sz="1400" b="1" i="0" kern="1200" noProof="0" dirty="0"/>
        </a:p>
      </dsp:txBody>
      <dsp:txXfrm>
        <a:off x="6933742" y="478137"/>
        <a:ext cx="2317818" cy="724698"/>
      </dsp:txXfrm>
    </dsp:sp>
    <dsp:sp modelId="{5775E150-63A0-47FF-9642-DB99E1005B14}">
      <dsp:nvSpPr>
        <dsp:cNvPr id="0" name=""/>
        <dsp:cNvSpPr/>
      </dsp:nvSpPr>
      <dsp:spPr>
        <a:xfrm rot="12771664">
          <a:off x="2830338" y="1250686"/>
          <a:ext cx="2269508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CC9C0-D1CC-4AEA-A164-938CF5BF7CF8}">
      <dsp:nvSpPr>
        <dsp:cNvPr id="0" name=""/>
        <dsp:cNvSpPr/>
      </dsp:nvSpPr>
      <dsp:spPr>
        <a:xfrm>
          <a:off x="977472" y="481922"/>
          <a:ext cx="2676364" cy="743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Разработка и реализация программ перехода школ в эффективный режим работы, 32 ч.</a:t>
          </a:r>
          <a:endParaRPr lang="ru-RU" sz="1400" b="1" i="0" kern="1200" noProof="0" dirty="0">
            <a:solidFill>
              <a:schemeClr val="bg1"/>
            </a:solidFill>
          </a:endParaRPr>
        </a:p>
      </dsp:txBody>
      <dsp:txXfrm>
        <a:off x="999247" y="503697"/>
        <a:ext cx="2632814" cy="699919"/>
      </dsp:txXfrm>
    </dsp:sp>
    <dsp:sp modelId="{697B03F7-4750-44BA-8545-1FBFAFFA9B0B}">
      <dsp:nvSpPr>
        <dsp:cNvPr id="0" name=""/>
        <dsp:cNvSpPr/>
      </dsp:nvSpPr>
      <dsp:spPr>
        <a:xfrm rot="21063140">
          <a:off x="5876869" y="1855692"/>
          <a:ext cx="2565650" cy="435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35BA4-1BD7-4311-A413-5F0E52313D55}">
      <dsp:nvSpPr>
        <dsp:cNvPr id="0" name=""/>
        <dsp:cNvSpPr/>
      </dsp:nvSpPr>
      <dsp:spPr>
        <a:xfrm>
          <a:off x="7926315" y="1467268"/>
          <a:ext cx="2273399" cy="669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noProof="0" dirty="0" smtClean="0"/>
            <a:t>Управление изменениями в образовательной организации», 32 ч.</a:t>
          </a:r>
          <a:endParaRPr lang="ru-RU" sz="1400" b="1" i="0" kern="1200" noProof="0" dirty="0"/>
        </a:p>
      </dsp:txBody>
      <dsp:txXfrm>
        <a:off x="7945925" y="1486878"/>
        <a:ext cx="2234179" cy="630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6D8A-C501-4355-A25E-5477D1261F8E}">
      <dsp:nvSpPr>
        <dsp:cNvPr id="0" name=""/>
        <dsp:cNvSpPr/>
      </dsp:nvSpPr>
      <dsp:spPr>
        <a:xfrm>
          <a:off x="0" y="0"/>
          <a:ext cx="2439344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Обобщенная трудовая функция</a:t>
          </a:r>
        </a:p>
      </dsp:txBody>
      <dsp:txXfrm>
        <a:off x="374838" y="0"/>
        <a:ext cx="1689669" cy="749675"/>
      </dsp:txXfrm>
    </dsp:sp>
    <dsp:sp modelId="{1C190DB1-954A-4754-BA8F-12DA71557C37}">
      <dsp:nvSpPr>
        <dsp:cNvPr id="0" name=""/>
        <dsp:cNvSpPr/>
      </dsp:nvSpPr>
      <dsp:spPr>
        <a:xfrm>
          <a:off x="2183125" y="0"/>
          <a:ext cx="2171783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Трудовая функция</a:t>
          </a:r>
        </a:p>
      </dsp:txBody>
      <dsp:txXfrm>
        <a:off x="2557963" y="0"/>
        <a:ext cx="1422108" cy="749675"/>
      </dsp:txXfrm>
    </dsp:sp>
    <dsp:sp modelId="{DA917BBB-D4A1-4A61-9A44-8CAFAC12373D}">
      <dsp:nvSpPr>
        <dsp:cNvPr id="0" name=""/>
        <dsp:cNvSpPr/>
      </dsp:nvSpPr>
      <dsp:spPr>
        <a:xfrm>
          <a:off x="4043276" y="0"/>
          <a:ext cx="2842462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Профессиональная компетенция</a:t>
          </a:r>
        </a:p>
      </dsp:txBody>
      <dsp:txXfrm>
        <a:off x="4418114" y="0"/>
        <a:ext cx="2092787" cy="749675"/>
      </dsp:txXfrm>
    </dsp:sp>
    <dsp:sp modelId="{876A4331-4F19-4E99-A3E3-877129856328}">
      <dsp:nvSpPr>
        <dsp:cNvPr id="0" name=""/>
        <dsp:cNvSpPr/>
      </dsp:nvSpPr>
      <dsp:spPr>
        <a:xfrm>
          <a:off x="6601492" y="0"/>
          <a:ext cx="2842462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Профессиональный дефицит </a:t>
          </a:r>
        </a:p>
      </dsp:txBody>
      <dsp:txXfrm>
        <a:off x="6976330" y="0"/>
        <a:ext cx="2092787" cy="749675"/>
      </dsp:txXfrm>
    </dsp:sp>
    <dsp:sp modelId="{695AB2DB-3D78-4934-A9F7-235C77F02C01}">
      <dsp:nvSpPr>
        <dsp:cNvPr id="0" name=""/>
        <dsp:cNvSpPr/>
      </dsp:nvSpPr>
      <dsp:spPr>
        <a:xfrm>
          <a:off x="9159709" y="0"/>
          <a:ext cx="2842462" cy="7496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Профессиональный модуль</a:t>
          </a:r>
        </a:p>
      </dsp:txBody>
      <dsp:txXfrm>
        <a:off x="9534547" y="0"/>
        <a:ext cx="2092787" cy="7496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6F937-D7B0-45BA-92F6-8812ED79068E}">
      <dsp:nvSpPr>
        <dsp:cNvPr id="0" name=""/>
        <dsp:cNvSpPr/>
      </dsp:nvSpPr>
      <dsp:spPr>
        <a:xfrm>
          <a:off x="0" y="2583423"/>
          <a:ext cx="11913327" cy="847937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Circe Bold"/>
            </a:rPr>
            <a:t>Уровень образовательной организации</a:t>
          </a:r>
          <a:endParaRPr lang="ru-RU" sz="1800" b="1" kern="1200" dirty="0">
            <a:effectLst/>
            <a:latin typeface="Circe Bold"/>
          </a:endParaRPr>
        </a:p>
      </dsp:txBody>
      <dsp:txXfrm>
        <a:off x="0" y="2583423"/>
        <a:ext cx="11913327" cy="457886"/>
      </dsp:txXfrm>
    </dsp:sp>
    <dsp:sp modelId="{CBD7E9B6-9DE4-412A-83C9-4CB3C20DF4AD}">
      <dsp:nvSpPr>
        <dsp:cNvPr id="0" name=""/>
        <dsp:cNvSpPr/>
      </dsp:nvSpPr>
      <dsp:spPr>
        <a:xfrm>
          <a:off x="0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Школьные МО </a:t>
          </a:r>
          <a:endParaRPr lang="ru-RU" sz="1200" b="1" kern="1200">
            <a:effectLst/>
            <a:latin typeface="Circe Bold"/>
          </a:endParaRPr>
        </a:p>
      </dsp:txBody>
      <dsp:txXfrm>
        <a:off x="0" y="3024351"/>
        <a:ext cx="2978331" cy="390051"/>
      </dsp:txXfrm>
    </dsp:sp>
    <dsp:sp modelId="{B0923961-75B6-4A60-8E01-AD6C3C561388}">
      <dsp:nvSpPr>
        <dsp:cNvPr id="0" name=""/>
        <dsp:cNvSpPr/>
      </dsp:nvSpPr>
      <dsp:spPr>
        <a:xfrm>
          <a:off x="2978331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Проблемные группы</a:t>
          </a:r>
          <a:endParaRPr lang="ru-RU" sz="1200" b="1" kern="1200" dirty="0">
            <a:effectLst/>
            <a:latin typeface="Circe Bold"/>
          </a:endParaRPr>
        </a:p>
      </dsp:txBody>
      <dsp:txXfrm>
        <a:off x="2978331" y="3024351"/>
        <a:ext cx="2978331" cy="390051"/>
      </dsp:txXfrm>
    </dsp:sp>
    <dsp:sp modelId="{B401D987-B68C-4A92-AFBE-14AF54F615C7}">
      <dsp:nvSpPr>
        <dsp:cNvPr id="0" name=""/>
        <dsp:cNvSpPr/>
      </dsp:nvSpPr>
      <dsp:spPr>
        <a:xfrm>
          <a:off x="5956663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КОУЧ</a:t>
          </a:r>
          <a:endParaRPr lang="ru-RU" sz="1200" b="1" kern="1200">
            <a:effectLst/>
            <a:latin typeface="Circe Bold"/>
          </a:endParaRPr>
        </a:p>
      </dsp:txBody>
      <dsp:txXfrm>
        <a:off x="5956663" y="3024351"/>
        <a:ext cx="2978331" cy="390051"/>
      </dsp:txXfrm>
    </dsp:sp>
    <dsp:sp modelId="{6D0351C2-85AF-4846-87AC-C721AE38529B}">
      <dsp:nvSpPr>
        <dsp:cNvPr id="0" name=""/>
        <dsp:cNvSpPr/>
      </dsp:nvSpPr>
      <dsp:spPr>
        <a:xfrm>
          <a:off x="8934995" y="3024351"/>
          <a:ext cx="2978331" cy="39005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Школьные команды(тьюторские)</a:t>
          </a:r>
          <a:endParaRPr lang="ru-RU" sz="1200" b="1" kern="1200">
            <a:effectLst/>
            <a:latin typeface="Circe Bold"/>
          </a:endParaRPr>
        </a:p>
      </dsp:txBody>
      <dsp:txXfrm>
        <a:off x="8934995" y="3024351"/>
        <a:ext cx="2978331" cy="390051"/>
      </dsp:txXfrm>
    </dsp:sp>
    <dsp:sp modelId="{FEB73758-E1BC-473A-B430-935AF9B05F02}">
      <dsp:nvSpPr>
        <dsp:cNvPr id="0" name=""/>
        <dsp:cNvSpPr/>
      </dsp:nvSpPr>
      <dsp:spPr>
        <a:xfrm rot="10800000">
          <a:off x="0" y="1292015"/>
          <a:ext cx="11913327" cy="1304127"/>
        </a:xfrm>
        <a:prstGeom prst="upArrowCallout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Circe Bold"/>
            </a:rPr>
            <a:t>Муниципальный уровень</a:t>
          </a:r>
          <a:endParaRPr lang="ru-RU" sz="1800" b="1" kern="1200" dirty="0">
            <a:effectLst/>
            <a:latin typeface="Circe Bold"/>
          </a:endParaRPr>
        </a:p>
      </dsp:txBody>
      <dsp:txXfrm rot="-10800000">
        <a:off x="0" y="1292015"/>
        <a:ext cx="11913327" cy="457748"/>
      </dsp:txXfrm>
    </dsp:sp>
    <dsp:sp modelId="{55C4AAB5-B145-4887-A5D3-970AF58E8FBC}">
      <dsp:nvSpPr>
        <dsp:cNvPr id="0" name=""/>
        <dsp:cNvSpPr/>
      </dsp:nvSpPr>
      <dsp:spPr>
        <a:xfrm>
          <a:off x="7492" y="1714139"/>
          <a:ext cx="12705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ИОЦ, ГЦРО</a:t>
          </a:r>
          <a:endParaRPr lang="ru-RU" sz="1200" b="1" kern="1200">
            <a:effectLst/>
            <a:latin typeface="Circe Bold"/>
          </a:endParaRPr>
        </a:p>
      </dsp:txBody>
      <dsp:txXfrm>
        <a:off x="7492" y="1714139"/>
        <a:ext cx="1270583" cy="389934"/>
      </dsp:txXfrm>
    </dsp:sp>
    <dsp:sp modelId="{E4F818B5-1C15-4003-8B4B-A53C54A04744}">
      <dsp:nvSpPr>
        <dsp:cNvPr id="0" name=""/>
        <dsp:cNvSpPr/>
      </dsp:nvSpPr>
      <dsp:spPr>
        <a:xfrm>
          <a:off x="1278076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Методические отделы в ЦОФ ОО</a:t>
          </a:r>
          <a:endParaRPr lang="ru-RU" sz="1200" b="1" kern="1200">
            <a:effectLst/>
            <a:latin typeface="Circe Bold"/>
          </a:endParaRPr>
        </a:p>
      </dsp:txBody>
      <dsp:txXfrm>
        <a:off x="1278076" y="1714139"/>
        <a:ext cx="1771293" cy="389934"/>
      </dsp:txXfrm>
    </dsp:sp>
    <dsp:sp modelId="{E14DF8E3-F03C-4832-8855-F891BC38F853}">
      <dsp:nvSpPr>
        <dsp:cNvPr id="0" name=""/>
        <dsp:cNvSpPr/>
      </dsp:nvSpPr>
      <dsp:spPr>
        <a:xfrm>
          <a:off x="3049369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Школа-методический центр</a:t>
          </a:r>
          <a:endParaRPr lang="ru-RU" sz="1200" b="1" kern="1200">
            <a:effectLst/>
            <a:latin typeface="Circe Bold"/>
          </a:endParaRPr>
        </a:p>
      </dsp:txBody>
      <dsp:txXfrm>
        <a:off x="3049369" y="1714139"/>
        <a:ext cx="1771293" cy="389934"/>
      </dsp:txXfrm>
    </dsp:sp>
    <dsp:sp modelId="{7BBACA87-C0DC-4E09-94B5-D3997AC94168}">
      <dsp:nvSpPr>
        <dsp:cNvPr id="0" name=""/>
        <dsp:cNvSpPr/>
      </dsp:nvSpPr>
      <dsp:spPr>
        <a:xfrm>
          <a:off x="4820662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Межмуниципальные советы</a:t>
          </a:r>
          <a:endParaRPr lang="ru-RU" sz="1200" b="1" kern="1200">
            <a:effectLst/>
            <a:latin typeface="Circe Bold"/>
          </a:endParaRPr>
        </a:p>
      </dsp:txBody>
      <dsp:txXfrm>
        <a:off x="4820662" y="1714139"/>
        <a:ext cx="1771293" cy="389934"/>
      </dsp:txXfrm>
    </dsp:sp>
    <dsp:sp modelId="{A5FE04B5-508F-4A86-B99A-05407590BE19}">
      <dsp:nvSpPr>
        <dsp:cNvPr id="0" name=""/>
        <dsp:cNvSpPr/>
      </dsp:nvSpPr>
      <dsp:spPr>
        <a:xfrm>
          <a:off x="6591955" y="1714139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Муниципальные ресурсные центры</a:t>
          </a:r>
          <a:endParaRPr lang="ru-RU" sz="1200" b="1" kern="1200">
            <a:effectLst/>
            <a:latin typeface="Circe Bold"/>
          </a:endParaRPr>
        </a:p>
      </dsp:txBody>
      <dsp:txXfrm>
        <a:off x="6591955" y="1714139"/>
        <a:ext cx="1771293" cy="389934"/>
      </dsp:txXfrm>
    </dsp:sp>
    <dsp:sp modelId="{D08C1D5C-197B-4812-924D-13F9860069B9}">
      <dsp:nvSpPr>
        <dsp:cNvPr id="0" name=""/>
        <dsp:cNvSpPr/>
      </dsp:nvSpPr>
      <dsp:spPr>
        <a:xfrm>
          <a:off x="8363248" y="1733798"/>
          <a:ext cx="1771293" cy="42186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Методические объединения</a:t>
          </a:r>
          <a:endParaRPr lang="ru-RU" sz="1200" b="1" kern="1200" dirty="0">
            <a:effectLst/>
            <a:latin typeface="Circe Bold"/>
          </a:endParaRPr>
        </a:p>
      </dsp:txBody>
      <dsp:txXfrm>
        <a:off x="8363248" y="1733798"/>
        <a:ext cx="1771293" cy="421865"/>
      </dsp:txXfrm>
    </dsp:sp>
    <dsp:sp modelId="{AE53D98C-F59F-4863-BC31-6321BB0A7D02}">
      <dsp:nvSpPr>
        <dsp:cNvPr id="0" name=""/>
        <dsp:cNvSpPr/>
      </dsp:nvSpPr>
      <dsp:spPr>
        <a:xfrm>
          <a:off x="10134541" y="1749764"/>
          <a:ext cx="177129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Муниципальные тьюторские команды</a:t>
          </a:r>
          <a:endParaRPr lang="ru-RU" sz="1200" b="1" kern="1200">
            <a:effectLst/>
            <a:latin typeface="Circe Bold"/>
          </a:endParaRPr>
        </a:p>
      </dsp:txBody>
      <dsp:txXfrm>
        <a:off x="10134541" y="1749764"/>
        <a:ext cx="1771293" cy="389934"/>
      </dsp:txXfrm>
    </dsp:sp>
    <dsp:sp modelId="{42722E2F-942C-4E71-80C7-E20805B1FB1D}">
      <dsp:nvSpPr>
        <dsp:cNvPr id="0" name=""/>
        <dsp:cNvSpPr/>
      </dsp:nvSpPr>
      <dsp:spPr>
        <a:xfrm rot="10800000">
          <a:off x="0" y="606"/>
          <a:ext cx="11913327" cy="1304127"/>
        </a:xfrm>
        <a:prstGeom prst="upArrowCallou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Circe Bold"/>
            </a:rPr>
            <a:t>Региональный уровень</a:t>
          </a:r>
          <a:endParaRPr lang="ru-RU" sz="1800" b="1" kern="1200" dirty="0">
            <a:effectLst/>
            <a:latin typeface="Circe Bold"/>
          </a:endParaRPr>
        </a:p>
      </dsp:txBody>
      <dsp:txXfrm rot="-10800000">
        <a:off x="0" y="606"/>
        <a:ext cx="11913327" cy="457748"/>
      </dsp:txXfrm>
    </dsp:sp>
    <dsp:sp modelId="{1B176580-CFB7-4DE4-8079-1FC82DAFB30C}">
      <dsp:nvSpPr>
        <dsp:cNvPr id="0" name=""/>
        <dsp:cNvSpPr/>
      </dsp:nvSpPr>
      <dsp:spPr>
        <a:xfrm>
          <a:off x="1454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Региональные ресурсные центры</a:t>
          </a:r>
          <a:endParaRPr lang="ru-RU" sz="1200" b="1" kern="1200" dirty="0">
            <a:effectLst/>
            <a:latin typeface="Circe Bold"/>
          </a:endParaRPr>
        </a:p>
      </dsp:txBody>
      <dsp:txXfrm>
        <a:off x="1454" y="422731"/>
        <a:ext cx="2382083" cy="389934"/>
      </dsp:txXfrm>
    </dsp:sp>
    <dsp:sp modelId="{BDF88C86-30AE-4E0A-AC62-03BFC9E81219}">
      <dsp:nvSpPr>
        <dsp:cNvPr id="0" name=""/>
        <dsp:cNvSpPr/>
      </dsp:nvSpPr>
      <dsp:spPr>
        <a:xfrm>
          <a:off x="2383537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Кафедры и центры ИРО</a:t>
          </a:r>
          <a:endParaRPr lang="ru-RU" sz="1200" b="1" kern="1200">
            <a:effectLst/>
            <a:latin typeface="Circe Bold"/>
          </a:endParaRPr>
        </a:p>
      </dsp:txBody>
      <dsp:txXfrm>
        <a:off x="2383537" y="422731"/>
        <a:ext cx="2382083" cy="389934"/>
      </dsp:txXfrm>
    </dsp:sp>
    <dsp:sp modelId="{256237DD-5E30-4624-B2EA-78F0E96FA51D}">
      <dsp:nvSpPr>
        <dsp:cNvPr id="0" name=""/>
        <dsp:cNvSpPr/>
      </dsp:nvSpPr>
      <dsp:spPr>
        <a:xfrm>
          <a:off x="4765621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МКС – межмуниципальный координационный совет МС</a:t>
          </a:r>
          <a:endParaRPr lang="ru-RU" sz="1200" b="1" kern="1200" dirty="0">
            <a:effectLst/>
            <a:latin typeface="Circe Bold"/>
          </a:endParaRPr>
        </a:p>
      </dsp:txBody>
      <dsp:txXfrm>
        <a:off x="4765621" y="422731"/>
        <a:ext cx="2382083" cy="389934"/>
      </dsp:txXfrm>
    </dsp:sp>
    <dsp:sp modelId="{E0E88C96-19F2-4166-8CD7-6C94A1011498}">
      <dsp:nvSpPr>
        <dsp:cNvPr id="0" name=""/>
        <dsp:cNvSpPr/>
      </dsp:nvSpPr>
      <dsp:spPr>
        <a:xfrm>
          <a:off x="7147705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effectLst/>
              <a:latin typeface="Circe Bold"/>
            </a:rPr>
            <a:t>Профессиональные сообщества</a:t>
          </a:r>
          <a:endParaRPr lang="ru-RU" sz="1200" b="1" kern="1200">
            <a:effectLst/>
            <a:latin typeface="Circe Bold"/>
          </a:endParaRPr>
        </a:p>
      </dsp:txBody>
      <dsp:txXfrm>
        <a:off x="7147705" y="422731"/>
        <a:ext cx="2382083" cy="389934"/>
      </dsp:txXfrm>
    </dsp:sp>
    <dsp:sp modelId="{BF1864A6-E836-46E7-9D44-51FB5397B503}">
      <dsp:nvSpPr>
        <dsp:cNvPr id="0" name=""/>
        <dsp:cNvSpPr/>
      </dsp:nvSpPr>
      <dsp:spPr>
        <a:xfrm>
          <a:off x="9529789" y="422731"/>
          <a:ext cx="2382083" cy="3899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Circe Bold"/>
            </a:rPr>
            <a:t>Научные центры при вузах</a:t>
          </a:r>
          <a:endParaRPr lang="ru-RU" sz="1200" b="1" kern="1200" dirty="0">
            <a:effectLst/>
            <a:latin typeface="Circe Bold"/>
          </a:endParaRPr>
        </a:p>
      </dsp:txBody>
      <dsp:txXfrm>
        <a:off x="9529789" y="422731"/>
        <a:ext cx="2382083" cy="3899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3F45A-9A65-41E8-9F3A-22F10E0A2B69}">
      <dsp:nvSpPr>
        <dsp:cNvPr id="0" name=""/>
        <dsp:cNvSpPr/>
      </dsp:nvSpPr>
      <dsp:spPr>
        <a:xfrm>
          <a:off x="19782" y="0"/>
          <a:ext cx="2372240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муниципальных команд</a:t>
          </a:r>
          <a:endParaRPr lang="ru-RU" sz="1600" b="1" kern="1200" dirty="0"/>
        </a:p>
      </dsp:txBody>
      <dsp:txXfrm>
        <a:off x="45167" y="25385"/>
        <a:ext cx="2321470" cy="815953"/>
      </dsp:txXfrm>
    </dsp:sp>
    <dsp:sp modelId="{33CD8027-FD89-416F-9A38-4A8C212AB936}">
      <dsp:nvSpPr>
        <dsp:cNvPr id="0" name=""/>
        <dsp:cNvSpPr/>
      </dsp:nvSpPr>
      <dsp:spPr>
        <a:xfrm>
          <a:off x="2647589" y="111511"/>
          <a:ext cx="541801" cy="643699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2647589" y="240251"/>
        <a:ext cx="379261" cy="386219"/>
      </dsp:txXfrm>
    </dsp:sp>
    <dsp:sp modelId="{320A3EDD-C2AD-426C-93F8-96A7F369E263}">
      <dsp:nvSpPr>
        <dsp:cNvPr id="0" name=""/>
        <dsp:cNvSpPr/>
      </dsp:nvSpPr>
      <dsp:spPr>
        <a:xfrm>
          <a:off x="3414290" y="0"/>
          <a:ext cx="2252714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профессиональных сообществ </a:t>
          </a:r>
          <a:endParaRPr lang="ru-RU" sz="1600" b="1" kern="1200" dirty="0"/>
        </a:p>
      </dsp:txBody>
      <dsp:txXfrm>
        <a:off x="3439675" y="25385"/>
        <a:ext cx="2201944" cy="815953"/>
      </dsp:txXfrm>
    </dsp:sp>
    <dsp:sp modelId="{AD797B7A-F3F9-4743-B0F1-0974C13923F5}">
      <dsp:nvSpPr>
        <dsp:cNvPr id="0" name=""/>
        <dsp:cNvSpPr/>
      </dsp:nvSpPr>
      <dsp:spPr>
        <a:xfrm>
          <a:off x="5926561" y="111511"/>
          <a:ext cx="550259" cy="643699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</a:endParaRPr>
        </a:p>
      </dsp:txBody>
      <dsp:txXfrm>
        <a:off x="5926561" y="240251"/>
        <a:ext cx="385181" cy="386219"/>
      </dsp:txXfrm>
    </dsp:sp>
    <dsp:sp modelId="{29755B3B-9BAD-4DFC-ABE2-F38D1D1AFFC4}">
      <dsp:nvSpPr>
        <dsp:cNvPr id="0" name=""/>
        <dsp:cNvSpPr/>
      </dsp:nvSpPr>
      <dsp:spPr>
        <a:xfrm>
          <a:off x="6705229" y="0"/>
          <a:ext cx="2357341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школьных команд </a:t>
          </a:r>
          <a:endParaRPr lang="ru-RU" sz="1600" b="1" kern="1200" dirty="0"/>
        </a:p>
      </dsp:txBody>
      <dsp:txXfrm>
        <a:off x="6730614" y="25385"/>
        <a:ext cx="2306571" cy="815953"/>
      </dsp:txXfrm>
    </dsp:sp>
    <dsp:sp modelId="{8604FCC2-6922-48D6-9012-1DF1FD610DD8}">
      <dsp:nvSpPr>
        <dsp:cNvPr id="0" name=""/>
        <dsp:cNvSpPr/>
      </dsp:nvSpPr>
      <dsp:spPr>
        <a:xfrm>
          <a:off x="9322127" y="111511"/>
          <a:ext cx="550259" cy="643699"/>
        </a:xfrm>
        <a:prstGeom prst="rightArrow">
          <a:avLst>
            <a:gd name="adj1" fmla="val 60000"/>
            <a:gd name="adj2" fmla="val 50000"/>
          </a:avLst>
        </a:prstGeom>
        <a:solidFill>
          <a:srgbClr val="05AAB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</a:endParaRPr>
        </a:p>
      </dsp:txBody>
      <dsp:txXfrm>
        <a:off x="9322127" y="240251"/>
        <a:ext cx="385181" cy="386219"/>
      </dsp:txXfrm>
    </dsp:sp>
    <dsp:sp modelId="{67A9575F-D369-4E7A-A580-27C92AA463D6}">
      <dsp:nvSpPr>
        <dsp:cNvPr id="0" name=""/>
        <dsp:cNvSpPr/>
      </dsp:nvSpPr>
      <dsp:spPr>
        <a:xfrm>
          <a:off x="10100796" y="0"/>
          <a:ext cx="2087377" cy="866723"/>
        </a:xfrm>
        <a:prstGeom prst="roundRect">
          <a:avLst>
            <a:gd name="adj" fmla="val 10000"/>
          </a:avLst>
        </a:prstGeom>
        <a:solidFill>
          <a:srgbClr val="C8F2F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Сопровождение </a:t>
          </a:r>
          <a:r>
            <a:rPr lang="ru-RU" sz="1600" b="1" kern="1200" dirty="0" err="1" smtClean="0"/>
            <a:t>проф.развития</a:t>
          </a:r>
          <a:r>
            <a:rPr lang="ru-RU" sz="1600" b="1" kern="1200" dirty="0" smtClean="0"/>
            <a:t> педагогов</a:t>
          </a:r>
          <a:endParaRPr lang="ru-RU" sz="1600" b="1" kern="1200" dirty="0"/>
        </a:p>
      </dsp:txBody>
      <dsp:txXfrm>
        <a:off x="10126181" y="25385"/>
        <a:ext cx="2036607" cy="81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ru-RU" smtClean="0"/>
              <a:t>01.10.2020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B8A982-18B3-4993-B464-FB056D7C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930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ru-RU" smtClean="0"/>
              <a:t>01.10.2020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C2A80B-CA7E-4CBA-93F2-B56DF0CBF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902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2A80B-CA7E-4CBA-93F2-B56DF0CBFAC2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01.10.2020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9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EF3FD3-3BBE-47D0-8998-C4A0EE1790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01.10.2020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8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t>02.10.2020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7.jpe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egorova\Downloads\Bogoyavlenskaya-ploshhad- копия1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3" y="2869278"/>
            <a:ext cx="12202021" cy="407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3" y="13244"/>
            <a:ext cx="12105939" cy="17890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014" y="2067239"/>
            <a:ext cx="11185451" cy="28007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Повышение качества образования в школах с низкими результатами обучения и в школах, функционирующих в неблагоприятных социальных условиях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4923" y="5113311"/>
            <a:ext cx="8555421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Золотарева Ангелина Викторовна, ректор ГАУ ДПО Ярославской области «Институт развития образования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</a:rPr>
              <a:t>октор педагогических наук, профессор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" y="377668"/>
            <a:ext cx="1981047" cy="17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/>
              <a:t>Организационная структура модели</a:t>
            </a:r>
            <a:br>
              <a:rPr lang="ru-RU" altLang="ru-RU" sz="3600" smtClean="0"/>
            </a:br>
            <a:r>
              <a:rPr lang="ru-RU" altLang="ru-RU" sz="3600" smtClean="0"/>
              <a:t> тьюторского сопровождения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9789" cy="126724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271846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425"/>
            <a:ext cx="10515600" cy="51602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партнерских договоров</a:t>
            </a:r>
            <a:endParaRPr lang="ru-RU" sz="36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09459" y="1567929"/>
            <a:ext cx="2159231" cy="149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ШНОР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ШНСУ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9822" t="10980" r="27063" b="4916"/>
          <a:stretch>
            <a:fillRect/>
          </a:stretch>
        </p:blipFill>
        <p:spPr bwMode="auto">
          <a:xfrm>
            <a:off x="-103564" y="951549"/>
            <a:ext cx="425251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1893" t="13230" r="20857" b="9281"/>
          <a:stretch>
            <a:fillRect/>
          </a:stretch>
        </p:blipFill>
        <p:spPr bwMode="auto">
          <a:xfrm>
            <a:off x="2739668" y="2057222"/>
            <a:ext cx="4369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527" cy="88412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880979"/>
            <a:ext cx="12192000" cy="37617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>
            <a:off x="8915398" y="1074979"/>
            <a:ext cx="556953" cy="2427316"/>
          </a:xfrm>
          <a:prstGeom prst="rightBrace">
            <a:avLst>
              <a:gd name="adj1" fmla="val 48631"/>
              <a:gd name="adj2" fmla="val 50000"/>
            </a:avLst>
          </a:prstGeom>
          <a:ln w="38100">
            <a:solidFill>
              <a:srgbClr val="A3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3"/>
          <p:cNvSpPr>
            <a:spLocks noGrp="1"/>
          </p:cNvSpPr>
          <p:nvPr>
            <p:ph sz="half" idx="2"/>
          </p:nvPr>
        </p:nvSpPr>
        <p:spPr>
          <a:xfrm>
            <a:off x="9470695" y="1398738"/>
            <a:ext cx="2341420" cy="1233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A32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</a:p>
          <a:p>
            <a:pPr marL="0" indent="0"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Школ-партнеров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s://rib-kcson.ryazanszn.ru/sites/rib-kcson/files/news/2017-06/img1948437_Vizualnoe_sobranie_aktsionerov_minoritari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24" y="4345799"/>
            <a:ext cx="2906142" cy="18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stCxn id="14" idx="1"/>
          </p:cNvCxnSpPr>
          <p:nvPr/>
        </p:nvCxnSpPr>
        <p:spPr>
          <a:xfrm flipV="1">
            <a:off x="9472351" y="2280324"/>
            <a:ext cx="272243" cy="8313"/>
          </a:xfrm>
          <a:prstGeom prst="straightConnector1">
            <a:avLst/>
          </a:prstGeom>
          <a:ln w="76200">
            <a:solidFill>
              <a:srgbClr val="A52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люс 18"/>
          <p:cNvSpPr/>
          <p:nvPr/>
        </p:nvSpPr>
        <p:spPr>
          <a:xfrm>
            <a:off x="7335980" y="3397102"/>
            <a:ext cx="997528" cy="986983"/>
          </a:xfrm>
          <a:prstGeom prst="mathPlus">
            <a:avLst/>
          </a:prstGeom>
          <a:solidFill>
            <a:srgbClr val="A32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11055927" y="5370022"/>
            <a:ext cx="1022465" cy="115362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80" tIns="34290" rIns="68580" bIns="34290" fromWordArt="1">
            <a:prstTxWarp prst="textPlain">
              <a:avLst>
                <a:gd name="adj" fmla="val 51310"/>
              </a:avLst>
            </a:prstTxWarp>
          </a:bodyPr>
          <a:lstStyle/>
          <a:p>
            <a:pPr algn="ctr"/>
            <a:r>
              <a:rPr lang="ru-RU" sz="2700" kern="10" dirty="0">
                <a:solidFill>
                  <a:schemeClr val="accent1">
                    <a:lumMod val="75000"/>
                  </a:schemeClr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9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3" y="20639"/>
            <a:ext cx="12096997" cy="5804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Стратегии перехода в эффективный режим работы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168" y="836320"/>
            <a:ext cx="5591555" cy="521608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стратегии</a:t>
            </a:r>
          </a:p>
          <a:p>
            <a:pPr marL="0" indent="0">
              <a:buNone/>
            </a:pPr>
            <a:endParaRPr lang="ru-RU" sz="27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0144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5111889"/>
              </p:ext>
            </p:extLst>
          </p:nvPr>
        </p:nvGraphicFramePr>
        <p:xfrm>
          <a:off x="1" y="1327982"/>
          <a:ext cx="5532644" cy="352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81965810"/>
              </p:ext>
            </p:extLst>
          </p:nvPr>
        </p:nvGraphicFramePr>
        <p:xfrm>
          <a:off x="1693333" y="4991042"/>
          <a:ext cx="10185400" cy="176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 rot="20154912">
            <a:off x="-95838" y="5405152"/>
            <a:ext cx="2209800" cy="845119"/>
          </a:xfrm>
          <a:prstGeom prst="roundRect">
            <a:avLst/>
          </a:prstGeom>
          <a:solidFill>
            <a:srgbClr val="C8F2F4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</a:rPr>
              <a:t>Основания для выбора стратегии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646" y="1208599"/>
            <a:ext cx="2086657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/>
        </p:nvSpPr>
        <p:spPr>
          <a:xfrm>
            <a:off x="6666442" y="791088"/>
            <a:ext cx="4949208" cy="566840"/>
          </a:xfrm>
          <a:prstGeom prst="rect">
            <a:avLst/>
          </a:prstGeom>
        </p:spPr>
        <p:txBody>
          <a:bodyPr vert="horz" lIns="105157" tIns="52579" rIns="105157" bIns="52579" rtlCol="0">
            <a:normAutofit/>
          </a:bodyPr>
          <a:lstStyle>
            <a:lvl1pPr marL="295764" indent="-295764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821" indent="-246470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79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23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4581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8934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3285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57636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1988" indent="-197176" algn="l" defTabSz="7887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Управленческие стратегии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37636999"/>
              </p:ext>
            </p:extLst>
          </p:nvPr>
        </p:nvGraphicFramePr>
        <p:xfrm>
          <a:off x="5638416" y="1316574"/>
          <a:ext cx="6074585" cy="354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864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9422"/>
            <a:ext cx="10515600" cy="53265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A32D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проекта</a:t>
            </a:r>
            <a:endParaRPr lang="ru-RU" sz="4000" b="1" dirty="0">
              <a:solidFill>
                <a:srgbClr val="A32D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892" y="1619101"/>
            <a:ext cx="6218182" cy="3484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527" cy="88412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80979"/>
            <a:ext cx="12192000" cy="37617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61640538"/>
              </p:ext>
            </p:extLst>
          </p:nvPr>
        </p:nvGraphicFramePr>
        <p:xfrm>
          <a:off x="78509" y="1143615"/>
          <a:ext cx="53995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6665" y="1978428"/>
            <a:ext cx="1321724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проект 500+</a:t>
            </a:r>
          </a:p>
          <a:p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958" y="1870707"/>
            <a:ext cx="138435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проект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«Школьная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неуспешность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5115" y="1879363"/>
            <a:ext cx="1321724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Региональная программа поддержки ШНОР и ШНСУ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 rot="20398203">
            <a:off x="6891208" y="1119035"/>
            <a:ext cx="2378372" cy="930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500+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 rot="1255082">
            <a:off x="6821761" y="5486603"/>
            <a:ext cx="3011729" cy="10585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9528521">
            <a:off x="5373585" y="1143684"/>
            <a:ext cx="1970090" cy="683914"/>
          </a:xfrm>
          <a:prstGeom prst="curvedDown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910201">
            <a:off x="5403762" y="5751894"/>
            <a:ext cx="2159077" cy="806335"/>
          </a:xfrm>
          <a:prstGeom prst="curvedUp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67054" y="5491256"/>
            <a:ext cx="1064029" cy="2909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МГППУ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25149" y="5491256"/>
            <a:ext cx="2040925" cy="1015663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Экспертная оценка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региональных команд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поддержка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Проектные семинары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9612576" y="5171314"/>
            <a:ext cx="723207" cy="248164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9767893" y="6562282"/>
            <a:ext cx="723207" cy="248164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82580" y="6528513"/>
            <a:ext cx="1064029" cy="2909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ВШЭ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6069" y="1522754"/>
            <a:ext cx="6415932" cy="2515161"/>
          </a:xfrm>
          <a:effectLst/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76069" y="4037915"/>
            <a:ext cx="6245812" cy="1969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2400" dirty="0"/>
              <a:t>Контактная информация:</a:t>
            </a:r>
          </a:p>
          <a:p>
            <a:r>
              <a:rPr lang="ru-RU" sz="2400" dirty="0"/>
              <a:t>Россия г. Ярославль, ул. Богдановича, 16 </a:t>
            </a:r>
          </a:p>
          <a:p>
            <a:r>
              <a:rPr lang="ru-RU" sz="2400" dirty="0"/>
              <a:t>Тел.: +7 (4852) 23-06-82 </a:t>
            </a:r>
          </a:p>
          <a:p>
            <a:r>
              <a:rPr lang="ru-RU" sz="2400" dirty="0"/>
              <a:t>Сайт: www.iro.yar.ru</a:t>
            </a:r>
          </a:p>
          <a:p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</a:t>
            </a:r>
            <a:r>
              <a:rPr lang="en-US" sz="2400" dirty="0" err="1"/>
              <a:t>zolotareva</a:t>
            </a:r>
            <a:r>
              <a:rPr lang="ru-RU" sz="2400" dirty="0"/>
              <a:t>@iro.yar.ru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60731" y="1321104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ng\Desktop\26-11-2018_14-14-51\Press voll_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9400"/>
            <a:ext cx="560594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95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24000" y="31634"/>
            <a:ext cx="8964488" cy="5040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61878" y="164233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8203529"/>
              </p:ext>
            </p:extLst>
          </p:nvPr>
        </p:nvGraphicFramePr>
        <p:xfrm>
          <a:off x="283471" y="2125184"/>
          <a:ext cx="11696700" cy="457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4"/>
            <a:ext cx="1559822" cy="138249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6707" y="1414128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989904" y="514045"/>
            <a:ext cx="8638409" cy="1067350"/>
            <a:chOff x="262237" y="607893"/>
            <a:chExt cx="8638409" cy="138036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62237" y="815046"/>
              <a:ext cx="8638409" cy="11732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 smtClean="0">
                  <a:solidFill>
                    <a:schemeClr val="tx1"/>
                  </a:solidFill>
                </a:rPr>
                <a:t>							 </a:t>
              </a:r>
              <a:r>
                <a:rPr lang="ru-RU" dirty="0">
                  <a:solidFill>
                    <a:schemeClr val="tx1"/>
                  </a:solidFill>
                </a:rPr>
                <a:t>и </a:t>
              </a:r>
              <a:r>
                <a:rPr lang="ru-RU" dirty="0" smtClean="0">
                  <a:solidFill>
                    <a:schemeClr val="tx1"/>
                  </a:solidFill>
                </a:rPr>
                <a:t>уровня </a:t>
              </a:r>
              <a:r>
                <a:rPr lang="ru-RU" dirty="0">
                  <a:solidFill>
                    <a:schemeClr val="tx1"/>
                  </a:solidFill>
                </a:rPr>
                <a:t>ресурсного обеспечения школ с низкими результатами и школ, функционирующих в неблагоприятных социальных условиях</a:t>
              </a:r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0269" y="607893"/>
              <a:ext cx="6843312" cy="55514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образовательных результатов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67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530" y="163107"/>
            <a:ext cx="9731842" cy="9107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873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состояния и проблем повышения качества в ШНОР и ШНСУ</a:t>
            </a:r>
            <a:endParaRPr lang="ru-RU" sz="3600" b="1" dirty="0">
              <a:solidFill>
                <a:srgbClr val="8739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1819434"/>
              </p:ext>
            </p:extLst>
          </p:nvPr>
        </p:nvGraphicFramePr>
        <p:xfrm>
          <a:off x="0" y="1371600"/>
          <a:ext cx="5166242" cy="468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819553" y="1469947"/>
            <a:ext cx="6267152" cy="13689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Результаты ГИА по русскому языку и математике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Результаты Всероссийских проверочных работ (ВПР)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Участие обучающихся в олимпиадах и конкурсах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Сохранность контингента школы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Достоверность результатов обучения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19553" y="2979329"/>
            <a:ext cx="6267152" cy="1346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Характеристики контингента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Характеристики семей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Характеристики кадрового состава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Другие характеристики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19553" y="4461684"/>
            <a:ext cx="6267152" cy="18809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Уровень развития профессиональных компетенций педагогов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Уровень учебной мотивация и школьной </a:t>
            </a:r>
            <a:r>
              <a:rPr lang="ru-RU" sz="1600" b="1" dirty="0" err="1" smtClean="0">
                <a:solidFill>
                  <a:srgbClr val="002060"/>
                </a:solidFill>
              </a:rPr>
              <a:t>неуспешности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Активность участия обучающихся в жизни школы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Активность педагогов в профессиональных сообществах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Интеграция общего и дополнительного образования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Применение в ОП новых образовательных технологий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Удовлетворенность участников ОП качеством условий ОО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039832" y="1924492"/>
            <a:ext cx="903767" cy="459857"/>
          </a:xfrm>
          <a:prstGeom prst="right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39832" y="3422796"/>
            <a:ext cx="903767" cy="459857"/>
          </a:xfrm>
          <a:prstGeom prst="right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976036" y="4881230"/>
            <a:ext cx="903767" cy="459857"/>
          </a:xfrm>
          <a:prstGeom prst="rightArrow">
            <a:avLst/>
          </a:prstGeom>
          <a:solidFill>
            <a:srgbClr val="873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7530" cy="13716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359557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право стрелка 13"/>
          <p:cNvSpPr/>
          <p:nvPr/>
        </p:nvSpPr>
        <p:spPr>
          <a:xfrm rot="2844667">
            <a:off x="10311291" y="5368935"/>
            <a:ext cx="1073580" cy="1760884"/>
          </a:xfrm>
          <a:prstGeom prst="curvedLeftArrow">
            <a:avLst>
              <a:gd name="adj1" fmla="val 25000"/>
              <a:gd name="adj2" fmla="val 5135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25050415"/>
              </p:ext>
            </p:extLst>
          </p:nvPr>
        </p:nvGraphicFramePr>
        <p:xfrm>
          <a:off x="348733" y="193656"/>
          <a:ext cx="5731938" cy="226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928">
                  <a:extLst>
                    <a:ext uri="{9D8B030D-6E8A-4147-A177-3AD203B41FA5}">
                      <a16:colId xmlns:a16="http://schemas.microsoft.com/office/drawing/2014/main" xmlns="" val="741856485"/>
                    </a:ext>
                  </a:extLst>
                </a:gridCol>
                <a:gridCol w="739067">
                  <a:extLst>
                    <a:ext uri="{9D8B030D-6E8A-4147-A177-3AD203B41FA5}">
                      <a16:colId xmlns:a16="http://schemas.microsoft.com/office/drawing/2014/main" xmlns="" val="310514927"/>
                    </a:ext>
                  </a:extLst>
                </a:gridCol>
                <a:gridCol w="445639">
                  <a:extLst>
                    <a:ext uri="{9D8B030D-6E8A-4147-A177-3AD203B41FA5}">
                      <a16:colId xmlns:a16="http://schemas.microsoft.com/office/drawing/2014/main" xmlns="" val="1754756856"/>
                    </a:ext>
                  </a:extLst>
                </a:gridCol>
                <a:gridCol w="504497">
                  <a:extLst>
                    <a:ext uri="{9D8B030D-6E8A-4147-A177-3AD203B41FA5}">
                      <a16:colId xmlns:a16="http://schemas.microsoft.com/office/drawing/2014/main" xmlns="" val="2024949804"/>
                    </a:ext>
                  </a:extLst>
                </a:gridCol>
                <a:gridCol w="470863">
                  <a:extLst>
                    <a:ext uri="{9D8B030D-6E8A-4147-A177-3AD203B41FA5}">
                      <a16:colId xmlns:a16="http://schemas.microsoft.com/office/drawing/2014/main" xmlns="" val="3820581642"/>
                    </a:ext>
                  </a:extLst>
                </a:gridCol>
                <a:gridCol w="437231">
                  <a:extLst>
                    <a:ext uri="{9D8B030D-6E8A-4147-A177-3AD203B41FA5}">
                      <a16:colId xmlns:a16="http://schemas.microsoft.com/office/drawing/2014/main" xmlns="" val="726823046"/>
                    </a:ext>
                  </a:extLst>
                </a:gridCol>
                <a:gridCol w="538129">
                  <a:extLst>
                    <a:ext uri="{9D8B030D-6E8A-4147-A177-3AD203B41FA5}">
                      <a16:colId xmlns:a16="http://schemas.microsoft.com/office/drawing/2014/main" xmlns="" val="2397934620"/>
                    </a:ext>
                  </a:extLst>
                </a:gridCol>
                <a:gridCol w="605396">
                  <a:extLst>
                    <a:ext uri="{9D8B030D-6E8A-4147-A177-3AD203B41FA5}">
                      <a16:colId xmlns:a16="http://schemas.microsoft.com/office/drawing/2014/main" xmlns="" val="3267976472"/>
                    </a:ext>
                  </a:extLst>
                </a:gridCol>
                <a:gridCol w="535343">
                  <a:extLst>
                    <a:ext uri="{9D8B030D-6E8A-4147-A177-3AD203B41FA5}">
                      <a16:colId xmlns:a16="http://schemas.microsoft.com/office/drawing/2014/main" xmlns="" val="1141276001"/>
                    </a:ext>
                  </a:extLst>
                </a:gridCol>
                <a:gridCol w="419845">
                  <a:extLst>
                    <a:ext uri="{9D8B030D-6E8A-4147-A177-3AD203B41FA5}">
                      <a16:colId xmlns:a16="http://schemas.microsoft.com/office/drawing/2014/main" xmlns="" val="1721052135"/>
                    </a:ext>
                  </a:extLst>
                </a:gridCol>
              </a:tblGrid>
              <a:tr h="34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</a:rPr>
                        <a:t>Ярославль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МОУ ООШ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72,83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681820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</a:rPr>
                        <a:t>Рыбинск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МОУ ООШ 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84,17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71,18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4213349414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</a:rPr>
                        <a:t>Ярославль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МОУ СОШ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129,17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65,87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783788339"/>
                  </a:ext>
                </a:extLst>
              </a:tr>
              <a:tr h="18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2584989972"/>
                  </a:ext>
                </a:extLst>
              </a:tr>
              <a:tr h="325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ЕГЭ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ОГЭ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ВПР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СК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Олимп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bg1"/>
                          </a:solidFill>
                          <a:effectLst/>
                        </a:rPr>
                        <a:t>Достоверн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ОИП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Ранг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751523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</a:rPr>
                        <a:t>Мышкинский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МОУ ОШ 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34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243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308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276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274,00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35,40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255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1813405890"/>
                  </a:ext>
                </a:extLst>
              </a:tr>
              <a:tr h="187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Пошехонский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МБОУ ОШ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 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40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142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31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276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182,00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35,39</a:t>
                      </a:r>
                      <a:endParaRPr lang="ru-RU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256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3916135426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+mn-lt"/>
                        </a:rPr>
                        <a:t>Брейтовский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МОУ СОШ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182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323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296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276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242,17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35,16</a:t>
                      </a:r>
                      <a:endParaRPr lang="ru-RU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257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4192480214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Ярославль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МОУ СШ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224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296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207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108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204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95,67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34,96</a:t>
                      </a:r>
                      <a:endParaRPr lang="ru-RU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258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319552130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Некрасовский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МОУ СОШ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211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324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266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278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276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129,83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+mn-lt"/>
                        </a:rPr>
                        <a:t>34,78</a:t>
                      </a:r>
                      <a:endParaRPr lang="ru-RU" sz="1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+mn-lt"/>
                        </a:rPr>
                        <a:t>259</a:t>
                      </a: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558796195"/>
                  </a:ext>
                </a:extLst>
              </a:tr>
              <a:tr h="173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г. Ярославль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МОУ СШ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220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313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235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33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202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103,00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34,77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260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93" marR="49393" marT="0" marB="0" anchor="b"/>
                </a:tc>
                <a:extLst>
                  <a:ext uri="{0D108BD9-81ED-4DB2-BD59-A6C34878D82A}">
                    <a16:rowId xmlns:a16="http://schemas.microsoft.com/office/drawing/2014/main" xmlns="" val="84227634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45811"/>
              </p:ext>
            </p:extLst>
          </p:nvPr>
        </p:nvGraphicFramePr>
        <p:xfrm>
          <a:off x="337384" y="2851266"/>
          <a:ext cx="5731940" cy="931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6753">
                  <a:extLst>
                    <a:ext uri="{9D8B030D-6E8A-4147-A177-3AD203B41FA5}">
                      <a16:colId xmlns:a16="http://schemas.microsoft.com/office/drawing/2014/main" xmlns="" val="2191735909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xmlns="" val="3556430052"/>
                    </a:ext>
                  </a:extLst>
                </a:gridCol>
                <a:gridCol w="357952">
                  <a:extLst>
                    <a:ext uri="{9D8B030D-6E8A-4147-A177-3AD203B41FA5}">
                      <a16:colId xmlns:a16="http://schemas.microsoft.com/office/drawing/2014/main" xmlns="" val="3393850421"/>
                    </a:ext>
                  </a:extLst>
                </a:gridCol>
                <a:gridCol w="521313">
                  <a:extLst>
                    <a:ext uri="{9D8B030D-6E8A-4147-A177-3AD203B41FA5}">
                      <a16:colId xmlns:a16="http://schemas.microsoft.com/office/drawing/2014/main" xmlns="" val="732966796"/>
                    </a:ext>
                  </a:extLst>
                </a:gridCol>
                <a:gridCol w="470863">
                  <a:extLst>
                    <a:ext uri="{9D8B030D-6E8A-4147-A177-3AD203B41FA5}">
                      <a16:colId xmlns:a16="http://schemas.microsoft.com/office/drawing/2014/main" xmlns="" val="556802850"/>
                    </a:ext>
                  </a:extLst>
                </a:gridCol>
                <a:gridCol w="437231">
                  <a:extLst>
                    <a:ext uri="{9D8B030D-6E8A-4147-A177-3AD203B41FA5}">
                      <a16:colId xmlns:a16="http://schemas.microsoft.com/office/drawing/2014/main" xmlns="" val="1019095925"/>
                    </a:ext>
                  </a:extLst>
                </a:gridCol>
                <a:gridCol w="529721">
                  <a:extLst>
                    <a:ext uri="{9D8B030D-6E8A-4147-A177-3AD203B41FA5}">
                      <a16:colId xmlns:a16="http://schemas.microsoft.com/office/drawing/2014/main" xmlns="" val="2702965031"/>
                    </a:ext>
                  </a:extLst>
                </a:gridCol>
                <a:gridCol w="588580">
                  <a:extLst>
                    <a:ext uri="{9D8B030D-6E8A-4147-A177-3AD203B41FA5}">
                      <a16:colId xmlns:a16="http://schemas.microsoft.com/office/drawing/2014/main" xmlns="" val="3947145008"/>
                    </a:ext>
                  </a:extLst>
                </a:gridCol>
                <a:gridCol w="552160">
                  <a:extLst>
                    <a:ext uri="{9D8B030D-6E8A-4147-A177-3AD203B41FA5}">
                      <a16:colId xmlns:a16="http://schemas.microsoft.com/office/drawing/2014/main" xmlns="" val="3678914083"/>
                    </a:ext>
                  </a:extLst>
                </a:gridCol>
                <a:gridCol w="419845">
                  <a:extLst>
                    <a:ext uri="{9D8B030D-6E8A-4147-A177-3AD203B41FA5}">
                      <a16:colId xmlns:a16="http://schemas.microsoft.com/office/drawing/2014/main" xmlns="" val="383243785"/>
                    </a:ext>
                  </a:extLst>
                </a:gridCol>
              </a:tblGrid>
              <a:tr h="186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Угличский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МОУ СОШ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304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274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31,50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9,11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1104542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Рыбинск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МОУ СОШ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236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109,00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8,71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xmlns="" val="4217973362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Даниловский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МБОУ СШ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143,00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8,11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xmlns="" val="3084572296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Угличский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МОУ СОШ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284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276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64,00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7,92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xmlns="" val="2628911747"/>
                  </a:ext>
                </a:extLst>
              </a:tr>
              <a:tr h="186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Угличский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МОУ СОШ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197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48,50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7,87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xmlns="" val="424377720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12689"/>
              </p:ext>
            </p:extLst>
          </p:nvPr>
        </p:nvGraphicFramePr>
        <p:xfrm>
          <a:off x="337384" y="2520946"/>
          <a:ext cx="5754635" cy="33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298">
                  <a:extLst>
                    <a:ext uri="{9D8B030D-6E8A-4147-A177-3AD203B41FA5}">
                      <a16:colId xmlns:a16="http://schemas.microsoft.com/office/drawing/2014/main" xmlns="" val="537081996"/>
                    </a:ext>
                  </a:extLst>
                </a:gridCol>
                <a:gridCol w="709719">
                  <a:extLst>
                    <a:ext uri="{9D8B030D-6E8A-4147-A177-3AD203B41FA5}">
                      <a16:colId xmlns:a16="http://schemas.microsoft.com/office/drawing/2014/main" xmlns="" val="7737167"/>
                    </a:ext>
                  </a:extLst>
                </a:gridCol>
                <a:gridCol w="427518">
                  <a:extLst>
                    <a:ext uri="{9D8B030D-6E8A-4147-A177-3AD203B41FA5}">
                      <a16:colId xmlns:a16="http://schemas.microsoft.com/office/drawing/2014/main" xmlns="" val="2247679038"/>
                    </a:ext>
                  </a:extLst>
                </a:gridCol>
                <a:gridCol w="519265">
                  <a:extLst>
                    <a:ext uri="{9D8B030D-6E8A-4147-A177-3AD203B41FA5}">
                      <a16:colId xmlns:a16="http://schemas.microsoft.com/office/drawing/2014/main" xmlns="" val="3354182146"/>
                    </a:ext>
                  </a:extLst>
                </a:gridCol>
                <a:gridCol w="469013">
                  <a:extLst>
                    <a:ext uri="{9D8B030D-6E8A-4147-A177-3AD203B41FA5}">
                      <a16:colId xmlns:a16="http://schemas.microsoft.com/office/drawing/2014/main" xmlns="" val="3818014560"/>
                    </a:ext>
                  </a:extLst>
                </a:gridCol>
                <a:gridCol w="435513">
                  <a:extLst>
                    <a:ext uri="{9D8B030D-6E8A-4147-A177-3AD203B41FA5}">
                      <a16:colId xmlns:a16="http://schemas.microsoft.com/office/drawing/2014/main" xmlns="" val="763416347"/>
                    </a:ext>
                  </a:extLst>
                </a:gridCol>
                <a:gridCol w="527640">
                  <a:extLst>
                    <a:ext uri="{9D8B030D-6E8A-4147-A177-3AD203B41FA5}">
                      <a16:colId xmlns:a16="http://schemas.microsoft.com/office/drawing/2014/main" xmlns="" val="1710741054"/>
                    </a:ext>
                  </a:extLst>
                </a:gridCol>
                <a:gridCol w="586267">
                  <a:extLst>
                    <a:ext uri="{9D8B030D-6E8A-4147-A177-3AD203B41FA5}">
                      <a16:colId xmlns:a16="http://schemas.microsoft.com/office/drawing/2014/main" xmlns="" val="2469705279"/>
                    </a:ext>
                  </a:extLst>
                </a:gridCol>
                <a:gridCol w="549990">
                  <a:extLst>
                    <a:ext uri="{9D8B030D-6E8A-4147-A177-3AD203B41FA5}">
                      <a16:colId xmlns:a16="http://schemas.microsoft.com/office/drawing/2014/main" xmlns="" val="4191059711"/>
                    </a:ext>
                  </a:extLst>
                </a:gridCol>
                <a:gridCol w="463412">
                  <a:extLst>
                    <a:ext uri="{9D8B030D-6E8A-4147-A177-3AD203B41FA5}">
                      <a16:colId xmlns:a16="http://schemas.microsoft.com/office/drawing/2014/main" xmlns="" val="3768140921"/>
                    </a:ext>
                  </a:extLst>
                </a:gridCol>
              </a:tblGrid>
              <a:tr h="330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ЕГЭ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ОГЭ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ВПР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Олимп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Достоверн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ОИП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Ранг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19184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48" y="3868083"/>
            <a:ext cx="6167217" cy="29899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2189007"/>
              </p:ext>
            </p:extLst>
          </p:nvPr>
        </p:nvGraphicFramePr>
        <p:xfrm>
          <a:off x="6208397" y="624942"/>
          <a:ext cx="5820117" cy="2133600"/>
        </p:xfrm>
        <a:graphic>
          <a:graphicData uri="http://schemas.openxmlformats.org/drawingml/2006/table">
            <a:tbl>
              <a:tblPr/>
              <a:tblGrid>
                <a:gridCol w="925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1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79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79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73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48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48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48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430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0011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Доля ставки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ОО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Педагог-психолог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Педагог-дефектолог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Логопед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Соц.педагог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Педагог доп.обр.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Город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1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Отсутствие ставки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(Ставка)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51038028"/>
              </p:ext>
            </p:extLst>
          </p:nvPr>
        </p:nvGraphicFramePr>
        <p:xfrm>
          <a:off x="7689273" y="2851267"/>
          <a:ext cx="4056611" cy="332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вал 9"/>
          <p:cNvSpPr/>
          <p:nvPr/>
        </p:nvSpPr>
        <p:spPr>
          <a:xfrm rot="19762961">
            <a:off x="-11179" y="135834"/>
            <a:ext cx="1607466" cy="840593"/>
          </a:xfrm>
          <a:prstGeom prst="ellipse">
            <a:avLst/>
          </a:prstGeom>
          <a:solidFill>
            <a:srgbClr val="A32D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ОИП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 rot="19762961">
            <a:off x="267896" y="4484887"/>
            <a:ext cx="1936771" cy="840593"/>
          </a:xfrm>
          <a:prstGeom prst="ellipse">
            <a:avLst/>
          </a:prstGeom>
          <a:solidFill>
            <a:srgbClr val="A32D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Учебная мотивация 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 rot="2607114">
            <a:off x="10413046" y="438924"/>
            <a:ext cx="2189592" cy="840593"/>
          </a:xfrm>
          <a:prstGeom prst="ellipse">
            <a:avLst/>
          </a:prstGeom>
          <a:solidFill>
            <a:srgbClr val="A32D3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Ставки специалистов </a:t>
            </a:r>
            <a:endParaRPr lang="ru-RU" b="1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88842" y="4209204"/>
            <a:ext cx="965798" cy="19148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2" descr="https://thumbs.dreamstime.com/z/d-morph-man-reading-book-render-65137063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b="9428"/>
          <a:stretch/>
        </p:blipFill>
        <p:spPr bwMode="auto">
          <a:xfrm>
            <a:off x="3844259" y="5760086"/>
            <a:ext cx="1050384" cy="101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32236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73841810"/>
              </p:ext>
            </p:extLst>
          </p:nvPr>
        </p:nvGraphicFramePr>
        <p:xfrm>
          <a:off x="214419" y="993527"/>
          <a:ext cx="11852745" cy="576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7596146" y="1466475"/>
            <a:ext cx="858709" cy="413468"/>
          </a:xfrm>
          <a:prstGeom prst="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08368" y="3091631"/>
            <a:ext cx="3033057" cy="1293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08368" y="3272653"/>
            <a:ext cx="2926079" cy="1388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Муниципальная команда проекта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96720" y="3091630"/>
            <a:ext cx="1016691" cy="2078885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3877584" y="1521670"/>
            <a:ext cx="789829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" y="0"/>
            <a:ext cx="1223482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Инфраструктура сопровождения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ШНОР и ШНСУ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в регионе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3200" y="2300969"/>
            <a:ext cx="3106463" cy="89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34447" y="2376655"/>
            <a:ext cx="3125148" cy="895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63157" y="2415517"/>
            <a:ext cx="3355494" cy="10085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irce Bold"/>
              </a:rPr>
              <a:t>Профессиональные сообщества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«Эффективная школа76»; «</a:t>
            </a:r>
            <a:r>
              <a:rPr lang="en-US" sz="1400" b="1" dirty="0" smtClean="0">
                <a:solidFill>
                  <a:schemeClr val="tx1"/>
                </a:solidFill>
              </a:rPr>
              <a:t>#</a:t>
            </a:r>
            <a:r>
              <a:rPr lang="ru-RU" sz="1400" b="1" dirty="0" smtClean="0">
                <a:solidFill>
                  <a:schemeClr val="tx1"/>
                </a:solidFill>
              </a:rPr>
              <a:t>ЯЗАМ»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</a:rPr>
              <a:t>Тьютор</a:t>
            </a:r>
            <a:r>
              <a:rPr lang="ru-RU" sz="1400" b="1" dirty="0" smtClean="0">
                <a:solidFill>
                  <a:schemeClr val="tx1"/>
                </a:solidFill>
              </a:rPr>
              <a:t>+», «</a:t>
            </a:r>
            <a:r>
              <a:rPr lang="ru-RU" sz="1400" b="1" dirty="0" err="1" smtClean="0">
                <a:solidFill>
                  <a:schemeClr val="tx1"/>
                </a:solidFill>
              </a:rPr>
              <a:t>Тьютор</a:t>
            </a:r>
            <a:r>
              <a:rPr lang="ru-RU" sz="1400" b="1" dirty="0" smtClean="0">
                <a:solidFill>
                  <a:schemeClr val="tx1"/>
                </a:solidFill>
              </a:rPr>
              <a:t> 2.2.»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36822" y="2481953"/>
            <a:ext cx="3383110" cy="1001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irce Bold"/>
              </a:rPr>
              <a:t>Группа региональных координаторов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</a:rPr>
              <a:t>РГ ШНОР (</a:t>
            </a:r>
            <a:r>
              <a:rPr lang="ru-RU" sz="1400" b="1" dirty="0">
                <a:solidFill>
                  <a:schemeClr val="tx1"/>
                </a:solidFill>
              </a:rPr>
              <a:t>ЦОМ</a:t>
            </a:r>
            <a:r>
              <a:rPr lang="ru-RU" sz="1400" b="1" dirty="0" smtClean="0">
                <a:solidFill>
                  <a:schemeClr val="tx1"/>
                </a:solidFill>
              </a:rPr>
              <a:t>);     РГ ШНСУ (ЦРИИ)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 rot="19590012">
            <a:off x="3980318" y="1915974"/>
            <a:ext cx="789829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13062440">
            <a:off x="7471104" y="1882410"/>
            <a:ext cx="789829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6200000">
            <a:off x="5587402" y="2482481"/>
            <a:ext cx="1017193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10859596" y="3197813"/>
            <a:ext cx="1064920" cy="2064144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732236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8223720"/>
              </p:ext>
            </p:extLst>
          </p:nvPr>
        </p:nvGraphicFramePr>
        <p:xfrm>
          <a:off x="190832" y="1034820"/>
          <a:ext cx="11852745" cy="576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7438205" y="1606870"/>
            <a:ext cx="699955" cy="413468"/>
          </a:xfrm>
          <a:prstGeom prst="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59829" y="2424920"/>
            <a:ext cx="2014329" cy="1293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25940" y="2595032"/>
            <a:ext cx="2014331" cy="13888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ШНОР </a:t>
            </a:r>
            <a:r>
              <a:rPr lang="ru-RU" sz="1600" b="1" dirty="0">
                <a:solidFill>
                  <a:schemeClr val="tx1"/>
                </a:solidFill>
              </a:rPr>
              <a:t>и ШНСУ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>
                <a:solidFill>
                  <a:schemeClr val="tx1"/>
                </a:solidFill>
              </a:rPr>
              <a:t>68 школ)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4272499" y="3147065"/>
            <a:ext cx="742123" cy="1410032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251590" y="3147065"/>
            <a:ext cx="689113" cy="1410032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rgbClr val="860000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300210" y="1585519"/>
            <a:ext cx="686700" cy="413468"/>
          </a:xfrm>
          <a:prstGeom prst="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31273" y="5823847"/>
            <a:ext cx="1087779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Адресная помощь и сопровождение ШНОР и ШНСУ</a:t>
            </a:r>
          </a:p>
        </p:txBody>
      </p:sp>
      <p:sp>
        <p:nvSpPr>
          <p:cNvPr id="19" name="Выгнутая влево стрелка 18"/>
          <p:cNvSpPr/>
          <p:nvPr/>
        </p:nvSpPr>
        <p:spPr>
          <a:xfrm rot="17763208">
            <a:off x="862948" y="5242345"/>
            <a:ext cx="807320" cy="2185868"/>
          </a:xfrm>
          <a:prstGeom prst="curvedRigh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3718835">
            <a:off x="10610280" y="5194205"/>
            <a:ext cx="830571" cy="2200631"/>
          </a:xfrm>
          <a:prstGeom prst="curvedLeftArrow">
            <a:avLst/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Picture 6" descr="http://900igr.net/up/datas/247157/007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48157" r="15803" b="3193"/>
          <a:stretch/>
        </p:blipFill>
        <p:spPr bwMode="auto">
          <a:xfrm>
            <a:off x="9106895" y="2352537"/>
            <a:ext cx="2141551" cy="13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1312" y="0"/>
            <a:ext cx="1199351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Методическое сопровождение ШНОР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и ШНСУ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в регионе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e Bold"/>
            </a:endParaRPr>
          </a:p>
        </p:txBody>
      </p:sp>
      <p:pic>
        <p:nvPicPr>
          <p:cNvPr id="26" name="Picture 4" descr="https://e.sfu-kras.ru/pluginfile.php/109594/course/overviewfiles/14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3" y="2440372"/>
            <a:ext cx="1955932" cy="13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26" y="73098"/>
            <a:ext cx="6033051" cy="974689"/>
          </a:xfrm>
        </p:spPr>
        <p:txBody>
          <a:bodyPr>
            <a:noAutofit/>
          </a:bodyPr>
          <a:lstStyle/>
          <a:p>
            <a:pPr algn="ctr"/>
            <a:r>
              <a:rPr lang="ru-RU" sz="3733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Реализация программ </a:t>
            </a:r>
            <a:r>
              <a:rPr lang="ru-RU" sz="3733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ДПО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71956686"/>
              </p:ext>
            </p:extLst>
          </p:nvPr>
        </p:nvGraphicFramePr>
        <p:xfrm>
          <a:off x="897775" y="2273834"/>
          <a:ext cx="10199715" cy="373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7505303"/>
              </p:ext>
            </p:extLst>
          </p:nvPr>
        </p:nvGraphicFramePr>
        <p:xfrm>
          <a:off x="189188" y="1332542"/>
          <a:ext cx="12002812" cy="74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-42827" y="1196235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E:\Пироги в ЧЗ\DSC05105.JPG">
            <a:extLst>
              <a:ext uri="{FF2B5EF4-FFF2-40B4-BE49-F238E27FC236}">
                <a16:creationId xmlns:a16="http://schemas.microsoft.com/office/drawing/2014/main" xmlns="" id="{552D75DF-9137-4392-9045-5DDF5587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40" y="5533151"/>
            <a:ext cx="8456704" cy="14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900igr.net/up/datas/247157/007.jpg">
            <a:extLst>
              <a:ext uri="{FF2B5EF4-FFF2-40B4-BE49-F238E27FC236}">
                <a16:creationId xmlns:a16="http://schemas.microsoft.com/office/drawing/2014/main" xmlns="" id="{A14D0547-12A2-41BB-A0E3-92A541E00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48157" r="15803" b="3193"/>
          <a:stretch/>
        </p:blipFill>
        <p:spPr bwMode="auto">
          <a:xfrm>
            <a:off x="0" y="4916220"/>
            <a:ext cx="1739817" cy="12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e.sfu-kras.ru/pluginfile.php/109594/course/overviewfiles/146.jpg">
            <a:extLst>
              <a:ext uri="{FF2B5EF4-FFF2-40B4-BE49-F238E27FC236}">
                <a16:creationId xmlns:a16="http://schemas.microsoft.com/office/drawing/2014/main" xmlns="" id="{C29122F2-3A2C-4D44-8E57-756B92D3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141" y="4871811"/>
            <a:ext cx="1684575" cy="13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96348" y="28527"/>
            <a:ext cx="399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Муниципальные команды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Школьные команды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Тьюторские</a:t>
            </a:r>
            <a:r>
              <a:rPr lang="ru-RU" sz="2400" b="1" dirty="0" smtClean="0">
                <a:solidFill>
                  <a:srgbClr val="002060"/>
                </a:solidFill>
              </a:rPr>
              <a:t> команды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5400000">
            <a:off x="7340565" y="172555"/>
            <a:ext cx="880294" cy="83548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8AA5135-FE51-4A99-B811-9D44B73C7C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2025" cy="11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E0DB1-7492-4729-88A8-A734A443D7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78631"/>
              </p:ext>
            </p:extLst>
          </p:nvPr>
        </p:nvGraphicFramePr>
        <p:xfrm>
          <a:off x="148043" y="2006931"/>
          <a:ext cx="11913327" cy="343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6">
            <a:extLst>
              <a:ext uri="{FF2B5EF4-FFF2-40B4-BE49-F238E27FC236}">
                <a16:creationId xmlns:a16="http://schemas.microsoft.com/office/drawing/2014/main" xmlns="" id="{DCF1C4FB-16FE-4172-B5DF-7A29A731F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58373"/>
              </p:ext>
            </p:extLst>
          </p:nvPr>
        </p:nvGraphicFramePr>
        <p:xfrm>
          <a:off x="1" y="841197"/>
          <a:ext cx="12191999" cy="866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42828" y="26251"/>
            <a:ext cx="12234827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e Bold"/>
              </a:rPr>
              <a:t>Модель адресного сопровождения в региональной системе образования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708" y="619177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708" y="1828291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48043" y="5828945"/>
            <a:ext cx="2786743" cy="653143"/>
          </a:xfrm>
          <a:prstGeom prst="roundRect">
            <a:avLst/>
          </a:prstGeom>
          <a:solidFill>
            <a:srgbClr val="05AAB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сопровождения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851571287"/>
              </p:ext>
            </p:extLst>
          </p:nvPr>
        </p:nvGraphicFramePr>
        <p:xfrm>
          <a:off x="3085759" y="5453034"/>
          <a:ext cx="8975611" cy="140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Стрелка вправо 16"/>
          <p:cNvSpPr/>
          <p:nvPr/>
        </p:nvSpPr>
        <p:spPr>
          <a:xfrm>
            <a:off x="2556388" y="5898606"/>
            <a:ext cx="860297" cy="457753"/>
          </a:xfrm>
          <a:prstGeom prst="rightArrow">
            <a:avLst/>
          </a:prstGeom>
          <a:solidFill>
            <a:srgbClr val="05AABB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708" y="5517048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4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64D-CAF7-4520-BF3A-E06C23C607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14" y="1419651"/>
            <a:ext cx="11880213" cy="369328"/>
          </a:xfrm>
          <a:prstGeom prst="rect">
            <a:avLst/>
          </a:prstGeom>
          <a:solidFill>
            <a:srgbClr val="C8F2F4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ЦЕЛЬ: Создание условий, направленных на повышение качества образования и уровня ресурсного обеспечения </a:t>
            </a:r>
            <a:r>
              <a:rPr lang="ru-RU" sz="1600" b="1" dirty="0" smtClean="0">
                <a:solidFill>
                  <a:srgbClr val="002060"/>
                </a:solidFill>
              </a:rPr>
              <a:t>ШНОР и ШНСУ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13" y="1891103"/>
            <a:ext cx="12191999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irce Bold"/>
              </a:rPr>
              <a:t>Группа мер, направленных на обеспечение перехода ШНОР и ШНСУ в эффективный режим работы: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668592"/>
              </p:ext>
            </p:extLst>
          </p:nvPr>
        </p:nvGraphicFramePr>
        <p:xfrm>
          <a:off x="90114" y="2315688"/>
          <a:ext cx="11880213" cy="454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3536321"/>
              </p:ext>
            </p:extLst>
          </p:nvPr>
        </p:nvGraphicFramePr>
        <p:xfrm>
          <a:off x="328651" y="161526"/>
          <a:ext cx="11714925" cy="97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0" y="1293901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42827" y="1882154"/>
            <a:ext cx="12234827" cy="1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1310</Words>
  <Application>Microsoft Office PowerPoint</Application>
  <PresentationFormat>Произвольный</PresentationFormat>
  <Paragraphs>435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Исследования состояния и проблем повышения качества в ШНОР и ШНСУ</vt:lpstr>
      <vt:lpstr>Презентация PowerPoint</vt:lpstr>
      <vt:lpstr>Презентация PowerPoint</vt:lpstr>
      <vt:lpstr>Презентация PowerPoint</vt:lpstr>
      <vt:lpstr>Реализация программ ДПО</vt:lpstr>
      <vt:lpstr>Презентация PowerPoint</vt:lpstr>
      <vt:lpstr>Презентация PowerPoint</vt:lpstr>
      <vt:lpstr>Организационная структура модели  тьюторского сопровождения</vt:lpstr>
      <vt:lpstr>Заключение партнерских договоров</vt:lpstr>
      <vt:lpstr>Стратегии перехода в эффективный режим работы</vt:lpstr>
      <vt:lpstr>Перспективы развития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Галина Валентиновна Куприянова</cp:lastModifiedBy>
  <cp:revision>176</cp:revision>
  <cp:lastPrinted>2020-10-02T09:23:01Z</cp:lastPrinted>
  <dcterms:created xsi:type="dcterms:W3CDTF">2017-01-12T11:53:49Z</dcterms:created>
  <dcterms:modified xsi:type="dcterms:W3CDTF">2020-10-02T09:23:16Z</dcterms:modified>
</cp:coreProperties>
</file>