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4"/>
  </p:sldMasterIdLst>
  <p:notesMasterIdLst>
    <p:notesMasterId r:id="rId17"/>
  </p:notesMasterIdLst>
  <p:handoutMasterIdLst>
    <p:handoutMasterId r:id="rId18"/>
  </p:handoutMasterIdLst>
  <p:sldIdLst>
    <p:sldId id="807" r:id="rId5"/>
    <p:sldId id="832" r:id="rId6"/>
    <p:sldId id="834" r:id="rId7"/>
    <p:sldId id="763" r:id="rId8"/>
    <p:sldId id="813" r:id="rId9"/>
    <p:sldId id="817" r:id="rId10"/>
    <p:sldId id="833" r:id="rId11"/>
    <p:sldId id="838" r:id="rId12"/>
    <p:sldId id="839" r:id="rId13"/>
    <p:sldId id="840" r:id="rId14"/>
    <p:sldId id="841" r:id="rId15"/>
    <p:sldId id="842" r:id="rId16"/>
  </p:sldIdLst>
  <p:sldSz cx="9144000" cy="5143500" type="screen16x9"/>
  <p:notesSz cx="6761163" cy="9942513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94351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8870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3054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7406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7175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36610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760461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154812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64">
          <p15:clr>
            <a:srgbClr val="A4A3A4"/>
          </p15:clr>
        </p15:guide>
        <p15:guide id="2" pos="3062">
          <p15:clr>
            <a:srgbClr val="A4A3A4"/>
          </p15:clr>
        </p15:guide>
        <p15:guide id="3" orient="horz" pos="1519">
          <p15:clr>
            <a:srgbClr val="A4A3A4"/>
          </p15:clr>
        </p15:guide>
        <p15:guide id="4" orient="horz" pos="1176">
          <p15:clr>
            <a:srgbClr val="A4A3A4"/>
          </p15:clr>
        </p15:guide>
        <p15:guide id="5" orient="horz" pos="114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итров Иван" initials="Х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53808B"/>
    <a:srgbClr val="B5CD8F"/>
    <a:srgbClr val="55829D"/>
    <a:srgbClr val="5A9485"/>
    <a:srgbClr val="6B8537"/>
    <a:srgbClr val="5C928F"/>
    <a:srgbClr val="598295"/>
    <a:srgbClr val="0F4E06"/>
    <a:srgbClr val="167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0216" autoAdjust="0"/>
  </p:normalViewPr>
  <p:slideViewPr>
    <p:cSldViewPr>
      <p:cViewPr varScale="1">
        <p:scale>
          <a:sx n="137" d="100"/>
          <a:sy n="137" d="100"/>
        </p:scale>
        <p:origin x="996" y="120"/>
      </p:cViewPr>
      <p:guideLst>
        <p:guide orient="horz" pos="1564"/>
        <p:guide pos="3062"/>
        <p:guide orient="horz" pos="1519"/>
        <p:guide orient="horz" pos="1176"/>
        <p:guide orient="horz" pos="1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3FBC9-D8C2-4382-BE4E-F3035777E54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9B72E6-71B1-4C13-BE01-FDC55AD2E49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rgbClr val="860000"/>
              </a:solidFill>
            </a:rPr>
            <a:t>слово «доступный» </a:t>
          </a:r>
        </a:p>
      </dgm:t>
    </dgm:pt>
    <dgm:pt modelId="{0F16B5DF-F090-4715-AAC3-765AB4851887}" type="parTrans" cxnId="{B6CC3656-E715-4877-A661-3569134B95A8}">
      <dgm:prSet/>
      <dgm:spPr/>
      <dgm:t>
        <a:bodyPr/>
        <a:lstStyle/>
        <a:p>
          <a:endParaRPr lang="ru-RU"/>
        </a:p>
      </dgm:t>
    </dgm:pt>
    <dgm:pt modelId="{C21BEAF3-629C-4ED6-B8C3-77C53EEAD47D}" type="sibTrans" cxnId="{B6CC3656-E715-4877-A661-3569134B95A8}">
      <dgm:prSet/>
      <dgm:spPr/>
      <dgm:t>
        <a:bodyPr/>
        <a:lstStyle/>
        <a:p>
          <a:endParaRPr lang="ru-RU"/>
        </a:p>
      </dgm:t>
    </dgm:pt>
    <dgm:pt modelId="{1CEE5E92-3829-41B9-8943-F356F85ED589}">
      <dgm:prSet phldrT="[Текст]" custT="1"/>
      <dgm:spPr/>
      <dgm:t>
        <a:bodyPr/>
        <a:lstStyle/>
        <a:p>
          <a:r>
            <a:rPr lang="ru-RU" sz="2000" dirty="0"/>
            <a:t>имеет свободный вход</a:t>
          </a:r>
        </a:p>
      </dgm:t>
    </dgm:pt>
    <dgm:pt modelId="{28093ADB-EBBF-4FD8-9912-6A57C1DA27F7}" type="parTrans" cxnId="{8870A7E0-56EA-4DBD-BC00-EF7EA463C499}">
      <dgm:prSet/>
      <dgm:spPr/>
      <dgm:t>
        <a:bodyPr/>
        <a:lstStyle/>
        <a:p>
          <a:endParaRPr lang="ru-RU"/>
        </a:p>
      </dgm:t>
    </dgm:pt>
    <dgm:pt modelId="{04AFCF74-8E00-40DE-927A-5AE36EB54B28}" type="sibTrans" cxnId="{8870A7E0-56EA-4DBD-BC00-EF7EA463C499}">
      <dgm:prSet/>
      <dgm:spPr/>
      <dgm:t>
        <a:bodyPr/>
        <a:lstStyle/>
        <a:p>
          <a:endParaRPr lang="ru-RU"/>
        </a:p>
      </dgm:t>
    </dgm:pt>
    <dgm:pt modelId="{8F1C4A6F-9BF0-4926-8503-7BC61EFA55E7}">
      <dgm:prSet phldrT="[Текст]" custT="1"/>
      <dgm:spPr/>
      <dgm:t>
        <a:bodyPr/>
        <a:lstStyle/>
        <a:p>
          <a:r>
            <a:rPr lang="ru-RU" sz="2000" dirty="0"/>
            <a:t>подходит для многих</a:t>
          </a:r>
        </a:p>
      </dgm:t>
    </dgm:pt>
    <dgm:pt modelId="{705308F6-E62B-452A-A6B5-CE58FE7398BB}" type="parTrans" cxnId="{B18FED78-85A9-478C-BC32-5DFD3808810B}">
      <dgm:prSet/>
      <dgm:spPr/>
      <dgm:t>
        <a:bodyPr/>
        <a:lstStyle/>
        <a:p>
          <a:endParaRPr lang="ru-RU"/>
        </a:p>
      </dgm:t>
    </dgm:pt>
    <dgm:pt modelId="{93C369D3-845B-4AAB-8600-62782D7594A4}" type="sibTrans" cxnId="{B18FED78-85A9-478C-BC32-5DFD3808810B}">
      <dgm:prSet/>
      <dgm:spPr/>
      <dgm:t>
        <a:bodyPr/>
        <a:lstStyle/>
        <a:p>
          <a:endParaRPr lang="ru-RU"/>
        </a:p>
      </dgm:t>
    </dgm:pt>
    <dgm:pt modelId="{CA856EBC-4E3B-40AD-80F6-9CB7AC068964}">
      <dgm:prSet phldrT="[Текст]" custT="1"/>
      <dgm:spPr/>
      <dgm:t>
        <a:bodyPr/>
        <a:lstStyle/>
        <a:p>
          <a:r>
            <a:rPr lang="ru-RU" sz="2000" dirty="0"/>
            <a:t>понятный, доходчивый, легкий </a:t>
          </a:r>
        </a:p>
      </dgm:t>
    </dgm:pt>
    <dgm:pt modelId="{052A613A-35B8-459A-81B4-775B10115F55}" type="parTrans" cxnId="{4B905CA8-0BD1-4AE9-B780-960C445E3A6D}">
      <dgm:prSet/>
      <dgm:spPr/>
      <dgm:t>
        <a:bodyPr/>
        <a:lstStyle/>
        <a:p>
          <a:endParaRPr lang="ru-RU"/>
        </a:p>
      </dgm:t>
    </dgm:pt>
    <dgm:pt modelId="{D9CA1F0A-CA35-4EE4-9379-A3F9656EF238}" type="sibTrans" cxnId="{4B905CA8-0BD1-4AE9-B780-960C445E3A6D}">
      <dgm:prSet/>
      <dgm:spPr/>
      <dgm:t>
        <a:bodyPr/>
        <a:lstStyle/>
        <a:p>
          <a:endParaRPr lang="ru-RU"/>
        </a:p>
      </dgm:t>
    </dgm:pt>
    <dgm:pt modelId="{BBD0557B-FD42-4068-8B7E-68B545A87B1A}">
      <dgm:prSet custT="1"/>
      <dgm:spPr/>
      <dgm:t>
        <a:bodyPr/>
        <a:lstStyle/>
        <a:p>
          <a:r>
            <a:rPr lang="ru-RU" sz="2000" dirty="0"/>
            <a:t>простой и открытый</a:t>
          </a:r>
        </a:p>
      </dgm:t>
    </dgm:pt>
    <dgm:pt modelId="{D9ED187B-FBE4-40AE-9BCC-46991F1D4D5B}" type="parTrans" cxnId="{B1B88DE8-82B6-410C-9332-BD07204914D7}">
      <dgm:prSet/>
      <dgm:spPr/>
      <dgm:t>
        <a:bodyPr/>
        <a:lstStyle/>
        <a:p>
          <a:endParaRPr lang="ru-RU"/>
        </a:p>
      </dgm:t>
    </dgm:pt>
    <dgm:pt modelId="{A78190B6-186F-41C7-831B-F23E3918F08E}" type="sibTrans" cxnId="{B1B88DE8-82B6-410C-9332-BD07204914D7}">
      <dgm:prSet/>
      <dgm:spPr/>
      <dgm:t>
        <a:bodyPr/>
        <a:lstStyle/>
        <a:p>
          <a:endParaRPr lang="ru-RU"/>
        </a:p>
      </dgm:t>
    </dgm:pt>
    <dgm:pt modelId="{958CBD94-6CB4-4DB6-88D9-E1A413FC60B9}" type="pres">
      <dgm:prSet presAssocID="{58C3FBC9-D8C2-4382-BE4E-F3035777E54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1CDB4D-2029-4BA3-B88C-D1605AE6BAFB}" type="pres">
      <dgm:prSet presAssocID="{4F9B72E6-71B1-4C13-BE01-FDC55AD2E496}" presName="centerShape" presStyleLbl="node0" presStyleIdx="0" presStyleCnt="1" custScaleX="169887" custScaleY="82652" custLinFactNeighborX="-589" custLinFactNeighborY="7203"/>
      <dgm:spPr/>
      <dgm:t>
        <a:bodyPr/>
        <a:lstStyle/>
        <a:p>
          <a:endParaRPr lang="ru-RU"/>
        </a:p>
      </dgm:t>
    </dgm:pt>
    <dgm:pt modelId="{4FEBAE3D-38B4-4344-B3F6-2F7B8C79EE4E}" type="pres">
      <dgm:prSet presAssocID="{28093ADB-EBBF-4FD8-9912-6A57C1DA27F7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1672659E-E446-4E51-B683-0F91BDEB7EDA}" type="pres">
      <dgm:prSet presAssocID="{1CEE5E92-3829-41B9-8943-F356F85ED589}" presName="node" presStyleLbl="node1" presStyleIdx="0" presStyleCnt="4" custScaleX="120475" custScaleY="79911" custRadScaleRad="103127" custRadScaleInc="20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0529-BBD4-4268-83B5-1FCDB9EAA99E}" type="pres">
      <dgm:prSet presAssocID="{705308F6-E62B-452A-A6B5-CE58FE7398BB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E4E53224-8D2D-4C65-A0CF-10441B010076}" type="pres">
      <dgm:prSet presAssocID="{8F1C4A6F-9BF0-4926-8503-7BC61EFA55E7}" presName="node" presStyleLbl="node1" presStyleIdx="1" presStyleCnt="4" custScaleX="153180" custScaleY="92094" custRadScaleRad="118120" custRadScaleInc="-13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18971-D63E-48F7-B560-366D2398D227}" type="pres">
      <dgm:prSet presAssocID="{052A613A-35B8-459A-81B4-775B10115F55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7C8E4DAC-F957-491B-A261-CC162C2F430C}" type="pres">
      <dgm:prSet presAssocID="{CA856EBC-4E3B-40AD-80F6-9CB7AC068964}" presName="node" presStyleLbl="node1" presStyleIdx="2" presStyleCnt="4" custScaleX="155161" custScaleY="86401" custRadScaleRad="114844" custRadScaleInc="6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57A2F-A638-4FF0-97A7-2A312FE71A00}" type="pres">
      <dgm:prSet presAssocID="{D9ED187B-FBE4-40AE-9BCC-46991F1D4D5B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E92D722A-17C0-4FA2-A8C0-293B56E3DEA3}" type="pres">
      <dgm:prSet presAssocID="{BBD0557B-FD42-4068-8B7E-68B545A87B1A}" presName="node" presStyleLbl="node1" presStyleIdx="3" presStyleCnt="4" custScaleX="125617" custScaleY="84457" custRadScaleRad="107019" custRadScaleInc="-22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B88DE8-82B6-410C-9332-BD07204914D7}" srcId="{4F9B72E6-71B1-4C13-BE01-FDC55AD2E496}" destId="{BBD0557B-FD42-4068-8B7E-68B545A87B1A}" srcOrd="3" destOrd="0" parTransId="{D9ED187B-FBE4-40AE-9BCC-46991F1D4D5B}" sibTransId="{A78190B6-186F-41C7-831B-F23E3918F08E}"/>
    <dgm:cxn modelId="{4B905CA8-0BD1-4AE9-B780-960C445E3A6D}" srcId="{4F9B72E6-71B1-4C13-BE01-FDC55AD2E496}" destId="{CA856EBC-4E3B-40AD-80F6-9CB7AC068964}" srcOrd="2" destOrd="0" parTransId="{052A613A-35B8-459A-81B4-775B10115F55}" sibTransId="{D9CA1F0A-CA35-4EE4-9379-A3F9656EF238}"/>
    <dgm:cxn modelId="{D1FEF7A7-CFB1-402C-A983-9AA874933C4D}" type="presOf" srcId="{8F1C4A6F-9BF0-4926-8503-7BC61EFA55E7}" destId="{E4E53224-8D2D-4C65-A0CF-10441B010076}" srcOrd="0" destOrd="0" presId="urn:microsoft.com/office/officeart/2005/8/layout/radial4"/>
    <dgm:cxn modelId="{B18FED78-85A9-478C-BC32-5DFD3808810B}" srcId="{4F9B72E6-71B1-4C13-BE01-FDC55AD2E496}" destId="{8F1C4A6F-9BF0-4926-8503-7BC61EFA55E7}" srcOrd="1" destOrd="0" parTransId="{705308F6-E62B-452A-A6B5-CE58FE7398BB}" sibTransId="{93C369D3-845B-4AAB-8600-62782D7594A4}"/>
    <dgm:cxn modelId="{10DDA20D-293C-4A30-B37C-4FC489594BF8}" type="presOf" srcId="{4F9B72E6-71B1-4C13-BE01-FDC55AD2E496}" destId="{921CDB4D-2029-4BA3-B88C-D1605AE6BAFB}" srcOrd="0" destOrd="0" presId="urn:microsoft.com/office/officeart/2005/8/layout/radial4"/>
    <dgm:cxn modelId="{59CF3967-961C-493A-843D-D53FF7A941CB}" type="presOf" srcId="{CA856EBC-4E3B-40AD-80F6-9CB7AC068964}" destId="{7C8E4DAC-F957-491B-A261-CC162C2F430C}" srcOrd="0" destOrd="0" presId="urn:microsoft.com/office/officeart/2005/8/layout/radial4"/>
    <dgm:cxn modelId="{2029EE4A-FF42-4C70-A1B6-D7BFAA2C9D38}" type="presOf" srcId="{BBD0557B-FD42-4068-8B7E-68B545A87B1A}" destId="{E92D722A-17C0-4FA2-A8C0-293B56E3DEA3}" srcOrd="0" destOrd="0" presId="urn:microsoft.com/office/officeart/2005/8/layout/radial4"/>
    <dgm:cxn modelId="{8870A7E0-56EA-4DBD-BC00-EF7EA463C499}" srcId="{4F9B72E6-71B1-4C13-BE01-FDC55AD2E496}" destId="{1CEE5E92-3829-41B9-8943-F356F85ED589}" srcOrd="0" destOrd="0" parTransId="{28093ADB-EBBF-4FD8-9912-6A57C1DA27F7}" sibTransId="{04AFCF74-8E00-40DE-927A-5AE36EB54B28}"/>
    <dgm:cxn modelId="{CC9688A8-8601-4AB2-AC38-3468A6C55BB5}" type="presOf" srcId="{052A613A-35B8-459A-81B4-775B10115F55}" destId="{17818971-D63E-48F7-B560-366D2398D227}" srcOrd="0" destOrd="0" presId="urn:microsoft.com/office/officeart/2005/8/layout/radial4"/>
    <dgm:cxn modelId="{B6CC3656-E715-4877-A661-3569134B95A8}" srcId="{58C3FBC9-D8C2-4382-BE4E-F3035777E540}" destId="{4F9B72E6-71B1-4C13-BE01-FDC55AD2E496}" srcOrd="0" destOrd="0" parTransId="{0F16B5DF-F090-4715-AAC3-765AB4851887}" sibTransId="{C21BEAF3-629C-4ED6-B8C3-77C53EEAD47D}"/>
    <dgm:cxn modelId="{D26CC985-1E97-4512-BB8C-E9C91AF48A0B}" type="presOf" srcId="{28093ADB-EBBF-4FD8-9912-6A57C1DA27F7}" destId="{4FEBAE3D-38B4-4344-B3F6-2F7B8C79EE4E}" srcOrd="0" destOrd="0" presId="urn:microsoft.com/office/officeart/2005/8/layout/radial4"/>
    <dgm:cxn modelId="{93620FCD-2456-4122-A362-0B8492A730DF}" type="presOf" srcId="{705308F6-E62B-452A-A6B5-CE58FE7398BB}" destId="{A2910529-BBD4-4268-83B5-1FCDB9EAA99E}" srcOrd="0" destOrd="0" presId="urn:microsoft.com/office/officeart/2005/8/layout/radial4"/>
    <dgm:cxn modelId="{7AA43B83-1B3D-41B2-A75C-5C83F69DE124}" type="presOf" srcId="{D9ED187B-FBE4-40AE-9BCC-46991F1D4D5B}" destId="{6DB57A2F-A638-4FF0-97A7-2A312FE71A00}" srcOrd="0" destOrd="0" presId="urn:microsoft.com/office/officeart/2005/8/layout/radial4"/>
    <dgm:cxn modelId="{CCA726DC-DB2E-43C6-96FE-2B7AC654B122}" type="presOf" srcId="{1CEE5E92-3829-41B9-8943-F356F85ED589}" destId="{1672659E-E446-4E51-B683-0F91BDEB7EDA}" srcOrd="0" destOrd="0" presId="urn:microsoft.com/office/officeart/2005/8/layout/radial4"/>
    <dgm:cxn modelId="{7EA73D1F-E373-4735-BD20-8BA543CCE659}" type="presOf" srcId="{58C3FBC9-D8C2-4382-BE4E-F3035777E540}" destId="{958CBD94-6CB4-4DB6-88D9-E1A413FC60B9}" srcOrd="0" destOrd="0" presId="urn:microsoft.com/office/officeart/2005/8/layout/radial4"/>
    <dgm:cxn modelId="{A90564D9-42EC-4C45-BECA-674895C8EF8E}" type="presParOf" srcId="{958CBD94-6CB4-4DB6-88D9-E1A413FC60B9}" destId="{921CDB4D-2029-4BA3-B88C-D1605AE6BAFB}" srcOrd="0" destOrd="0" presId="urn:microsoft.com/office/officeart/2005/8/layout/radial4"/>
    <dgm:cxn modelId="{3E4E0127-CF96-4199-B115-D9B2648F690E}" type="presParOf" srcId="{958CBD94-6CB4-4DB6-88D9-E1A413FC60B9}" destId="{4FEBAE3D-38B4-4344-B3F6-2F7B8C79EE4E}" srcOrd="1" destOrd="0" presId="urn:microsoft.com/office/officeart/2005/8/layout/radial4"/>
    <dgm:cxn modelId="{6540F716-9EB4-4ED3-A61E-DB6C3639B7C7}" type="presParOf" srcId="{958CBD94-6CB4-4DB6-88D9-E1A413FC60B9}" destId="{1672659E-E446-4E51-B683-0F91BDEB7EDA}" srcOrd="2" destOrd="0" presId="urn:microsoft.com/office/officeart/2005/8/layout/radial4"/>
    <dgm:cxn modelId="{51C8FFCA-5269-468E-9E03-494D6E71E475}" type="presParOf" srcId="{958CBD94-6CB4-4DB6-88D9-E1A413FC60B9}" destId="{A2910529-BBD4-4268-83B5-1FCDB9EAA99E}" srcOrd="3" destOrd="0" presId="urn:microsoft.com/office/officeart/2005/8/layout/radial4"/>
    <dgm:cxn modelId="{6B4EA549-8B1D-463D-AED4-3E1B98F1921F}" type="presParOf" srcId="{958CBD94-6CB4-4DB6-88D9-E1A413FC60B9}" destId="{E4E53224-8D2D-4C65-A0CF-10441B010076}" srcOrd="4" destOrd="0" presId="urn:microsoft.com/office/officeart/2005/8/layout/radial4"/>
    <dgm:cxn modelId="{80E5A620-0F66-4BFD-B748-16840193CFDE}" type="presParOf" srcId="{958CBD94-6CB4-4DB6-88D9-E1A413FC60B9}" destId="{17818971-D63E-48F7-B560-366D2398D227}" srcOrd="5" destOrd="0" presId="urn:microsoft.com/office/officeart/2005/8/layout/radial4"/>
    <dgm:cxn modelId="{35BB87A8-991E-418B-8710-98899446F79A}" type="presParOf" srcId="{958CBD94-6CB4-4DB6-88D9-E1A413FC60B9}" destId="{7C8E4DAC-F957-491B-A261-CC162C2F430C}" srcOrd="6" destOrd="0" presId="urn:microsoft.com/office/officeart/2005/8/layout/radial4"/>
    <dgm:cxn modelId="{0A19AC68-6652-4BDC-9A9B-4EA2DE0C551C}" type="presParOf" srcId="{958CBD94-6CB4-4DB6-88D9-E1A413FC60B9}" destId="{6DB57A2F-A638-4FF0-97A7-2A312FE71A00}" srcOrd="7" destOrd="0" presId="urn:microsoft.com/office/officeart/2005/8/layout/radial4"/>
    <dgm:cxn modelId="{5587D4B9-E577-456A-8F3A-0F41745174B2}" type="presParOf" srcId="{958CBD94-6CB4-4DB6-88D9-E1A413FC60B9}" destId="{E92D722A-17C0-4FA2-A8C0-293B56E3DEA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3FEB5-3F8C-4FBF-AE82-694E1392919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A73A21-E128-4674-BE8D-3B557DBCAFDE}">
      <dgm:prSet phldrT="[Текст]" custT="1"/>
      <dgm:spPr/>
      <dgm:t>
        <a:bodyPr/>
        <a:lstStyle/>
        <a:p>
          <a:r>
            <a:rPr lang="ru-RU" sz="1600" b="1" dirty="0"/>
            <a:t>Доступность образования - </a:t>
          </a:r>
          <a:r>
            <a:rPr lang="ru-RU" sz="1600" dirty="0"/>
            <a:t>это обеспечение доступа к образованию вне зависимости от факторов, различающих людей </a:t>
          </a:r>
          <a:r>
            <a:rPr lang="ru-RU" sz="1600"/>
            <a:t>и условий </a:t>
          </a:r>
          <a:r>
            <a:rPr lang="ru-RU" sz="1600" dirty="0"/>
            <a:t>организации образования </a:t>
          </a:r>
        </a:p>
      </dgm:t>
    </dgm:pt>
    <dgm:pt modelId="{4A6C3B16-9E0B-4828-AE62-76FC93F02D80}" type="parTrans" cxnId="{9CD5D8D1-5FFA-4370-B29C-B7ABF61751F1}">
      <dgm:prSet/>
      <dgm:spPr/>
      <dgm:t>
        <a:bodyPr/>
        <a:lstStyle/>
        <a:p>
          <a:endParaRPr lang="ru-RU"/>
        </a:p>
      </dgm:t>
    </dgm:pt>
    <dgm:pt modelId="{D12ABBFF-6DAE-41E8-A20F-A091CF6A5205}" type="sibTrans" cxnId="{9CD5D8D1-5FFA-4370-B29C-B7ABF61751F1}">
      <dgm:prSet/>
      <dgm:spPr/>
      <dgm:t>
        <a:bodyPr/>
        <a:lstStyle/>
        <a:p>
          <a:endParaRPr lang="ru-RU"/>
        </a:p>
      </dgm:t>
    </dgm:pt>
    <dgm:pt modelId="{23CA9DA8-8D77-4D7B-89A8-AADB025A73FF}">
      <dgm:prSet phldrT="[Текст]" custT="1"/>
      <dgm:spPr/>
      <dgm:t>
        <a:bodyPr/>
        <a:lstStyle/>
        <a:p>
          <a:r>
            <a:rPr lang="ru-RU" sz="1600" dirty="0"/>
            <a:t>Равенство возможностей</a:t>
          </a:r>
        </a:p>
      </dgm:t>
    </dgm:pt>
    <dgm:pt modelId="{0BD7160D-7E21-427B-9968-63F5A7EADF97}" type="parTrans" cxnId="{C9535EE4-D04F-4FEE-8D04-F04A5DA6BC9E}">
      <dgm:prSet/>
      <dgm:spPr/>
      <dgm:t>
        <a:bodyPr/>
        <a:lstStyle/>
        <a:p>
          <a:endParaRPr lang="ru-RU"/>
        </a:p>
      </dgm:t>
    </dgm:pt>
    <dgm:pt modelId="{4159C70F-1F27-4AF9-A830-571D68ADF30E}" type="sibTrans" cxnId="{C9535EE4-D04F-4FEE-8D04-F04A5DA6BC9E}">
      <dgm:prSet/>
      <dgm:spPr/>
      <dgm:t>
        <a:bodyPr/>
        <a:lstStyle/>
        <a:p>
          <a:endParaRPr lang="ru-RU"/>
        </a:p>
      </dgm:t>
    </dgm:pt>
    <dgm:pt modelId="{20454FA9-5345-4637-91B7-6394E408D35A}">
      <dgm:prSet phldrT="[Текст]" custT="1"/>
      <dgm:spPr/>
      <dgm:t>
        <a:bodyPr/>
        <a:lstStyle/>
        <a:p>
          <a:r>
            <a:rPr lang="ru-RU" sz="1600" dirty="0"/>
            <a:t>Равенство результатов</a:t>
          </a:r>
        </a:p>
      </dgm:t>
    </dgm:pt>
    <dgm:pt modelId="{9D094A65-33CE-4358-981F-8FB865710273}" type="parTrans" cxnId="{CD8FD41F-CE38-48F6-A0BC-F895F4C5776B}">
      <dgm:prSet/>
      <dgm:spPr/>
      <dgm:t>
        <a:bodyPr/>
        <a:lstStyle/>
        <a:p>
          <a:endParaRPr lang="ru-RU"/>
        </a:p>
      </dgm:t>
    </dgm:pt>
    <dgm:pt modelId="{DA6880B2-B4E4-4E10-B538-68C1A04608FB}" type="sibTrans" cxnId="{CD8FD41F-CE38-48F6-A0BC-F895F4C5776B}">
      <dgm:prSet/>
      <dgm:spPr/>
      <dgm:t>
        <a:bodyPr/>
        <a:lstStyle/>
        <a:p>
          <a:endParaRPr lang="ru-RU"/>
        </a:p>
      </dgm:t>
    </dgm:pt>
    <dgm:pt modelId="{A49D3743-A27F-4896-8522-A835FBA937E7}">
      <dgm:prSet custT="1"/>
      <dgm:spPr/>
      <dgm:t>
        <a:bodyPr/>
        <a:lstStyle/>
        <a:p>
          <a:r>
            <a:rPr lang="ru-RU" sz="1600" dirty="0"/>
            <a:t>Справедливость </a:t>
          </a:r>
        </a:p>
      </dgm:t>
    </dgm:pt>
    <dgm:pt modelId="{E2A749CB-AEBB-4BC7-BB00-7D812F1680C4}" type="parTrans" cxnId="{F9A95F34-45A8-4E95-84D7-843ABACB7147}">
      <dgm:prSet/>
      <dgm:spPr/>
      <dgm:t>
        <a:bodyPr/>
        <a:lstStyle/>
        <a:p>
          <a:endParaRPr lang="ru-RU"/>
        </a:p>
      </dgm:t>
    </dgm:pt>
    <dgm:pt modelId="{3AD4C37B-5D5F-4119-9B21-B23973869430}" type="sibTrans" cxnId="{F9A95F34-45A8-4E95-84D7-843ABACB7147}">
      <dgm:prSet/>
      <dgm:spPr/>
      <dgm:t>
        <a:bodyPr/>
        <a:lstStyle/>
        <a:p>
          <a:endParaRPr lang="ru-RU"/>
        </a:p>
      </dgm:t>
    </dgm:pt>
    <dgm:pt modelId="{4BFE6539-8034-42B2-ABDE-16AFD7189861}">
      <dgm:prSet custT="1"/>
      <dgm:spPr/>
      <dgm:t>
        <a:bodyPr/>
        <a:lstStyle/>
        <a:p>
          <a:r>
            <a:rPr lang="ru-RU" sz="1600" dirty="0"/>
            <a:t>Равенство условий</a:t>
          </a:r>
        </a:p>
      </dgm:t>
    </dgm:pt>
    <dgm:pt modelId="{07A19399-65E7-4CA7-BA23-5C2A45C76F52}" type="parTrans" cxnId="{75D8C548-95C7-4146-AAED-E85848C978B2}">
      <dgm:prSet/>
      <dgm:spPr/>
      <dgm:t>
        <a:bodyPr/>
        <a:lstStyle/>
        <a:p>
          <a:endParaRPr lang="ru-RU"/>
        </a:p>
      </dgm:t>
    </dgm:pt>
    <dgm:pt modelId="{3B4ED1E3-D025-4FCD-B8AC-A32559EF5811}" type="sibTrans" cxnId="{75D8C548-95C7-4146-AAED-E85848C978B2}">
      <dgm:prSet/>
      <dgm:spPr/>
      <dgm:t>
        <a:bodyPr/>
        <a:lstStyle/>
        <a:p>
          <a:endParaRPr lang="ru-RU"/>
        </a:p>
      </dgm:t>
    </dgm:pt>
    <dgm:pt modelId="{24AD8022-01F6-4BD5-9CCA-F52473AFE898}" type="pres">
      <dgm:prSet presAssocID="{B883FEB5-3F8C-4FBF-AE82-694E139291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62064A-DA00-4593-B2AD-CE7E9F4790F0}" type="pres">
      <dgm:prSet presAssocID="{15A73A21-E128-4674-BE8D-3B557DBCAFDE}" presName="root" presStyleCnt="0"/>
      <dgm:spPr/>
    </dgm:pt>
    <dgm:pt modelId="{43437E6F-F674-400C-A4CC-CE54F2897ADE}" type="pres">
      <dgm:prSet presAssocID="{15A73A21-E128-4674-BE8D-3B557DBCAFDE}" presName="rootComposite" presStyleCnt="0"/>
      <dgm:spPr/>
    </dgm:pt>
    <dgm:pt modelId="{CAE02905-FF3D-40B8-83C0-94BD56347A7C}" type="pres">
      <dgm:prSet presAssocID="{15A73A21-E128-4674-BE8D-3B557DBCAFDE}" presName="rootText" presStyleLbl="node1" presStyleIdx="0" presStyleCnt="1" custScaleX="232468" custScaleY="161740"/>
      <dgm:spPr/>
      <dgm:t>
        <a:bodyPr/>
        <a:lstStyle/>
        <a:p>
          <a:endParaRPr lang="ru-RU"/>
        </a:p>
      </dgm:t>
    </dgm:pt>
    <dgm:pt modelId="{539F407F-188C-4596-BA70-65F12210085C}" type="pres">
      <dgm:prSet presAssocID="{15A73A21-E128-4674-BE8D-3B557DBCAFDE}" presName="rootConnector" presStyleLbl="node1" presStyleIdx="0" presStyleCnt="1"/>
      <dgm:spPr/>
      <dgm:t>
        <a:bodyPr/>
        <a:lstStyle/>
        <a:p>
          <a:endParaRPr lang="ru-RU"/>
        </a:p>
      </dgm:t>
    </dgm:pt>
    <dgm:pt modelId="{10E9ACA5-87A3-4A4E-B7C7-5BB8C1F07B78}" type="pres">
      <dgm:prSet presAssocID="{15A73A21-E128-4674-BE8D-3B557DBCAFDE}" presName="childShape" presStyleCnt="0"/>
      <dgm:spPr/>
    </dgm:pt>
    <dgm:pt modelId="{153C8E77-AEA4-45E7-B60A-7FC8C88A8258}" type="pres">
      <dgm:prSet presAssocID="{0BD7160D-7E21-427B-9968-63F5A7EADF9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2D11B4C-0026-4EB4-8BE6-40944ECB8D99}" type="pres">
      <dgm:prSet presAssocID="{23CA9DA8-8D77-4D7B-89A8-AADB025A73FF}" presName="childText" presStyleLbl="bgAcc1" presStyleIdx="0" presStyleCnt="4" custScaleX="239270" custScaleY="65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AA332-FC3A-40E9-BFF0-20ABD49273D5}" type="pres">
      <dgm:prSet presAssocID="{07A19399-65E7-4CA7-BA23-5C2A45C76F5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FC31F0D-DAA3-462E-9E16-2DE88E7AC504}" type="pres">
      <dgm:prSet presAssocID="{4BFE6539-8034-42B2-ABDE-16AFD7189861}" presName="childText" presStyleLbl="bgAcc1" presStyleIdx="1" presStyleCnt="4" custScaleX="233573" custScaleY="62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AEFD7-8262-4EF8-A10A-7F63E90E3883}" type="pres">
      <dgm:prSet presAssocID="{9D094A65-33CE-4358-981F-8FB865710273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00F1A69-1254-43D5-BD75-351856198790}" type="pres">
      <dgm:prSet presAssocID="{20454FA9-5345-4637-91B7-6394E408D35A}" presName="childText" presStyleLbl="bgAcc1" presStyleIdx="2" presStyleCnt="4" custScaleX="236898" custScaleY="60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2E0AF-8E95-408F-8DF4-3C2B44291813}" type="pres">
      <dgm:prSet presAssocID="{E2A749CB-AEBB-4BC7-BB00-7D812F1680C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A407544-DE48-4D2E-8A83-D8B9E7B02FF8}" type="pres">
      <dgm:prSet presAssocID="{A49D3743-A27F-4896-8522-A835FBA937E7}" presName="childText" presStyleLbl="bgAcc1" presStyleIdx="3" presStyleCnt="4" custScaleX="240991" custScaleY="5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D5D8D1-5FFA-4370-B29C-B7ABF61751F1}" srcId="{B883FEB5-3F8C-4FBF-AE82-694E13929193}" destId="{15A73A21-E128-4674-BE8D-3B557DBCAFDE}" srcOrd="0" destOrd="0" parTransId="{4A6C3B16-9E0B-4828-AE62-76FC93F02D80}" sibTransId="{D12ABBFF-6DAE-41E8-A20F-A091CF6A5205}"/>
    <dgm:cxn modelId="{2B296BA5-AE0C-4B8A-BBA3-A385D066AD4D}" type="presOf" srcId="{20454FA9-5345-4637-91B7-6394E408D35A}" destId="{500F1A69-1254-43D5-BD75-351856198790}" srcOrd="0" destOrd="0" presId="urn:microsoft.com/office/officeart/2005/8/layout/hierarchy3"/>
    <dgm:cxn modelId="{CD569704-D2EF-4B96-9CCC-1672EDE3DA42}" type="presOf" srcId="{4BFE6539-8034-42B2-ABDE-16AFD7189861}" destId="{7FC31F0D-DAA3-462E-9E16-2DE88E7AC504}" srcOrd="0" destOrd="0" presId="urn:microsoft.com/office/officeart/2005/8/layout/hierarchy3"/>
    <dgm:cxn modelId="{F9A95F34-45A8-4E95-84D7-843ABACB7147}" srcId="{15A73A21-E128-4674-BE8D-3B557DBCAFDE}" destId="{A49D3743-A27F-4896-8522-A835FBA937E7}" srcOrd="3" destOrd="0" parTransId="{E2A749CB-AEBB-4BC7-BB00-7D812F1680C4}" sibTransId="{3AD4C37B-5D5F-4119-9B21-B23973869430}"/>
    <dgm:cxn modelId="{42630527-C135-4D2F-B880-37A48048F516}" type="presOf" srcId="{15A73A21-E128-4674-BE8D-3B557DBCAFDE}" destId="{539F407F-188C-4596-BA70-65F12210085C}" srcOrd="1" destOrd="0" presId="urn:microsoft.com/office/officeart/2005/8/layout/hierarchy3"/>
    <dgm:cxn modelId="{709CD559-C7E6-476F-A19C-FD7B55143F72}" type="presOf" srcId="{E2A749CB-AEBB-4BC7-BB00-7D812F1680C4}" destId="{C172E0AF-8E95-408F-8DF4-3C2B44291813}" srcOrd="0" destOrd="0" presId="urn:microsoft.com/office/officeart/2005/8/layout/hierarchy3"/>
    <dgm:cxn modelId="{CD8FD41F-CE38-48F6-A0BC-F895F4C5776B}" srcId="{15A73A21-E128-4674-BE8D-3B557DBCAFDE}" destId="{20454FA9-5345-4637-91B7-6394E408D35A}" srcOrd="2" destOrd="0" parTransId="{9D094A65-33CE-4358-981F-8FB865710273}" sibTransId="{DA6880B2-B4E4-4E10-B538-68C1A04608FB}"/>
    <dgm:cxn modelId="{C9535EE4-D04F-4FEE-8D04-F04A5DA6BC9E}" srcId="{15A73A21-E128-4674-BE8D-3B557DBCAFDE}" destId="{23CA9DA8-8D77-4D7B-89A8-AADB025A73FF}" srcOrd="0" destOrd="0" parTransId="{0BD7160D-7E21-427B-9968-63F5A7EADF97}" sibTransId="{4159C70F-1F27-4AF9-A830-571D68ADF30E}"/>
    <dgm:cxn modelId="{DDC1D2A1-8AE8-42C4-888F-DB9CBD1201E1}" type="presOf" srcId="{B883FEB5-3F8C-4FBF-AE82-694E13929193}" destId="{24AD8022-01F6-4BD5-9CCA-F52473AFE898}" srcOrd="0" destOrd="0" presId="urn:microsoft.com/office/officeart/2005/8/layout/hierarchy3"/>
    <dgm:cxn modelId="{6B86C535-00DE-402A-8365-70F1E3471FF1}" type="presOf" srcId="{07A19399-65E7-4CA7-BA23-5C2A45C76F52}" destId="{5F9AA332-FC3A-40E9-BFF0-20ABD49273D5}" srcOrd="0" destOrd="0" presId="urn:microsoft.com/office/officeart/2005/8/layout/hierarchy3"/>
    <dgm:cxn modelId="{DF589AF6-420D-449C-BF9C-29C8C1A94F0C}" type="presOf" srcId="{0BD7160D-7E21-427B-9968-63F5A7EADF97}" destId="{153C8E77-AEA4-45E7-B60A-7FC8C88A8258}" srcOrd="0" destOrd="0" presId="urn:microsoft.com/office/officeart/2005/8/layout/hierarchy3"/>
    <dgm:cxn modelId="{5F46A231-DC77-46D9-B753-914BD68F57FA}" type="presOf" srcId="{23CA9DA8-8D77-4D7B-89A8-AADB025A73FF}" destId="{92D11B4C-0026-4EB4-8BE6-40944ECB8D99}" srcOrd="0" destOrd="0" presId="urn:microsoft.com/office/officeart/2005/8/layout/hierarchy3"/>
    <dgm:cxn modelId="{75D8C548-95C7-4146-AAED-E85848C978B2}" srcId="{15A73A21-E128-4674-BE8D-3B557DBCAFDE}" destId="{4BFE6539-8034-42B2-ABDE-16AFD7189861}" srcOrd="1" destOrd="0" parTransId="{07A19399-65E7-4CA7-BA23-5C2A45C76F52}" sibTransId="{3B4ED1E3-D025-4FCD-B8AC-A32559EF5811}"/>
    <dgm:cxn modelId="{25CA5C8A-7E26-4D79-9E9A-91F3B41D6C37}" type="presOf" srcId="{15A73A21-E128-4674-BE8D-3B557DBCAFDE}" destId="{CAE02905-FF3D-40B8-83C0-94BD56347A7C}" srcOrd="0" destOrd="0" presId="urn:microsoft.com/office/officeart/2005/8/layout/hierarchy3"/>
    <dgm:cxn modelId="{78639CF1-A270-4D9C-8F98-B1DA71522E88}" type="presOf" srcId="{A49D3743-A27F-4896-8522-A835FBA937E7}" destId="{4A407544-DE48-4D2E-8A83-D8B9E7B02FF8}" srcOrd="0" destOrd="0" presId="urn:microsoft.com/office/officeart/2005/8/layout/hierarchy3"/>
    <dgm:cxn modelId="{5E43AC90-7C4C-4961-8AA0-62F9771CD123}" type="presOf" srcId="{9D094A65-33CE-4358-981F-8FB865710273}" destId="{A3DAEFD7-8262-4EF8-A10A-7F63E90E3883}" srcOrd="0" destOrd="0" presId="urn:microsoft.com/office/officeart/2005/8/layout/hierarchy3"/>
    <dgm:cxn modelId="{953336B2-B612-4FAC-BFE9-139FC391163B}" type="presParOf" srcId="{24AD8022-01F6-4BD5-9CCA-F52473AFE898}" destId="{0562064A-DA00-4593-B2AD-CE7E9F4790F0}" srcOrd="0" destOrd="0" presId="urn:microsoft.com/office/officeart/2005/8/layout/hierarchy3"/>
    <dgm:cxn modelId="{F00F2DB1-944B-466C-BF70-D39092AC01B1}" type="presParOf" srcId="{0562064A-DA00-4593-B2AD-CE7E9F4790F0}" destId="{43437E6F-F674-400C-A4CC-CE54F2897ADE}" srcOrd="0" destOrd="0" presId="urn:microsoft.com/office/officeart/2005/8/layout/hierarchy3"/>
    <dgm:cxn modelId="{2104381E-90EE-4E32-874C-2F55E5D3052A}" type="presParOf" srcId="{43437E6F-F674-400C-A4CC-CE54F2897ADE}" destId="{CAE02905-FF3D-40B8-83C0-94BD56347A7C}" srcOrd="0" destOrd="0" presId="urn:microsoft.com/office/officeart/2005/8/layout/hierarchy3"/>
    <dgm:cxn modelId="{F81EAEAD-5242-4C2B-969E-F6D7B9693340}" type="presParOf" srcId="{43437E6F-F674-400C-A4CC-CE54F2897ADE}" destId="{539F407F-188C-4596-BA70-65F12210085C}" srcOrd="1" destOrd="0" presId="urn:microsoft.com/office/officeart/2005/8/layout/hierarchy3"/>
    <dgm:cxn modelId="{E25360D8-C810-4F80-9462-661ACC13E49D}" type="presParOf" srcId="{0562064A-DA00-4593-B2AD-CE7E9F4790F0}" destId="{10E9ACA5-87A3-4A4E-B7C7-5BB8C1F07B78}" srcOrd="1" destOrd="0" presId="urn:microsoft.com/office/officeart/2005/8/layout/hierarchy3"/>
    <dgm:cxn modelId="{0997F15F-7F3A-4644-A3FB-E88BD5C490CB}" type="presParOf" srcId="{10E9ACA5-87A3-4A4E-B7C7-5BB8C1F07B78}" destId="{153C8E77-AEA4-45E7-B60A-7FC8C88A8258}" srcOrd="0" destOrd="0" presId="urn:microsoft.com/office/officeart/2005/8/layout/hierarchy3"/>
    <dgm:cxn modelId="{03FF2E37-6D25-4219-811C-89060BE9FE24}" type="presParOf" srcId="{10E9ACA5-87A3-4A4E-B7C7-5BB8C1F07B78}" destId="{92D11B4C-0026-4EB4-8BE6-40944ECB8D99}" srcOrd="1" destOrd="0" presId="urn:microsoft.com/office/officeart/2005/8/layout/hierarchy3"/>
    <dgm:cxn modelId="{53C7D1AB-939D-4CCF-8BCC-24AF286A0F4D}" type="presParOf" srcId="{10E9ACA5-87A3-4A4E-B7C7-5BB8C1F07B78}" destId="{5F9AA332-FC3A-40E9-BFF0-20ABD49273D5}" srcOrd="2" destOrd="0" presId="urn:microsoft.com/office/officeart/2005/8/layout/hierarchy3"/>
    <dgm:cxn modelId="{9D8C016A-75F6-4681-844D-5727E24AC6AA}" type="presParOf" srcId="{10E9ACA5-87A3-4A4E-B7C7-5BB8C1F07B78}" destId="{7FC31F0D-DAA3-462E-9E16-2DE88E7AC504}" srcOrd="3" destOrd="0" presId="urn:microsoft.com/office/officeart/2005/8/layout/hierarchy3"/>
    <dgm:cxn modelId="{EE6DDB16-C84D-4B5B-85C4-B074F5D4E8EB}" type="presParOf" srcId="{10E9ACA5-87A3-4A4E-B7C7-5BB8C1F07B78}" destId="{A3DAEFD7-8262-4EF8-A10A-7F63E90E3883}" srcOrd="4" destOrd="0" presId="urn:microsoft.com/office/officeart/2005/8/layout/hierarchy3"/>
    <dgm:cxn modelId="{965CBC9D-EF44-4C9E-B5C1-E6B43F3B6439}" type="presParOf" srcId="{10E9ACA5-87A3-4A4E-B7C7-5BB8C1F07B78}" destId="{500F1A69-1254-43D5-BD75-351856198790}" srcOrd="5" destOrd="0" presId="urn:microsoft.com/office/officeart/2005/8/layout/hierarchy3"/>
    <dgm:cxn modelId="{8A68C634-290D-48D6-8766-44C116695A37}" type="presParOf" srcId="{10E9ACA5-87A3-4A4E-B7C7-5BB8C1F07B78}" destId="{C172E0AF-8E95-408F-8DF4-3C2B44291813}" srcOrd="6" destOrd="0" presId="urn:microsoft.com/office/officeart/2005/8/layout/hierarchy3"/>
    <dgm:cxn modelId="{3261ACC9-27C5-472A-8FDA-584B4DD961A6}" type="presParOf" srcId="{10E9ACA5-87A3-4A4E-B7C7-5BB8C1F07B78}" destId="{4A407544-DE48-4D2E-8A83-D8B9E7B02FF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2BCFF-802E-44EE-BDAB-40D10D2BD4A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0C24EE-E053-4EC2-B264-45FC37A3951C}">
      <dgm:prSet phldrT="[Текст]" custT="1"/>
      <dgm:spPr/>
      <dgm:t>
        <a:bodyPr/>
        <a:lstStyle/>
        <a:p>
          <a:r>
            <a:rPr lang="ru-RU" sz="2000" b="1" dirty="0"/>
            <a:t>Содержание</a:t>
          </a:r>
        </a:p>
      </dgm:t>
    </dgm:pt>
    <dgm:pt modelId="{B9461625-8BAA-4DAE-9C81-4489A58AB405}" type="parTrans" cxnId="{0E849EBF-440F-47D1-9855-8DCE1B03C7D5}">
      <dgm:prSet/>
      <dgm:spPr/>
      <dgm:t>
        <a:bodyPr/>
        <a:lstStyle/>
        <a:p>
          <a:endParaRPr lang="ru-RU"/>
        </a:p>
      </dgm:t>
    </dgm:pt>
    <dgm:pt modelId="{A57AF669-BA8D-43E1-A3AC-33FF73A38AFE}" type="sibTrans" cxnId="{0E849EBF-440F-47D1-9855-8DCE1B03C7D5}">
      <dgm:prSet/>
      <dgm:spPr/>
      <dgm:t>
        <a:bodyPr/>
        <a:lstStyle/>
        <a:p>
          <a:endParaRPr lang="ru-RU"/>
        </a:p>
      </dgm:t>
    </dgm:pt>
    <dgm:pt modelId="{CFE5B313-EC61-4371-BEC4-85199548721F}">
      <dgm:prSet phldrT="[Текст]" custT="1"/>
      <dgm:spPr/>
      <dgm:t>
        <a:bodyPr/>
        <a:lstStyle/>
        <a:p>
          <a:r>
            <a:rPr lang="ru-RU" sz="1400" b="1" dirty="0"/>
            <a:t>Создание информационного образовательного пространства</a:t>
          </a:r>
        </a:p>
      </dgm:t>
    </dgm:pt>
    <dgm:pt modelId="{794FD7D4-0347-421F-AF77-B86C939EAA02}" type="parTrans" cxnId="{FE7A9DDB-C3EE-4541-B002-B6974C67191B}">
      <dgm:prSet/>
      <dgm:spPr/>
      <dgm:t>
        <a:bodyPr/>
        <a:lstStyle/>
        <a:p>
          <a:endParaRPr lang="ru-RU"/>
        </a:p>
      </dgm:t>
    </dgm:pt>
    <dgm:pt modelId="{FFCA1F52-A3E5-4236-8DD3-C92A4DFCA28E}" type="sibTrans" cxnId="{FE7A9DDB-C3EE-4541-B002-B6974C67191B}">
      <dgm:prSet/>
      <dgm:spPr/>
      <dgm:t>
        <a:bodyPr/>
        <a:lstStyle/>
        <a:p>
          <a:endParaRPr lang="ru-RU"/>
        </a:p>
      </dgm:t>
    </dgm:pt>
    <dgm:pt modelId="{2DB00E78-D87A-4281-BA2C-BD1C9AAA2DB6}">
      <dgm:prSet phldrT="[Текст]" custT="1"/>
      <dgm:spPr/>
      <dgm:t>
        <a:bodyPr/>
        <a:lstStyle/>
        <a:p>
          <a:r>
            <a:rPr lang="ru-RU" sz="1400" b="1" dirty="0"/>
            <a:t>Акцент на  социально-педагогические функции образования</a:t>
          </a:r>
        </a:p>
      </dgm:t>
    </dgm:pt>
    <dgm:pt modelId="{AC0F8D7C-8BDB-4D77-94EC-434BEB167174}" type="parTrans" cxnId="{AB6CA51A-EF61-42F7-AA4D-563E9287CD7C}">
      <dgm:prSet/>
      <dgm:spPr/>
      <dgm:t>
        <a:bodyPr/>
        <a:lstStyle/>
        <a:p>
          <a:endParaRPr lang="ru-RU"/>
        </a:p>
      </dgm:t>
    </dgm:pt>
    <dgm:pt modelId="{8439D5D5-58C5-45B0-8217-844AB6B466C4}" type="sibTrans" cxnId="{AB6CA51A-EF61-42F7-AA4D-563E9287CD7C}">
      <dgm:prSet/>
      <dgm:spPr/>
      <dgm:t>
        <a:bodyPr/>
        <a:lstStyle/>
        <a:p>
          <a:endParaRPr lang="ru-RU"/>
        </a:p>
      </dgm:t>
    </dgm:pt>
    <dgm:pt modelId="{F793B368-22B5-4F79-93D3-9179BE60F398}">
      <dgm:prSet phldrT="[Текст]" custT="1"/>
      <dgm:spPr/>
      <dgm:t>
        <a:bodyPr/>
        <a:lstStyle/>
        <a:p>
          <a:r>
            <a:rPr lang="ru-RU" sz="2000" b="1" dirty="0"/>
            <a:t>Организация</a:t>
          </a:r>
        </a:p>
      </dgm:t>
    </dgm:pt>
    <dgm:pt modelId="{E869253E-BDF7-43A3-80F8-A55441BB25B7}" type="parTrans" cxnId="{3D62C1ED-52FC-4FBA-B72F-B84B67DC15C9}">
      <dgm:prSet/>
      <dgm:spPr/>
      <dgm:t>
        <a:bodyPr/>
        <a:lstStyle/>
        <a:p>
          <a:endParaRPr lang="ru-RU"/>
        </a:p>
      </dgm:t>
    </dgm:pt>
    <dgm:pt modelId="{D697A6C6-FC42-4BA2-85AC-E2C1993A51C7}" type="sibTrans" cxnId="{3D62C1ED-52FC-4FBA-B72F-B84B67DC15C9}">
      <dgm:prSet/>
      <dgm:spPr/>
      <dgm:t>
        <a:bodyPr/>
        <a:lstStyle/>
        <a:p>
          <a:endParaRPr lang="ru-RU"/>
        </a:p>
      </dgm:t>
    </dgm:pt>
    <dgm:pt modelId="{D95985F2-8BB0-4CAB-9568-9BF7B93CBDB1}">
      <dgm:prSet phldrT="[Текст]" custT="1"/>
      <dgm:spPr/>
      <dgm:t>
        <a:bodyPr/>
        <a:lstStyle/>
        <a:p>
          <a:r>
            <a:rPr lang="ru-RU" sz="1400" b="1" dirty="0"/>
            <a:t>Реализация инклюзивных технологий</a:t>
          </a:r>
        </a:p>
      </dgm:t>
    </dgm:pt>
    <dgm:pt modelId="{8C37E19C-E6EF-4A30-99F4-64149B075F88}" type="parTrans" cxnId="{9DDA5AA2-AC8C-4582-AD4C-ADAE19C5A845}">
      <dgm:prSet/>
      <dgm:spPr/>
      <dgm:t>
        <a:bodyPr/>
        <a:lstStyle/>
        <a:p>
          <a:endParaRPr lang="ru-RU"/>
        </a:p>
      </dgm:t>
    </dgm:pt>
    <dgm:pt modelId="{69A2E7C4-B824-4177-B124-AC03A648808B}" type="sibTrans" cxnId="{9DDA5AA2-AC8C-4582-AD4C-ADAE19C5A845}">
      <dgm:prSet/>
      <dgm:spPr/>
      <dgm:t>
        <a:bodyPr/>
        <a:lstStyle/>
        <a:p>
          <a:endParaRPr lang="ru-RU"/>
        </a:p>
      </dgm:t>
    </dgm:pt>
    <dgm:pt modelId="{A2A24B15-9DA1-40CE-AB13-BF88A6124830}">
      <dgm:prSet phldrT="[Текст]" custT="1"/>
      <dgm:spPr/>
      <dgm:t>
        <a:bodyPr/>
        <a:lstStyle/>
        <a:p>
          <a:r>
            <a:rPr lang="ru-RU" sz="1400" b="1" dirty="0"/>
            <a:t>Создание клубных форм организации и краткосрочных событий</a:t>
          </a:r>
        </a:p>
      </dgm:t>
    </dgm:pt>
    <dgm:pt modelId="{9F3A33A4-1FDA-454C-8BBD-A7DA69AF7642}" type="parTrans" cxnId="{93EDD4C2-ED7C-495B-B3CA-3A2738F0304D}">
      <dgm:prSet/>
      <dgm:spPr/>
      <dgm:t>
        <a:bodyPr/>
        <a:lstStyle/>
        <a:p>
          <a:endParaRPr lang="ru-RU"/>
        </a:p>
      </dgm:t>
    </dgm:pt>
    <dgm:pt modelId="{BE3EE893-AB64-4E4F-978D-A068FB8A5BBD}" type="sibTrans" cxnId="{93EDD4C2-ED7C-495B-B3CA-3A2738F0304D}">
      <dgm:prSet/>
      <dgm:spPr/>
      <dgm:t>
        <a:bodyPr/>
        <a:lstStyle/>
        <a:p>
          <a:endParaRPr lang="ru-RU"/>
        </a:p>
      </dgm:t>
    </dgm:pt>
    <dgm:pt modelId="{F42B3FD6-C510-4A20-8486-16C2D4309A41}">
      <dgm:prSet phldrT="[Текст]" custT="1"/>
      <dgm:spPr/>
      <dgm:t>
        <a:bodyPr/>
        <a:lstStyle/>
        <a:p>
          <a:r>
            <a:rPr lang="ru-RU" sz="2000" b="1" dirty="0"/>
            <a:t>Условия</a:t>
          </a:r>
        </a:p>
      </dgm:t>
    </dgm:pt>
    <dgm:pt modelId="{71215D37-C986-48A4-B849-72888E75558C}" type="parTrans" cxnId="{1EABD34F-6564-4C1B-B11E-4B72825F38A2}">
      <dgm:prSet/>
      <dgm:spPr/>
      <dgm:t>
        <a:bodyPr/>
        <a:lstStyle/>
        <a:p>
          <a:endParaRPr lang="ru-RU"/>
        </a:p>
      </dgm:t>
    </dgm:pt>
    <dgm:pt modelId="{616ABB4D-800D-4F95-AAD1-7D0F808F9344}" type="sibTrans" cxnId="{1EABD34F-6564-4C1B-B11E-4B72825F38A2}">
      <dgm:prSet/>
      <dgm:spPr/>
      <dgm:t>
        <a:bodyPr/>
        <a:lstStyle/>
        <a:p>
          <a:endParaRPr lang="ru-RU"/>
        </a:p>
      </dgm:t>
    </dgm:pt>
    <dgm:pt modelId="{5848F0E6-3FF1-4F45-8C8D-F10E1E36C2F2}">
      <dgm:prSet phldrT="[Текст]" custT="1"/>
      <dgm:spPr/>
      <dgm:t>
        <a:bodyPr/>
        <a:lstStyle/>
        <a:p>
          <a:r>
            <a:rPr lang="ru-RU" sz="1400" b="1" dirty="0"/>
            <a:t>Создание доступной принимающей среды</a:t>
          </a:r>
        </a:p>
      </dgm:t>
    </dgm:pt>
    <dgm:pt modelId="{E65B06A6-71B2-49C5-BEC7-D424F081D01A}" type="parTrans" cxnId="{F944BC25-0C4C-4AD2-971B-172A35650F56}">
      <dgm:prSet/>
      <dgm:spPr/>
      <dgm:t>
        <a:bodyPr/>
        <a:lstStyle/>
        <a:p>
          <a:endParaRPr lang="ru-RU"/>
        </a:p>
      </dgm:t>
    </dgm:pt>
    <dgm:pt modelId="{3BE56BC9-ACA6-43CD-A14F-CE4E56101ECF}" type="sibTrans" cxnId="{F944BC25-0C4C-4AD2-971B-172A35650F56}">
      <dgm:prSet/>
      <dgm:spPr/>
      <dgm:t>
        <a:bodyPr/>
        <a:lstStyle/>
        <a:p>
          <a:endParaRPr lang="ru-RU"/>
        </a:p>
      </dgm:t>
    </dgm:pt>
    <dgm:pt modelId="{4280814B-723D-4FC8-8A40-41B2EA47BC41}">
      <dgm:prSet phldrT="[Текст]" custT="1"/>
      <dgm:spPr/>
      <dgm:t>
        <a:bodyPr/>
        <a:lstStyle/>
        <a:p>
          <a:r>
            <a:rPr lang="ru-RU" sz="1400" b="1" dirty="0"/>
            <a:t>Использование среды специальных организаций для детей с ОВЗ</a:t>
          </a:r>
        </a:p>
      </dgm:t>
    </dgm:pt>
    <dgm:pt modelId="{9316C96F-1118-4C3D-8486-646DA4BA0DF8}" type="parTrans" cxnId="{373757B6-ACA0-4A85-B3F1-D401303E17DA}">
      <dgm:prSet/>
      <dgm:spPr/>
      <dgm:t>
        <a:bodyPr/>
        <a:lstStyle/>
        <a:p>
          <a:endParaRPr lang="ru-RU"/>
        </a:p>
      </dgm:t>
    </dgm:pt>
    <dgm:pt modelId="{5C505B62-D798-4186-AB27-40CC08FE2CF9}" type="sibTrans" cxnId="{373757B6-ACA0-4A85-B3F1-D401303E17DA}">
      <dgm:prSet/>
      <dgm:spPr/>
      <dgm:t>
        <a:bodyPr/>
        <a:lstStyle/>
        <a:p>
          <a:endParaRPr lang="ru-RU"/>
        </a:p>
      </dgm:t>
    </dgm:pt>
    <dgm:pt modelId="{A90D5D61-08B7-4F4F-A5D4-509F7E3A2CC0}">
      <dgm:prSet custT="1"/>
      <dgm:spPr/>
      <dgm:t>
        <a:bodyPr/>
        <a:lstStyle/>
        <a:p>
          <a:r>
            <a:rPr lang="ru-RU" sz="1400" b="1" dirty="0"/>
            <a:t>Применение современных </a:t>
          </a:r>
          <a:r>
            <a:rPr lang="ru-RU" sz="1400" b="1" dirty="0" err="1"/>
            <a:t>информ</a:t>
          </a:r>
          <a:r>
            <a:rPr lang="ru-RU" sz="1400" b="1" dirty="0"/>
            <a:t>. сервисов и технологий</a:t>
          </a:r>
        </a:p>
      </dgm:t>
    </dgm:pt>
    <dgm:pt modelId="{68C260A4-7219-48A4-BEA3-5A1D71CC610F}" type="parTrans" cxnId="{A222E0D8-ACE8-454F-AFFB-703FFF2DA9FB}">
      <dgm:prSet/>
      <dgm:spPr/>
      <dgm:t>
        <a:bodyPr/>
        <a:lstStyle/>
        <a:p>
          <a:endParaRPr lang="ru-RU"/>
        </a:p>
      </dgm:t>
    </dgm:pt>
    <dgm:pt modelId="{DFBAF400-77B6-4F63-BA29-4E6F2C114C82}" type="sibTrans" cxnId="{A222E0D8-ACE8-454F-AFFB-703FFF2DA9FB}">
      <dgm:prSet/>
      <dgm:spPr/>
      <dgm:t>
        <a:bodyPr/>
        <a:lstStyle/>
        <a:p>
          <a:endParaRPr lang="ru-RU"/>
        </a:p>
      </dgm:t>
    </dgm:pt>
    <dgm:pt modelId="{1994BBF2-9860-4135-900C-BBB872EA80FC}">
      <dgm:prSet custT="1"/>
      <dgm:spPr/>
      <dgm:t>
        <a:bodyPr/>
        <a:lstStyle/>
        <a:p>
          <a:r>
            <a:rPr lang="ru-RU" sz="1400" b="1" dirty="0"/>
            <a:t>Коррекционно-развивающие программы</a:t>
          </a:r>
        </a:p>
      </dgm:t>
    </dgm:pt>
    <dgm:pt modelId="{ED485332-B19F-49B3-94FE-6239B6966A4E}" type="parTrans" cxnId="{A636BBD4-BA71-471E-9197-D4F029F9303F}">
      <dgm:prSet/>
      <dgm:spPr/>
      <dgm:t>
        <a:bodyPr/>
        <a:lstStyle/>
        <a:p>
          <a:endParaRPr lang="ru-RU"/>
        </a:p>
      </dgm:t>
    </dgm:pt>
    <dgm:pt modelId="{1FA94331-C17A-4F27-BDA3-BF34A2F59DA4}" type="sibTrans" cxnId="{A636BBD4-BA71-471E-9197-D4F029F9303F}">
      <dgm:prSet/>
      <dgm:spPr/>
      <dgm:t>
        <a:bodyPr/>
        <a:lstStyle/>
        <a:p>
          <a:endParaRPr lang="ru-RU"/>
        </a:p>
      </dgm:t>
    </dgm:pt>
    <dgm:pt modelId="{8E780705-BF69-4D57-974E-1613E018DB21}">
      <dgm:prSet custT="1"/>
      <dgm:spPr/>
      <dgm:t>
        <a:bodyPr/>
        <a:lstStyle/>
        <a:p>
          <a:r>
            <a:rPr lang="ru-RU" sz="1400" b="1" dirty="0"/>
            <a:t>Построение индивидуальных образовательных маршрутов</a:t>
          </a:r>
        </a:p>
      </dgm:t>
    </dgm:pt>
    <dgm:pt modelId="{5D4F70AE-AF10-42B1-96DD-BF4E43C20537}" type="parTrans" cxnId="{B43AE071-7DBB-4157-B2AB-67103E3EB6D8}">
      <dgm:prSet/>
      <dgm:spPr/>
      <dgm:t>
        <a:bodyPr/>
        <a:lstStyle/>
        <a:p>
          <a:endParaRPr lang="ru-RU"/>
        </a:p>
      </dgm:t>
    </dgm:pt>
    <dgm:pt modelId="{5654A008-0381-41EF-BB07-8E6E932BC622}" type="sibTrans" cxnId="{B43AE071-7DBB-4157-B2AB-67103E3EB6D8}">
      <dgm:prSet/>
      <dgm:spPr/>
      <dgm:t>
        <a:bodyPr/>
        <a:lstStyle/>
        <a:p>
          <a:endParaRPr lang="ru-RU"/>
        </a:p>
      </dgm:t>
    </dgm:pt>
    <dgm:pt modelId="{EAD4EAAF-52B1-4E3A-9FCB-89AF12E36D1A}" type="pres">
      <dgm:prSet presAssocID="{2412BCFF-802E-44EE-BDAB-40D10D2BD4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ACB75-6E87-4FB3-AF3C-AF4321575130}" type="pres">
      <dgm:prSet presAssocID="{F42B3FD6-C510-4A20-8486-16C2D4309A41}" presName="boxAndChildren" presStyleCnt="0"/>
      <dgm:spPr/>
    </dgm:pt>
    <dgm:pt modelId="{4C2FC81F-5570-43EE-99E4-C2A010D9D956}" type="pres">
      <dgm:prSet presAssocID="{F42B3FD6-C510-4A20-8486-16C2D4309A41}" presName="parentTextBox" presStyleLbl="node1" presStyleIdx="0" presStyleCnt="3"/>
      <dgm:spPr/>
      <dgm:t>
        <a:bodyPr/>
        <a:lstStyle/>
        <a:p>
          <a:endParaRPr lang="ru-RU"/>
        </a:p>
      </dgm:t>
    </dgm:pt>
    <dgm:pt modelId="{89BAACB6-8C67-4891-9E46-CC872ECE7179}" type="pres">
      <dgm:prSet presAssocID="{F42B3FD6-C510-4A20-8486-16C2D4309A41}" presName="entireBox" presStyleLbl="node1" presStyleIdx="0" presStyleCnt="3" custLinFactNeighborX="-3439" custLinFactNeighborY="2933"/>
      <dgm:spPr/>
      <dgm:t>
        <a:bodyPr/>
        <a:lstStyle/>
        <a:p>
          <a:endParaRPr lang="ru-RU"/>
        </a:p>
      </dgm:t>
    </dgm:pt>
    <dgm:pt modelId="{1F92A1EC-A40D-4765-8326-0390159CC4FB}" type="pres">
      <dgm:prSet presAssocID="{F42B3FD6-C510-4A20-8486-16C2D4309A41}" presName="descendantBox" presStyleCnt="0"/>
      <dgm:spPr/>
    </dgm:pt>
    <dgm:pt modelId="{ADAE2283-2F27-46AB-BA26-D503660A626F}" type="pres">
      <dgm:prSet presAssocID="{5848F0E6-3FF1-4F45-8C8D-F10E1E36C2F2}" presName="childTextBox" presStyleLbl="fgAccFollowNode1" presStyleIdx="0" presStyleCnt="9" custScaleX="73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21E82-2F7E-4844-AAB6-3B6B3D21BBA1}" type="pres">
      <dgm:prSet presAssocID="{4280814B-723D-4FC8-8A40-41B2EA47BC41}" presName="childTextBox" presStyleLbl="fgAccFollowNode1" presStyleIdx="1" presStyleCnt="9" custScaleX="92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BF846-7845-411B-A7C7-6C2B283C0960}" type="pres">
      <dgm:prSet presAssocID="{A90D5D61-08B7-4F4F-A5D4-509F7E3A2CC0}" presName="childTextBox" presStyleLbl="fgAccFollowNode1" presStyleIdx="2" presStyleCnt="9" custLinFactNeighborX="147" custLinFactNeighborY="6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FADE-087E-49E3-A58F-60C10D7C75E7}" type="pres">
      <dgm:prSet presAssocID="{D697A6C6-FC42-4BA2-85AC-E2C1993A51C7}" presName="sp" presStyleCnt="0"/>
      <dgm:spPr/>
    </dgm:pt>
    <dgm:pt modelId="{E2DC949D-9D75-43B4-8930-F2A2E330DFDE}" type="pres">
      <dgm:prSet presAssocID="{F793B368-22B5-4F79-93D3-9179BE60F398}" presName="arrowAndChildren" presStyleCnt="0"/>
      <dgm:spPr/>
    </dgm:pt>
    <dgm:pt modelId="{BAE8A943-EC9C-4A5A-84A0-FBAABD49166E}" type="pres">
      <dgm:prSet presAssocID="{F793B368-22B5-4F79-93D3-9179BE60F39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DA7A278C-D33B-4FE0-A28D-0A47E9C39E84}" type="pres">
      <dgm:prSet presAssocID="{F793B368-22B5-4F79-93D3-9179BE60F398}" presName="arrow" presStyleLbl="node1" presStyleIdx="1" presStyleCnt="3"/>
      <dgm:spPr/>
      <dgm:t>
        <a:bodyPr/>
        <a:lstStyle/>
        <a:p>
          <a:endParaRPr lang="ru-RU"/>
        </a:p>
      </dgm:t>
    </dgm:pt>
    <dgm:pt modelId="{FFD7C44D-0CA4-40B0-B2C6-5DDFF00F3FAC}" type="pres">
      <dgm:prSet presAssocID="{F793B368-22B5-4F79-93D3-9179BE60F398}" presName="descendantArrow" presStyleCnt="0"/>
      <dgm:spPr/>
    </dgm:pt>
    <dgm:pt modelId="{6B8B8BD6-504A-49EE-97A8-43E910DFF9AD}" type="pres">
      <dgm:prSet presAssocID="{D95985F2-8BB0-4CAB-9568-9BF7B93CBDB1}" presName="childTextArrow" presStyleLbl="fgAccFollowNode1" presStyleIdx="3" presStyleCnt="9" custScaleX="91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4F7DB-D017-4F10-87CC-FCC19CF1B7E6}" type="pres">
      <dgm:prSet presAssocID="{A2A24B15-9DA1-40CE-AB13-BF88A6124830}" presName="childTextArrow" presStyleLbl="fgAccFollowNode1" presStyleIdx="4" presStyleCnt="9" custScaleX="116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EEBF3-7B33-417B-878B-2CBCBC21970F}" type="pres">
      <dgm:prSet presAssocID="{8E780705-BF69-4D57-974E-1613E018DB21}" presName="childTextArrow" presStyleLbl="fgAccFollowNode1" presStyleIdx="5" presStyleCnt="9" custScaleX="113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F8A3E-6709-40AE-932F-0C3D51B2F756}" type="pres">
      <dgm:prSet presAssocID="{A57AF669-BA8D-43E1-A3AC-33FF73A38AFE}" presName="sp" presStyleCnt="0"/>
      <dgm:spPr/>
    </dgm:pt>
    <dgm:pt modelId="{BD7F5002-7AC4-4513-8805-BEBD73013864}" type="pres">
      <dgm:prSet presAssocID="{E30C24EE-E053-4EC2-B264-45FC37A3951C}" presName="arrowAndChildren" presStyleCnt="0"/>
      <dgm:spPr/>
    </dgm:pt>
    <dgm:pt modelId="{D89B9855-C08D-45A3-8784-90890FD6DFB7}" type="pres">
      <dgm:prSet presAssocID="{E30C24EE-E053-4EC2-B264-45FC37A3951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986B46F-920A-48AE-81A9-F01D7EE07464}" type="pres">
      <dgm:prSet presAssocID="{E30C24EE-E053-4EC2-B264-45FC37A3951C}" presName="arrow" presStyleLbl="node1" presStyleIdx="2" presStyleCnt="3"/>
      <dgm:spPr/>
      <dgm:t>
        <a:bodyPr/>
        <a:lstStyle/>
        <a:p>
          <a:endParaRPr lang="ru-RU"/>
        </a:p>
      </dgm:t>
    </dgm:pt>
    <dgm:pt modelId="{297B5E00-7FAF-4B40-B78F-82C9C3071335}" type="pres">
      <dgm:prSet presAssocID="{E30C24EE-E053-4EC2-B264-45FC37A3951C}" presName="descendantArrow" presStyleCnt="0"/>
      <dgm:spPr/>
    </dgm:pt>
    <dgm:pt modelId="{AE733BF6-F834-4487-9A7C-09E8AEDAD118}" type="pres">
      <dgm:prSet presAssocID="{CFE5B313-EC61-4371-BEC4-85199548721F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EBA8-A409-46EF-A445-4102CFFA7F6A}" type="pres">
      <dgm:prSet presAssocID="{2DB00E78-D87A-4281-BA2C-BD1C9AAA2DB6}" presName="childTextArrow" presStyleLbl="fgAccFollowNode1" presStyleIdx="7" presStyleCnt="9" custScaleX="116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A5ECB-06F0-4EC4-92AD-0794ED938380}" type="pres">
      <dgm:prSet presAssocID="{1994BBF2-9860-4135-900C-BBB872EA80FC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6BBD4-BA71-471E-9197-D4F029F9303F}" srcId="{E30C24EE-E053-4EC2-B264-45FC37A3951C}" destId="{1994BBF2-9860-4135-900C-BBB872EA80FC}" srcOrd="2" destOrd="0" parTransId="{ED485332-B19F-49B3-94FE-6239B6966A4E}" sibTransId="{1FA94331-C17A-4F27-BDA3-BF34A2F59DA4}"/>
    <dgm:cxn modelId="{FE7A9DDB-C3EE-4541-B002-B6974C67191B}" srcId="{E30C24EE-E053-4EC2-B264-45FC37A3951C}" destId="{CFE5B313-EC61-4371-BEC4-85199548721F}" srcOrd="0" destOrd="0" parTransId="{794FD7D4-0347-421F-AF77-B86C939EAA02}" sibTransId="{FFCA1F52-A3E5-4236-8DD3-C92A4DFCA28E}"/>
    <dgm:cxn modelId="{9BFC98BC-62E5-45A8-B1B3-6B195494E6B1}" type="presOf" srcId="{2412BCFF-802E-44EE-BDAB-40D10D2BD4A7}" destId="{EAD4EAAF-52B1-4E3A-9FCB-89AF12E36D1A}" srcOrd="0" destOrd="0" presId="urn:microsoft.com/office/officeart/2005/8/layout/process4"/>
    <dgm:cxn modelId="{9DDA5AA2-AC8C-4582-AD4C-ADAE19C5A845}" srcId="{F793B368-22B5-4F79-93D3-9179BE60F398}" destId="{D95985F2-8BB0-4CAB-9568-9BF7B93CBDB1}" srcOrd="0" destOrd="0" parTransId="{8C37E19C-E6EF-4A30-99F4-64149B075F88}" sibTransId="{69A2E7C4-B824-4177-B124-AC03A648808B}"/>
    <dgm:cxn modelId="{6BB9213C-F860-4646-9AE0-8F45FEB0EBBC}" type="presOf" srcId="{4280814B-723D-4FC8-8A40-41B2EA47BC41}" destId="{FA421E82-2F7E-4844-AAB6-3B6B3D21BBA1}" srcOrd="0" destOrd="0" presId="urn:microsoft.com/office/officeart/2005/8/layout/process4"/>
    <dgm:cxn modelId="{0E849EBF-440F-47D1-9855-8DCE1B03C7D5}" srcId="{2412BCFF-802E-44EE-BDAB-40D10D2BD4A7}" destId="{E30C24EE-E053-4EC2-B264-45FC37A3951C}" srcOrd="0" destOrd="0" parTransId="{B9461625-8BAA-4DAE-9C81-4489A58AB405}" sibTransId="{A57AF669-BA8D-43E1-A3AC-33FF73A38AFE}"/>
    <dgm:cxn modelId="{C8A58357-0234-4AED-A55A-2D1E0B1CB924}" type="presOf" srcId="{F42B3FD6-C510-4A20-8486-16C2D4309A41}" destId="{4C2FC81F-5570-43EE-99E4-C2A010D9D956}" srcOrd="0" destOrd="0" presId="urn:microsoft.com/office/officeart/2005/8/layout/process4"/>
    <dgm:cxn modelId="{09AD4B60-86BE-4AA2-8A61-5D2CB8040F9C}" type="presOf" srcId="{E30C24EE-E053-4EC2-B264-45FC37A3951C}" destId="{9986B46F-920A-48AE-81A9-F01D7EE07464}" srcOrd="1" destOrd="0" presId="urn:microsoft.com/office/officeart/2005/8/layout/process4"/>
    <dgm:cxn modelId="{AB6CA51A-EF61-42F7-AA4D-563E9287CD7C}" srcId="{E30C24EE-E053-4EC2-B264-45FC37A3951C}" destId="{2DB00E78-D87A-4281-BA2C-BD1C9AAA2DB6}" srcOrd="1" destOrd="0" parTransId="{AC0F8D7C-8BDB-4D77-94EC-434BEB167174}" sibTransId="{8439D5D5-58C5-45B0-8217-844AB6B466C4}"/>
    <dgm:cxn modelId="{A222E0D8-ACE8-454F-AFFB-703FFF2DA9FB}" srcId="{F42B3FD6-C510-4A20-8486-16C2D4309A41}" destId="{A90D5D61-08B7-4F4F-A5D4-509F7E3A2CC0}" srcOrd="2" destOrd="0" parTransId="{68C260A4-7219-48A4-BEA3-5A1D71CC610F}" sibTransId="{DFBAF400-77B6-4F63-BA29-4E6F2C114C82}"/>
    <dgm:cxn modelId="{F944BC25-0C4C-4AD2-971B-172A35650F56}" srcId="{F42B3FD6-C510-4A20-8486-16C2D4309A41}" destId="{5848F0E6-3FF1-4F45-8C8D-F10E1E36C2F2}" srcOrd="0" destOrd="0" parTransId="{E65B06A6-71B2-49C5-BEC7-D424F081D01A}" sibTransId="{3BE56BC9-ACA6-43CD-A14F-CE4E56101ECF}"/>
    <dgm:cxn modelId="{0FE4FA52-EF1D-4169-89D0-5843A6F611F5}" type="presOf" srcId="{F42B3FD6-C510-4A20-8486-16C2D4309A41}" destId="{89BAACB6-8C67-4891-9E46-CC872ECE7179}" srcOrd="1" destOrd="0" presId="urn:microsoft.com/office/officeart/2005/8/layout/process4"/>
    <dgm:cxn modelId="{93EDD4C2-ED7C-495B-B3CA-3A2738F0304D}" srcId="{F793B368-22B5-4F79-93D3-9179BE60F398}" destId="{A2A24B15-9DA1-40CE-AB13-BF88A6124830}" srcOrd="1" destOrd="0" parTransId="{9F3A33A4-1FDA-454C-8BBD-A7DA69AF7642}" sibTransId="{BE3EE893-AB64-4E4F-978D-A068FB8A5BBD}"/>
    <dgm:cxn modelId="{CFF2C593-D343-4327-BF7D-A45CB75219C5}" type="presOf" srcId="{2DB00E78-D87A-4281-BA2C-BD1C9AAA2DB6}" destId="{5DF4EBA8-A409-46EF-A445-4102CFFA7F6A}" srcOrd="0" destOrd="0" presId="urn:microsoft.com/office/officeart/2005/8/layout/process4"/>
    <dgm:cxn modelId="{1A4AD495-D093-42F2-B9D8-E50271F86A9B}" type="presOf" srcId="{CFE5B313-EC61-4371-BEC4-85199548721F}" destId="{AE733BF6-F834-4487-9A7C-09E8AEDAD118}" srcOrd="0" destOrd="0" presId="urn:microsoft.com/office/officeart/2005/8/layout/process4"/>
    <dgm:cxn modelId="{3D62C1ED-52FC-4FBA-B72F-B84B67DC15C9}" srcId="{2412BCFF-802E-44EE-BDAB-40D10D2BD4A7}" destId="{F793B368-22B5-4F79-93D3-9179BE60F398}" srcOrd="1" destOrd="0" parTransId="{E869253E-BDF7-43A3-80F8-A55441BB25B7}" sibTransId="{D697A6C6-FC42-4BA2-85AC-E2C1993A51C7}"/>
    <dgm:cxn modelId="{B43AE071-7DBB-4157-B2AB-67103E3EB6D8}" srcId="{F793B368-22B5-4F79-93D3-9179BE60F398}" destId="{8E780705-BF69-4D57-974E-1613E018DB21}" srcOrd="2" destOrd="0" parTransId="{5D4F70AE-AF10-42B1-96DD-BF4E43C20537}" sibTransId="{5654A008-0381-41EF-BB07-8E6E932BC622}"/>
    <dgm:cxn modelId="{55D98773-EDE9-4153-8339-FCFF6128E6BD}" type="presOf" srcId="{E30C24EE-E053-4EC2-B264-45FC37A3951C}" destId="{D89B9855-C08D-45A3-8784-90890FD6DFB7}" srcOrd="0" destOrd="0" presId="urn:microsoft.com/office/officeart/2005/8/layout/process4"/>
    <dgm:cxn modelId="{056831B9-E826-474E-A26C-E0E152CC9CB5}" type="presOf" srcId="{8E780705-BF69-4D57-974E-1613E018DB21}" destId="{5FAEEBF3-7B33-417B-878B-2CBCBC21970F}" srcOrd="0" destOrd="0" presId="urn:microsoft.com/office/officeart/2005/8/layout/process4"/>
    <dgm:cxn modelId="{342C6F51-A186-4C41-8064-B42D3FF26FBA}" type="presOf" srcId="{5848F0E6-3FF1-4F45-8C8D-F10E1E36C2F2}" destId="{ADAE2283-2F27-46AB-BA26-D503660A626F}" srcOrd="0" destOrd="0" presId="urn:microsoft.com/office/officeart/2005/8/layout/process4"/>
    <dgm:cxn modelId="{027FA686-6E89-45F8-A3D8-DF07EE13F25C}" type="presOf" srcId="{A90D5D61-08B7-4F4F-A5D4-509F7E3A2CC0}" destId="{C60BF846-7845-411B-A7C7-6C2B283C0960}" srcOrd="0" destOrd="0" presId="urn:microsoft.com/office/officeart/2005/8/layout/process4"/>
    <dgm:cxn modelId="{C20BDEBB-E46F-40A9-B5DF-0975429D0948}" type="presOf" srcId="{A2A24B15-9DA1-40CE-AB13-BF88A6124830}" destId="{5AB4F7DB-D017-4F10-87CC-FCC19CF1B7E6}" srcOrd="0" destOrd="0" presId="urn:microsoft.com/office/officeart/2005/8/layout/process4"/>
    <dgm:cxn modelId="{7699A452-0CE5-49E0-A318-F204315F111A}" type="presOf" srcId="{D95985F2-8BB0-4CAB-9568-9BF7B93CBDB1}" destId="{6B8B8BD6-504A-49EE-97A8-43E910DFF9AD}" srcOrd="0" destOrd="0" presId="urn:microsoft.com/office/officeart/2005/8/layout/process4"/>
    <dgm:cxn modelId="{D8832CDD-F23F-4180-BA40-3208E83C5022}" type="presOf" srcId="{F793B368-22B5-4F79-93D3-9179BE60F398}" destId="{BAE8A943-EC9C-4A5A-84A0-FBAABD49166E}" srcOrd="0" destOrd="0" presId="urn:microsoft.com/office/officeart/2005/8/layout/process4"/>
    <dgm:cxn modelId="{373757B6-ACA0-4A85-B3F1-D401303E17DA}" srcId="{F42B3FD6-C510-4A20-8486-16C2D4309A41}" destId="{4280814B-723D-4FC8-8A40-41B2EA47BC41}" srcOrd="1" destOrd="0" parTransId="{9316C96F-1118-4C3D-8486-646DA4BA0DF8}" sibTransId="{5C505B62-D798-4186-AB27-40CC08FE2CF9}"/>
    <dgm:cxn modelId="{1EABD34F-6564-4C1B-B11E-4B72825F38A2}" srcId="{2412BCFF-802E-44EE-BDAB-40D10D2BD4A7}" destId="{F42B3FD6-C510-4A20-8486-16C2D4309A41}" srcOrd="2" destOrd="0" parTransId="{71215D37-C986-48A4-B849-72888E75558C}" sibTransId="{616ABB4D-800D-4F95-AAD1-7D0F808F9344}"/>
    <dgm:cxn modelId="{F053B61C-4CBC-4F4B-957D-7A674DE1C81B}" type="presOf" srcId="{F793B368-22B5-4F79-93D3-9179BE60F398}" destId="{DA7A278C-D33B-4FE0-A28D-0A47E9C39E84}" srcOrd="1" destOrd="0" presId="urn:microsoft.com/office/officeart/2005/8/layout/process4"/>
    <dgm:cxn modelId="{E41B2A90-3AA9-439B-AD5F-C81FF1FA6376}" type="presOf" srcId="{1994BBF2-9860-4135-900C-BBB872EA80FC}" destId="{F9CA5ECB-06F0-4EC4-92AD-0794ED938380}" srcOrd="0" destOrd="0" presId="urn:microsoft.com/office/officeart/2005/8/layout/process4"/>
    <dgm:cxn modelId="{23AA27F2-260A-4DEF-BCB2-C568486B7E5A}" type="presParOf" srcId="{EAD4EAAF-52B1-4E3A-9FCB-89AF12E36D1A}" destId="{F28ACB75-6E87-4FB3-AF3C-AF4321575130}" srcOrd="0" destOrd="0" presId="urn:microsoft.com/office/officeart/2005/8/layout/process4"/>
    <dgm:cxn modelId="{3CB44079-7C4F-4512-ADD8-DAC6DCEC69C3}" type="presParOf" srcId="{F28ACB75-6E87-4FB3-AF3C-AF4321575130}" destId="{4C2FC81F-5570-43EE-99E4-C2A010D9D956}" srcOrd="0" destOrd="0" presId="urn:microsoft.com/office/officeart/2005/8/layout/process4"/>
    <dgm:cxn modelId="{46F5F8D1-1DB7-47D7-9B87-24809C7A4B9A}" type="presParOf" srcId="{F28ACB75-6E87-4FB3-AF3C-AF4321575130}" destId="{89BAACB6-8C67-4891-9E46-CC872ECE7179}" srcOrd="1" destOrd="0" presId="urn:microsoft.com/office/officeart/2005/8/layout/process4"/>
    <dgm:cxn modelId="{C56F30D2-844C-48E0-8973-64FB0B476A8C}" type="presParOf" srcId="{F28ACB75-6E87-4FB3-AF3C-AF4321575130}" destId="{1F92A1EC-A40D-4765-8326-0390159CC4FB}" srcOrd="2" destOrd="0" presId="urn:microsoft.com/office/officeart/2005/8/layout/process4"/>
    <dgm:cxn modelId="{1C86B5E8-9C91-42AA-A916-2DDBB2E844A6}" type="presParOf" srcId="{1F92A1EC-A40D-4765-8326-0390159CC4FB}" destId="{ADAE2283-2F27-46AB-BA26-D503660A626F}" srcOrd="0" destOrd="0" presId="urn:microsoft.com/office/officeart/2005/8/layout/process4"/>
    <dgm:cxn modelId="{A5380739-E011-47A6-A80B-3BB012179A1E}" type="presParOf" srcId="{1F92A1EC-A40D-4765-8326-0390159CC4FB}" destId="{FA421E82-2F7E-4844-AAB6-3B6B3D21BBA1}" srcOrd="1" destOrd="0" presId="urn:microsoft.com/office/officeart/2005/8/layout/process4"/>
    <dgm:cxn modelId="{B07F2179-DB6F-450E-8F3E-F1C633855489}" type="presParOf" srcId="{1F92A1EC-A40D-4765-8326-0390159CC4FB}" destId="{C60BF846-7845-411B-A7C7-6C2B283C0960}" srcOrd="2" destOrd="0" presId="urn:microsoft.com/office/officeart/2005/8/layout/process4"/>
    <dgm:cxn modelId="{2722C43D-2C78-4837-AB1C-EABCFE652D85}" type="presParOf" srcId="{EAD4EAAF-52B1-4E3A-9FCB-89AF12E36D1A}" destId="{6AA7FADE-087E-49E3-A58F-60C10D7C75E7}" srcOrd="1" destOrd="0" presId="urn:microsoft.com/office/officeart/2005/8/layout/process4"/>
    <dgm:cxn modelId="{36A5C38C-68F1-49EA-A8F7-7464D4A48128}" type="presParOf" srcId="{EAD4EAAF-52B1-4E3A-9FCB-89AF12E36D1A}" destId="{E2DC949D-9D75-43B4-8930-F2A2E330DFDE}" srcOrd="2" destOrd="0" presId="urn:microsoft.com/office/officeart/2005/8/layout/process4"/>
    <dgm:cxn modelId="{09EBD697-62E1-411F-9E3F-71BA91D43C2B}" type="presParOf" srcId="{E2DC949D-9D75-43B4-8930-F2A2E330DFDE}" destId="{BAE8A943-EC9C-4A5A-84A0-FBAABD49166E}" srcOrd="0" destOrd="0" presId="urn:microsoft.com/office/officeart/2005/8/layout/process4"/>
    <dgm:cxn modelId="{BED756BD-292A-40E6-89A4-E9BD3A3E614A}" type="presParOf" srcId="{E2DC949D-9D75-43B4-8930-F2A2E330DFDE}" destId="{DA7A278C-D33B-4FE0-A28D-0A47E9C39E84}" srcOrd="1" destOrd="0" presId="urn:microsoft.com/office/officeart/2005/8/layout/process4"/>
    <dgm:cxn modelId="{05169A1C-5474-4338-93CB-F821A684E046}" type="presParOf" srcId="{E2DC949D-9D75-43B4-8930-F2A2E330DFDE}" destId="{FFD7C44D-0CA4-40B0-B2C6-5DDFF00F3FAC}" srcOrd="2" destOrd="0" presId="urn:microsoft.com/office/officeart/2005/8/layout/process4"/>
    <dgm:cxn modelId="{4F583D41-89A0-472A-8020-76BAA3FA2829}" type="presParOf" srcId="{FFD7C44D-0CA4-40B0-B2C6-5DDFF00F3FAC}" destId="{6B8B8BD6-504A-49EE-97A8-43E910DFF9AD}" srcOrd="0" destOrd="0" presId="urn:microsoft.com/office/officeart/2005/8/layout/process4"/>
    <dgm:cxn modelId="{5DA5EB1F-23B4-410A-82B8-EF079CB3D165}" type="presParOf" srcId="{FFD7C44D-0CA4-40B0-B2C6-5DDFF00F3FAC}" destId="{5AB4F7DB-D017-4F10-87CC-FCC19CF1B7E6}" srcOrd="1" destOrd="0" presId="urn:microsoft.com/office/officeart/2005/8/layout/process4"/>
    <dgm:cxn modelId="{5598C63A-D40C-4C38-9DDB-543B265679C9}" type="presParOf" srcId="{FFD7C44D-0CA4-40B0-B2C6-5DDFF00F3FAC}" destId="{5FAEEBF3-7B33-417B-878B-2CBCBC21970F}" srcOrd="2" destOrd="0" presId="urn:microsoft.com/office/officeart/2005/8/layout/process4"/>
    <dgm:cxn modelId="{60244555-C364-4C70-A2C5-182B447827A2}" type="presParOf" srcId="{EAD4EAAF-52B1-4E3A-9FCB-89AF12E36D1A}" destId="{BCDF8A3E-6709-40AE-932F-0C3D51B2F756}" srcOrd="3" destOrd="0" presId="urn:microsoft.com/office/officeart/2005/8/layout/process4"/>
    <dgm:cxn modelId="{295C3FFF-4F25-44BB-91DD-FD9370BA66BE}" type="presParOf" srcId="{EAD4EAAF-52B1-4E3A-9FCB-89AF12E36D1A}" destId="{BD7F5002-7AC4-4513-8805-BEBD73013864}" srcOrd="4" destOrd="0" presId="urn:microsoft.com/office/officeart/2005/8/layout/process4"/>
    <dgm:cxn modelId="{90BFF1B2-4A71-47A7-984F-763C45244B23}" type="presParOf" srcId="{BD7F5002-7AC4-4513-8805-BEBD73013864}" destId="{D89B9855-C08D-45A3-8784-90890FD6DFB7}" srcOrd="0" destOrd="0" presId="urn:microsoft.com/office/officeart/2005/8/layout/process4"/>
    <dgm:cxn modelId="{4E07CB0A-0CC7-44C1-87AE-E39F660550AA}" type="presParOf" srcId="{BD7F5002-7AC4-4513-8805-BEBD73013864}" destId="{9986B46F-920A-48AE-81A9-F01D7EE07464}" srcOrd="1" destOrd="0" presId="urn:microsoft.com/office/officeart/2005/8/layout/process4"/>
    <dgm:cxn modelId="{F34CA359-0E95-4376-99AC-986C840339F5}" type="presParOf" srcId="{BD7F5002-7AC4-4513-8805-BEBD73013864}" destId="{297B5E00-7FAF-4B40-B78F-82C9C3071335}" srcOrd="2" destOrd="0" presId="urn:microsoft.com/office/officeart/2005/8/layout/process4"/>
    <dgm:cxn modelId="{80F7C985-760C-4E2B-B9CE-D858A51E21EC}" type="presParOf" srcId="{297B5E00-7FAF-4B40-B78F-82C9C3071335}" destId="{AE733BF6-F834-4487-9A7C-09E8AEDAD118}" srcOrd="0" destOrd="0" presId="urn:microsoft.com/office/officeart/2005/8/layout/process4"/>
    <dgm:cxn modelId="{F8D562CB-533B-452F-9EB2-EC556BD70316}" type="presParOf" srcId="{297B5E00-7FAF-4B40-B78F-82C9C3071335}" destId="{5DF4EBA8-A409-46EF-A445-4102CFFA7F6A}" srcOrd="1" destOrd="0" presId="urn:microsoft.com/office/officeart/2005/8/layout/process4"/>
    <dgm:cxn modelId="{8717A097-F90B-42E3-8A9B-01D007945457}" type="presParOf" srcId="{297B5E00-7FAF-4B40-B78F-82C9C3071335}" destId="{F9CA5ECB-06F0-4EC4-92AD-0794ED93838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BB518B-2E65-4D27-B008-DC9CE573894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C753E7-8ED2-4694-86F5-5C2CE854742D}">
      <dgm:prSet phldrT="[Текст]" custT="1"/>
      <dgm:spPr/>
      <dgm:t>
        <a:bodyPr/>
        <a:lstStyle/>
        <a:p>
          <a:pPr algn="ctr"/>
          <a:r>
            <a:rPr lang="ru-RU" sz="2000" b="1" i="0" dirty="0">
              <a:solidFill>
                <a:srgbClr val="860000"/>
              </a:solidFill>
            </a:rPr>
            <a:t>Информационный</a:t>
          </a:r>
          <a:endParaRPr lang="ru-RU" sz="2000" i="0" dirty="0">
            <a:solidFill>
              <a:srgbClr val="860000"/>
            </a:solidFill>
          </a:endParaRPr>
        </a:p>
      </dgm:t>
    </dgm:pt>
    <dgm:pt modelId="{0704A78F-C3D9-40B0-94DE-4C1FCD450E6E}" type="parTrans" cxnId="{2C5128E3-5383-4E2E-A23C-A6E565C2AC25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A87659EF-280E-4B06-9799-E9E11C956548}" type="sibTrans" cxnId="{2C5128E3-5383-4E2E-A23C-A6E565C2AC25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B1E17DC1-1E26-4D76-BDBF-A2469F0DDB88}">
      <dgm:prSet phldrT="[Текст]" custT="1"/>
      <dgm:spPr/>
      <dgm:t>
        <a:bodyPr/>
        <a:lstStyle/>
        <a:p>
          <a:pPr algn="ctr"/>
          <a:r>
            <a:rPr lang="ru-RU" sz="2000" b="1" i="0" dirty="0">
              <a:solidFill>
                <a:srgbClr val="860000"/>
              </a:solidFill>
            </a:rPr>
            <a:t>Социальный</a:t>
          </a:r>
          <a:endParaRPr lang="ru-RU" sz="2000" i="0" dirty="0">
            <a:solidFill>
              <a:srgbClr val="860000"/>
            </a:solidFill>
          </a:endParaRPr>
        </a:p>
      </dgm:t>
    </dgm:pt>
    <dgm:pt modelId="{7FF36484-1473-40ED-A0ED-7431C72ECAE9}" type="parTrans" cxnId="{AE081C71-A7ED-47F0-9BF7-3F9928341DAF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953748AE-8B9C-4618-9C72-127631C54FBB}" type="sibTrans" cxnId="{AE081C71-A7ED-47F0-9BF7-3F9928341DAF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3EC6DB23-4296-4C43-8AD3-FD3FAE266B62}">
      <dgm:prSet custT="1"/>
      <dgm:spPr/>
      <dgm:t>
        <a:bodyPr/>
        <a:lstStyle/>
        <a:p>
          <a:pPr algn="ctr"/>
          <a:r>
            <a:rPr lang="ru-RU" sz="2000" b="1" i="0" dirty="0">
              <a:solidFill>
                <a:srgbClr val="860000"/>
              </a:solidFill>
            </a:rPr>
            <a:t>Территориальный</a:t>
          </a:r>
          <a:endParaRPr lang="ru-RU" sz="2000" i="0" dirty="0">
            <a:solidFill>
              <a:srgbClr val="860000"/>
            </a:solidFill>
          </a:endParaRPr>
        </a:p>
      </dgm:t>
    </dgm:pt>
    <dgm:pt modelId="{662ADB56-F00D-4986-BC34-C6174C1175E3}" type="parTrans" cxnId="{BBE766E7-3E38-4604-A06C-7283F7EA400C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3BA1900A-924C-4A0C-A7E9-8972B1223F20}" type="sibTrans" cxnId="{BBE766E7-3E38-4604-A06C-7283F7EA400C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B0360FC2-B399-4689-9467-521165FBFB31}">
      <dgm:prSet custT="1"/>
      <dgm:spPr/>
      <dgm:t>
        <a:bodyPr/>
        <a:lstStyle/>
        <a:p>
          <a:pPr algn="ctr"/>
          <a:r>
            <a:rPr lang="ru-RU" sz="2000" b="1" i="0" dirty="0">
              <a:solidFill>
                <a:srgbClr val="860000"/>
              </a:solidFill>
            </a:rPr>
            <a:t>Индивидуально-личностный </a:t>
          </a:r>
          <a:endParaRPr lang="ru-RU" sz="2000" i="0" dirty="0">
            <a:solidFill>
              <a:srgbClr val="860000"/>
            </a:solidFill>
          </a:endParaRPr>
        </a:p>
      </dgm:t>
    </dgm:pt>
    <dgm:pt modelId="{49BDDE66-7B45-495A-9DE0-53E7E9AC61FF}" type="parTrans" cxnId="{7D79BC82-504B-4FDB-AEB9-C6EFD4FFE9EB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9B429531-7734-495E-A10F-9AA223C26E90}" type="sibTrans" cxnId="{7D79BC82-504B-4FDB-AEB9-C6EFD4FFE9EB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BE01D7A9-598B-4726-BC68-4903180E6E4F}">
      <dgm:prSet custT="1"/>
      <dgm:spPr/>
      <dgm:t>
        <a:bodyPr/>
        <a:lstStyle/>
        <a:p>
          <a:pPr algn="ctr"/>
          <a:r>
            <a:rPr lang="ru-RU" sz="2000" b="1" i="0" dirty="0">
              <a:solidFill>
                <a:srgbClr val="860000"/>
              </a:solidFill>
            </a:rPr>
            <a:t>Педагогический</a:t>
          </a:r>
          <a:r>
            <a:rPr lang="ru-RU" sz="2000" b="1" i="1" dirty="0">
              <a:solidFill>
                <a:srgbClr val="860000"/>
              </a:solidFill>
            </a:rPr>
            <a:t> </a:t>
          </a:r>
          <a:endParaRPr lang="ru-RU" sz="2000" i="0" dirty="0">
            <a:solidFill>
              <a:srgbClr val="860000"/>
            </a:solidFill>
          </a:endParaRPr>
        </a:p>
      </dgm:t>
    </dgm:pt>
    <dgm:pt modelId="{C1B4F58D-74A8-4585-9586-B5D5EB3B2F6E}" type="parTrans" cxnId="{EB1466FA-D07F-40E0-B202-329189AFC645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DFDF7B19-C903-4327-BE33-1899A4F87A7B}" type="sibTrans" cxnId="{EB1466FA-D07F-40E0-B202-329189AFC645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B6066920-B369-41EB-B2FC-4F59E5A5F04B}">
      <dgm:prSet/>
      <dgm:spPr/>
      <dgm:t>
        <a:bodyPr/>
        <a:lstStyle/>
        <a:p>
          <a:pPr algn="ctr"/>
          <a:endParaRPr lang="ru-RU" sz="2000" i="0" dirty="0">
            <a:solidFill>
              <a:srgbClr val="860000"/>
            </a:solidFill>
          </a:endParaRPr>
        </a:p>
      </dgm:t>
    </dgm:pt>
    <dgm:pt modelId="{1319C16A-692C-4C0E-8EF9-606DD8227821}" type="parTrans" cxnId="{7585B915-C9C8-45F5-82CB-DE6DC7005870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D7962EC4-84A0-4477-B64B-9845987ED11E}" type="sibTrans" cxnId="{7585B915-C9C8-45F5-82CB-DE6DC7005870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CFE1409D-F908-4F38-B25C-3D5BDFCAC425}">
      <dgm:prSet custT="1"/>
      <dgm:spPr/>
      <dgm:t>
        <a:bodyPr/>
        <a:lstStyle/>
        <a:p>
          <a:pPr algn="ctr"/>
          <a:r>
            <a:rPr lang="ru-RU" sz="2000" b="1" i="0" dirty="0">
              <a:solidFill>
                <a:srgbClr val="860000"/>
              </a:solidFill>
            </a:rPr>
            <a:t>Институциональный</a:t>
          </a:r>
          <a:endParaRPr lang="ru-RU" sz="2000" i="0" dirty="0">
            <a:solidFill>
              <a:srgbClr val="860000"/>
            </a:solidFill>
          </a:endParaRPr>
        </a:p>
      </dgm:t>
    </dgm:pt>
    <dgm:pt modelId="{EB854B1D-10CA-4F93-839E-70FE6E6582B0}" type="parTrans" cxnId="{A3A2E5F7-8578-4F24-ADC5-76E2F3BFEC60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242846EE-3F89-4F3D-A921-0C624A2FAF37}" type="sibTrans" cxnId="{A3A2E5F7-8578-4F24-ADC5-76E2F3BFEC60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4BFCB811-691A-4DA4-B540-28D4028AE822}">
      <dgm:prSet phldrT="[Текст]" custT="1"/>
      <dgm:spPr/>
      <dgm:t>
        <a:bodyPr/>
        <a:lstStyle/>
        <a:p>
          <a:pPr algn="ctr"/>
          <a:r>
            <a:rPr lang="ru-RU" sz="2000" b="1" i="0" dirty="0">
              <a:solidFill>
                <a:srgbClr val="860000"/>
              </a:solidFill>
            </a:rPr>
            <a:t>Экономический </a:t>
          </a:r>
          <a:endParaRPr lang="ru-RU" sz="2000" i="0" dirty="0">
            <a:solidFill>
              <a:srgbClr val="860000"/>
            </a:solidFill>
          </a:endParaRPr>
        </a:p>
      </dgm:t>
    </dgm:pt>
    <dgm:pt modelId="{C0CE1C9A-397F-48EF-99C8-4C21BA52439D}" type="sibTrans" cxnId="{6E282EDD-574F-466D-8926-4B5864B9410C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73EC370B-FC37-4BDF-9839-B7925D1703D4}" type="parTrans" cxnId="{6E282EDD-574F-466D-8926-4B5864B9410C}">
      <dgm:prSet/>
      <dgm:spPr/>
      <dgm:t>
        <a:bodyPr/>
        <a:lstStyle/>
        <a:p>
          <a:pPr algn="ctr"/>
          <a:endParaRPr lang="ru-RU" sz="2000" i="0">
            <a:solidFill>
              <a:srgbClr val="860000"/>
            </a:solidFill>
          </a:endParaRPr>
        </a:p>
      </dgm:t>
    </dgm:pt>
    <dgm:pt modelId="{10B4077F-3A34-4E02-9355-B3DE9EF66B45}" type="pres">
      <dgm:prSet presAssocID="{43BB518B-2E65-4D27-B008-DC9CE573894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FA5619-1FCF-4942-A250-7EDF62AE364E}" type="pres">
      <dgm:prSet presAssocID="{EFC753E7-8ED2-4694-86F5-5C2CE854742D}" presName="circle1" presStyleLbl="node1" presStyleIdx="0" presStyleCnt="7"/>
      <dgm:spPr/>
    </dgm:pt>
    <dgm:pt modelId="{AE06933C-3AE0-426B-BA9D-13AA7DAE7ED0}" type="pres">
      <dgm:prSet presAssocID="{EFC753E7-8ED2-4694-86F5-5C2CE854742D}" presName="space" presStyleCnt="0"/>
      <dgm:spPr/>
    </dgm:pt>
    <dgm:pt modelId="{C62FF8D5-C061-4B65-AFAB-612B92F33EC7}" type="pres">
      <dgm:prSet presAssocID="{EFC753E7-8ED2-4694-86F5-5C2CE854742D}" presName="rect1" presStyleLbl="alignAcc1" presStyleIdx="0" presStyleCnt="7" custScaleX="101048" custLinFactNeighborX="1539"/>
      <dgm:spPr/>
      <dgm:t>
        <a:bodyPr/>
        <a:lstStyle/>
        <a:p>
          <a:endParaRPr lang="ru-RU"/>
        </a:p>
      </dgm:t>
    </dgm:pt>
    <dgm:pt modelId="{0AC9CA15-8B9C-41AE-9F39-2A9C670E1D83}" type="pres">
      <dgm:prSet presAssocID="{4BFCB811-691A-4DA4-B540-28D4028AE822}" presName="vertSpace2" presStyleLbl="node1" presStyleIdx="0" presStyleCnt="7"/>
      <dgm:spPr/>
    </dgm:pt>
    <dgm:pt modelId="{0D5B6973-6446-4872-965D-F54A4D2E0BEB}" type="pres">
      <dgm:prSet presAssocID="{4BFCB811-691A-4DA4-B540-28D4028AE822}" presName="circle2" presStyleLbl="node1" presStyleIdx="1" presStyleCnt="7" custAng="2516045" custLinFactNeighborX="-2370" custLinFactNeighborY="3061"/>
      <dgm:spPr/>
    </dgm:pt>
    <dgm:pt modelId="{56159871-5C1A-4349-BEB3-B3E6B010E8E5}" type="pres">
      <dgm:prSet presAssocID="{4BFCB811-691A-4DA4-B540-28D4028AE822}" presName="rect2" presStyleLbl="alignAcc1" presStyleIdx="1" presStyleCnt="7"/>
      <dgm:spPr/>
      <dgm:t>
        <a:bodyPr/>
        <a:lstStyle/>
        <a:p>
          <a:endParaRPr lang="ru-RU"/>
        </a:p>
      </dgm:t>
    </dgm:pt>
    <dgm:pt modelId="{1FD38BB5-F10A-4666-BF5B-D3A97A7A8235}" type="pres">
      <dgm:prSet presAssocID="{B1E17DC1-1E26-4D76-BDBF-A2469F0DDB88}" presName="vertSpace3" presStyleLbl="node1" presStyleIdx="1" presStyleCnt="7"/>
      <dgm:spPr/>
    </dgm:pt>
    <dgm:pt modelId="{375D58E2-09E4-4154-A98E-86FC42A1ECBC}" type="pres">
      <dgm:prSet presAssocID="{B1E17DC1-1E26-4D76-BDBF-A2469F0DDB88}" presName="circle3" presStyleLbl="node1" presStyleIdx="2" presStyleCnt="7" custScaleX="98217"/>
      <dgm:spPr/>
    </dgm:pt>
    <dgm:pt modelId="{70AAA972-6D2A-4D25-88BF-A334A231A48D}" type="pres">
      <dgm:prSet presAssocID="{B1E17DC1-1E26-4D76-BDBF-A2469F0DDB88}" presName="rect3" presStyleLbl="alignAcc1" presStyleIdx="2" presStyleCnt="7"/>
      <dgm:spPr/>
      <dgm:t>
        <a:bodyPr/>
        <a:lstStyle/>
        <a:p>
          <a:endParaRPr lang="ru-RU"/>
        </a:p>
      </dgm:t>
    </dgm:pt>
    <dgm:pt modelId="{B7BC54C8-780C-4E6B-AE85-B5C51BBE281C}" type="pres">
      <dgm:prSet presAssocID="{3EC6DB23-4296-4C43-8AD3-FD3FAE266B62}" presName="vertSpace4" presStyleLbl="node1" presStyleIdx="2" presStyleCnt="7"/>
      <dgm:spPr/>
    </dgm:pt>
    <dgm:pt modelId="{6363D128-1593-47C6-99C5-DA3CF5E61477}" type="pres">
      <dgm:prSet presAssocID="{3EC6DB23-4296-4C43-8AD3-FD3FAE266B62}" presName="circle4" presStyleLbl="node1" presStyleIdx="3" presStyleCnt="7"/>
      <dgm:spPr/>
    </dgm:pt>
    <dgm:pt modelId="{39D5EBAB-629F-4CEC-9320-8CFDAA573A7A}" type="pres">
      <dgm:prSet presAssocID="{3EC6DB23-4296-4C43-8AD3-FD3FAE266B62}" presName="rect4" presStyleLbl="alignAcc1" presStyleIdx="3" presStyleCnt="7"/>
      <dgm:spPr/>
      <dgm:t>
        <a:bodyPr/>
        <a:lstStyle/>
        <a:p>
          <a:endParaRPr lang="ru-RU"/>
        </a:p>
      </dgm:t>
    </dgm:pt>
    <dgm:pt modelId="{5BE64A72-9011-4C7E-83C5-FF6C4D84DE91}" type="pres">
      <dgm:prSet presAssocID="{CFE1409D-F908-4F38-B25C-3D5BDFCAC425}" presName="vertSpace5" presStyleLbl="node1" presStyleIdx="3" presStyleCnt="7"/>
      <dgm:spPr/>
    </dgm:pt>
    <dgm:pt modelId="{1B26BC3A-BE89-4825-A9BF-B6E4F73EFFDF}" type="pres">
      <dgm:prSet presAssocID="{CFE1409D-F908-4F38-B25C-3D5BDFCAC425}" presName="circle5" presStyleLbl="node1" presStyleIdx="4" presStyleCnt="7"/>
      <dgm:spPr/>
    </dgm:pt>
    <dgm:pt modelId="{C4FDFFD3-E6D2-4256-8F06-24940673DA89}" type="pres">
      <dgm:prSet presAssocID="{CFE1409D-F908-4F38-B25C-3D5BDFCAC425}" presName="rect5" presStyleLbl="alignAcc1" presStyleIdx="4" presStyleCnt="7"/>
      <dgm:spPr/>
      <dgm:t>
        <a:bodyPr/>
        <a:lstStyle/>
        <a:p>
          <a:endParaRPr lang="ru-RU"/>
        </a:p>
      </dgm:t>
    </dgm:pt>
    <dgm:pt modelId="{E74E969A-6576-418B-9792-203C35C0833F}" type="pres">
      <dgm:prSet presAssocID="{B0360FC2-B399-4689-9467-521165FBFB31}" presName="vertSpace6" presStyleLbl="node1" presStyleIdx="4" presStyleCnt="7"/>
      <dgm:spPr/>
    </dgm:pt>
    <dgm:pt modelId="{B22CCF5F-40B3-4DE7-BE43-FFA7D9098409}" type="pres">
      <dgm:prSet presAssocID="{B0360FC2-B399-4689-9467-521165FBFB31}" presName="circle6" presStyleLbl="node1" presStyleIdx="5" presStyleCnt="7"/>
      <dgm:spPr/>
    </dgm:pt>
    <dgm:pt modelId="{0C10C19C-71E1-41C9-A4D8-FBFD446363E6}" type="pres">
      <dgm:prSet presAssocID="{B0360FC2-B399-4689-9467-521165FBFB31}" presName="rect6" presStyleLbl="alignAcc1" presStyleIdx="5" presStyleCnt="7"/>
      <dgm:spPr/>
      <dgm:t>
        <a:bodyPr/>
        <a:lstStyle/>
        <a:p>
          <a:endParaRPr lang="ru-RU"/>
        </a:p>
      </dgm:t>
    </dgm:pt>
    <dgm:pt modelId="{132D2216-55CF-4323-A018-73AACF64376D}" type="pres">
      <dgm:prSet presAssocID="{BE01D7A9-598B-4726-BC68-4903180E6E4F}" presName="vertSpace7" presStyleLbl="node1" presStyleIdx="5" presStyleCnt="7"/>
      <dgm:spPr/>
    </dgm:pt>
    <dgm:pt modelId="{6B18A666-DB54-4504-8DB2-F4A198EB5B3D}" type="pres">
      <dgm:prSet presAssocID="{BE01D7A9-598B-4726-BC68-4903180E6E4F}" presName="circle7" presStyleLbl="node1" presStyleIdx="6" presStyleCnt="7"/>
      <dgm:spPr/>
    </dgm:pt>
    <dgm:pt modelId="{C69C5FA3-F0F7-4BC2-89A8-E8118953CE9A}" type="pres">
      <dgm:prSet presAssocID="{BE01D7A9-598B-4726-BC68-4903180E6E4F}" presName="rect7" presStyleLbl="alignAcc1" presStyleIdx="6" presStyleCnt="7"/>
      <dgm:spPr/>
      <dgm:t>
        <a:bodyPr/>
        <a:lstStyle/>
        <a:p>
          <a:endParaRPr lang="ru-RU"/>
        </a:p>
      </dgm:t>
    </dgm:pt>
    <dgm:pt modelId="{843F93A4-0E6D-46F2-84D0-CD79D56E4C4E}" type="pres">
      <dgm:prSet presAssocID="{EFC753E7-8ED2-4694-86F5-5C2CE854742D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064F6-43E1-4651-AAFA-0EE58A5DC65D}" type="pres">
      <dgm:prSet presAssocID="{4BFCB811-691A-4DA4-B540-28D4028AE822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A6B4F-781D-4DA7-9421-DC1AEE3914C3}" type="pres">
      <dgm:prSet presAssocID="{B1E17DC1-1E26-4D76-BDBF-A2469F0DDB88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0E6EE-3344-490B-98B1-3707EE7DBB40}" type="pres">
      <dgm:prSet presAssocID="{3EC6DB23-4296-4C43-8AD3-FD3FAE266B62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CC246-972B-407B-823E-AC6BC3E9D746}" type="pres">
      <dgm:prSet presAssocID="{CFE1409D-F908-4F38-B25C-3D5BDFCAC425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0CB99-8CA5-451D-93A5-71CC7765D2A4}" type="pres">
      <dgm:prSet presAssocID="{B0360FC2-B399-4689-9467-521165FBFB31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04614-88C7-4007-8DA8-41DFDF608B2F}" type="pres">
      <dgm:prSet presAssocID="{BE01D7A9-598B-4726-BC68-4903180E6E4F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81C71-A7ED-47F0-9BF7-3F9928341DAF}" srcId="{43BB518B-2E65-4D27-B008-DC9CE5738947}" destId="{B1E17DC1-1E26-4D76-BDBF-A2469F0DDB88}" srcOrd="2" destOrd="0" parTransId="{7FF36484-1473-40ED-A0ED-7431C72ECAE9}" sibTransId="{953748AE-8B9C-4618-9C72-127631C54FBB}"/>
    <dgm:cxn modelId="{086B6613-233C-4AC5-9371-3104D2E6C4E5}" type="presOf" srcId="{4BFCB811-691A-4DA4-B540-28D4028AE822}" destId="{56159871-5C1A-4349-BEB3-B3E6B010E8E5}" srcOrd="0" destOrd="0" presId="urn:microsoft.com/office/officeart/2005/8/layout/target3"/>
    <dgm:cxn modelId="{EB1466FA-D07F-40E0-B202-329189AFC645}" srcId="{43BB518B-2E65-4D27-B008-DC9CE5738947}" destId="{BE01D7A9-598B-4726-BC68-4903180E6E4F}" srcOrd="6" destOrd="0" parTransId="{C1B4F58D-74A8-4585-9586-B5D5EB3B2F6E}" sibTransId="{DFDF7B19-C903-4327-BE33-1899A4F87A7B}"/>
    <dgm:cxn modelId="{A3A2E5F7-8578-4F24-ADC5-76E2F3BFEC60}" srcId="{43BB518B-2E65-4D27-B008-DC9CE5738947}" destId="{CFE1409D-F908-4F38-B25C-3D5BDFCAC425}" srcOrd="4" destOrd="0" parTransId="{EB854B1D-10CA-4F93-839E-70FE6E6582B0}" sibTransId="{242846EE-3F89-4F3D-A921-0C624A2FAF37}"/>
    <dgm:cxn modelId="{EA23897C-5D97-4A3B-835B-B1EB8FB73991}" type="presOf" srcId="{CFE1409D-F908-4F38-B25C-3D5BDFCAC425}" destId="{C4FDFFD3-E6D2-4256-8F06-24940673DA89}" srcOrd="0" destOrd="0" presId="urn:microsoft.com/office/officeart/2005/8/layout/target3"/>
    <dgm:cxn modelId="{90412FB3-DC75-487B-9018-1B5FD4286BF6}" type="presOf" srcId="{4BFCB811-691A-4DA4-B540-28D4028AE822}" destId="{3E8064F6-43E1-4651-AAFA-0EE58A5DC65D}" srcOrd="1" destOrd="0" presId="urn:microsoft.com/office/officeart/2005/8/layout/target3"/>
    <dgm:cxn modelId="{FD81DC95-8921-4E50-8D07-AF7E3C0824FB}" type="presOf" srcId="{B1E17DC1-1E26-4D76-BDBF-A2469F0DDB88}" destId="{1C9A6B4F-781D-4DA7-9421-DC1AEE3914C3}" srcOrd="1" destOrd="0" presId="urn:microsoft.com/office/officeart/2005/8/layout/target3"/>
    <dgm:cxn modelId="{2CF9A54F-F8FD-451A-AB7D-A7A4FEAEDFB2}" type="presOf" srcId="{CFE1409D-F908-4F38-B25C-3D5BDFCAC425}" destId="{1D7CC246-972B-407B-823E-AC6BC3E9D746}" srcOrd="1" destOrd="0" presId="urn:microsoft.com/office/officeart/2005/8/layout/target3"/>
    <dgm:cxn modelId="{6E282EDD-574F-466D-8926-4B5864B9410C}" srcId="{43BB518B-2E65-4D27-B008-DC9CE5738947}" destId="{4BFCB811-691A-4DA4-B540-28D4028AE822}" srcOrd="1" destOrd="0" parTransId="{73EC370B-FC37-4BDF-9839-B7925D1703D4}" sibTransId="{C0CE1C9A-397F-48EF-99C8-4C21BA52439D}"/>
    <dgm:cxn modelId="{7585B915-C9C8-45F5-82CB-DE6DC7005870}" srcId="{43BB518B-2E65-4D27-B008-DC9CE5738947}" destId="{B6066920-B369-41EB-B2FC-4F59E5A5F04B}" srcOrd="7" destOrd="0" parTransId="{1319C16A-692C-4C0E-8EF9-606DD8227821}" sibTransId="{D7962EC4-84A0-4477-B64B-9845987ED11E}"/>
    <dgm:cxn modelId="{F6C9BD73-D9F7-494D-9C39-0BDE9A6C307D}" type="presOf" srcId="{3EC6DB23-4296-4C43-8AD3-FD3FAE266B62}" destId="{CB50E6EE-3344-490B-98B1-3707EE7DBB40}" srcOrd="1" destOrd="0" presId="urn:microsoft.com/office/officeart/2005/8/layout/target3"/>
    <dgm:cxn modelId="{BBE766E7-3E38-4604-A06C-7283F7EA400C}" srcId="{43BB518B-2E65-4D27-B008-DC9CE5738947}" destId="{3EC6DB23-4296-4C43-8AD3-FD3FAE266B62}" srcOrd="3" destOrd="0" parTransId="{662ADB56-F00D-4986-BC34-C6174C1175E3}" sibTransId="{3BA1900A-924C-4A0C-A7E9-8972B1223F20}"/>
    <dgm:cxn modelId="{16E2CB07-F552-4522-A98F-93C65F9B91E4}" type="presOf" srcId="{B0360FC2-B399-4689-9467-521165FBFB31}" destId="{0C10C19C-71E1-41C9-A4D8-FBFD446363E6}" srcOrd="0" destOrd="0" presId="urn:microsoft.com/office/officeart/2005/8/layout/target3"/>
    <dgm:cxn modelId="{386367EA-C623-4E18-A5E8-0A0D8C5968BA}" type="presOf" srcId="{EFC753E7-8ED2-4694-86F5-5C2CE854742D}" destId="{843F93A4-0E6D-46F2-84D0-CD79D56E4C4E}" srcOrd="1" destOrd="0" presId="urn:microsoft.com/office/officeart/2005/8/layout/target3"/>
    <dgm:cxn modelId="{C50DEAF5-B9D6-4767-B327-A50EA388692B}" type="presOf" srcId="{EFC753E7-8ED2-4694-86F5-5C2CE854742D}" destId="{C62FF8D5-C061-4B65-AFAB-612B92F33EC7}" srcOrd="0" destOrd="0" presId="urn:microsoft.com/office/officeart/2005/8/layout/target3"/>
    <dgm:cxn modelId="{DD0E54C0-9C4E-446F-B274-8B4A4AD6D5C6}" type="presOf" srcId="{43BB518B-2E65-4D27-B008-DC9CE5738947}" destId="{10B4077F-3A34-4E02-9355-B3DE9EF66B45}" srcOrd="0" destOrd="0" presId="urn:microsoft.com/office/officeart/2005/8/layout/target3"/>
    <dgm:cxn modelId="{2C5128E3-5383-4E2E-A23C-A6E565C2AC25}" srcId="{43BB518B-2E65-4D27-B008-DC9CE5738947}" destId="{EFC753E7-8ED2-4694-86F5-5C2CE854742D}" srcOrd="0" destOrd="0" parTransId="{0704A78F-C3D9-40B0-94DE-4C1FCD450E6E}" sibTransId="{A87659EF-280E-4B06-9799-E9E11C956548}"/>
    <dgm:cxn modelId="{7D79BC82-504B-4FDB-AEB9-C6EFD4FFE9EB}" srcId="{43BB518B-2E65-4D27-B008-DC9CE5738947}" destId="{B0360FC2-B399-4689-9467-521165FBFB31}" srcOrd="5" destOrd="0" parTransId="{49BDDE66-7B45-495A-9DE0-53E7E9AC61FF}" sibTransId="{9B429531-7734-495E-A10F-9AA223C26E90}"/>
    <dgm:cxn modelId="{040E615E-8D4D-42CA-834C-919617798C12}" type="presOf" srcId="{B0360FC2-B399-4689-9467-521165FBFB31}" destId="{BD60CB99-8CA5-451D-93A5-71CC7765D2A4}" srcOrd="1" destOrd="0" presId="urn:microsoft.com/office/officeart/2005/8/layout/target3"/>
    <dgm:cxn modelId="{C669C9D8-BA22-44AE-8941-62DFE5FC06FE}" type="presOf" srcId="{BE01D7A9-598B-4726-BC68-4903180E6E4F}" destId="{EBF04614-88C7-4007-8DA8-41DFDF608B2F}" srcOrd="1" destOrd="0" presId="urn:microsoft.com/office/officeart/2005/8/layout/target3"/>
    <dgm:cxn modelId="{A18AD90E-1495-40F5-B960-10ADAFF4FA6E}" type="presOf" srcId="{BE01D7A9-598B-4726-BC68-4903180E6E4F}" destId="{C69C5FA3-F0F7-4BC2-89A8-E8118953CE9A}" srcOrd="0" destOrd="0" presId="urn:microsoft.com/office/officeart/2005/8/layout/target3"/>
    <dgm:cxn modelId="{926DAD17-CC7E-4D44-9E72-5065BF156733}" type="presOf" srcId="{3EC6DB23-4296-4C43-8AD3-FD3FAE266B62}" destId="{39D5EBAB-629F-4CEC-9320-8CFDAA573A7A}" srcOrd="0" destOrd="0" presId="urn:microsoft.com/office/officeart/2005/8/layout/target3"/>
    <dgm:cxn modelId="{2E42951A-0BBE-4E35-B240-A2E16442C0EA}" type="presOf" srcId="{B1E17DC1-1E26-4D76-BDBF-A2469F0DDB88}" destId="{70AAA972-6D2A-4D25-88BF-A334A231A48D}" srcOrd="0" destOrd="0" presId="urn:microsoft.com/office/officeart/2005/8/layout/target3"/>
    <dgm:cxn modelId="{63C975B8-77A3-455C-A0B5-1E1F6D896971}" type="presParOf" srcId="{10B4077F-3A34-4E02-9355-B3DE9EF66B45}" destId="{1AFA5619-1FCF-4942-A250-7EDF62AE364E}" srcOrd="0" destOrd="0" presId="urn:microsoft.com/office/officeart/2005/8/layout/target3"/>
    <dgm:cxn modelId="{12A67DEF-56A0-45CE-A04C-2FA10197E92D}" type="presParOf" srcId="{10B4077F-3A34-4E02-9355-B3DE9EF66B45}" destId="{AE06933C-3AE0-426B-BA9D-13AA7DAE7ED0}" srcOrd="1" destOrd="0" presId="urn:microsoft.com/office/officeart/2005/8/layout/target3"/>
    <dgm:cxn modelId="{B7393EA0-FD7F-41BB-A5AF-6165512C29E7}" type="presParOf" srcId="{10B4077F-3A34-4E02-9355-B3DE9EF66B45}" destId="{C62FF8D5-C061-4B65-AFAB-612B92F33EC7}" srcOrd="2" destOrd="0" presId="urn:microsoft.com/office/officeart/2005/8/layout/target3"/>
    <dgm:cxn modelId="{302230CF-56BF-444A-BB66-5484C2F63AAE}" type="presParOf" srcId="{10B4077F-3A34-4E02-9355-B3DE9EF66B45}" destId="{0AC9CA15-8B9C-41AE-9F39-2A9C670E1D83}" srcOrd="3" destOrd="0" presId="urn:microsoft.com/office/officeart/2005/8/layout/target3"/>
    <dgm:cxn modelId="{F6A76333-72BC-444B-8BE1-6737871C11A4}" type="presParOf" srcId="{10B4077F-3A34-4E02-9355-B3DE9EF66B45}" destId="{0D5B6973-6446-4872-965D-F54A4D2E0BEB}" srcOrd="4" destOrd="0" presId="urn:microsoft.com/office/officeart/2005/8/layout/target3"/>
    <dgm:cxn modelId="{8F29CA8C-FC49-4F3E-B32D-341B447E6EAE}" type="presParOf" srcId="{10B4077F-3A34-4E02-9355-B3DE9EF66B45}" destId="{56159871-5C1A-4349-BEB3-B3E6B010E8E5}" srcOrd="5" destOrd="0" presId="urn:microsoft.com/office/officeart/2005/8/layout/target3"/>
    <dgm:cxn modelId="{7559AA53-1FA4-461F-88B6-670061E78FC8}" type="presParOf" srcId="{10B4077F-3A34-4E02-9355-B3DE9EF66B45}" destId="{1FD38BB5-F10A-4666-BF5B-D3A97A7A8235}" srcOrd="6" destOrd="0" presId="urn:microsoft.com/office/officeart/2005/8/layout/target3"/>
    <dgm:cxn modelId="{A29FB73C-D4DD-4038-8394-201B659D6694}" type="presParOf" srcId="{10B4077F-3A34-4E02-9355-B3DE9EF66B45}" destId="{375D58E2-09E4-4154-A98E-86FC42A1ECBC}" srcOrd="7" destOrd="0" presId="urn:microsoft.com/office/officeart/2005/8/layout/target3"/>
    <dgm:cxn modelId="{085F6781-128D-4967-BAC8-6568B0051150}" type="presParOf" srcId="{10B4077F-3A34-4E02-9355-B3DE9EF66B45}" destId="{70AAA972-6D2A-4D25-88BF-A334A231A48D}" srcOrd="8" destOrd="0" presId="urn:microsoft.com/office/officeart/2005/8/layout/target3"/>
    <dgm:cxn modelId="{813D7F71-BD98-47C6-A595-831711068E6E}" type="presParOf" srcId="{10B4077F-3A34-4E02-9355-B3DE9EF66B45}" destId="{B7BC54C8-780C-4E6B-AE85-B5C51BBE281C}" srcOrd="9" destOrd="0" presId="urn:microsoft.com/office/officeart/2005/8/layout/target3"/>
    <dgm:cxn modelId="{A81C98F1-AF83-454D-9110-DCD2FC1CA169}" type="presParOf" srcId="{10B4077F-3A34-4E02-9355-B3DE9EF66B45}" destId="{6363D128-1593-47C6-99C5-DA3CF5E61477}" srcOrd="10" destOrd="0" presId="urn:microsoft.com/office/officeart/2005/8/layout/target3"/>
    <dgm:cxn modelId="{6936137A-8887-4390-9D6E-EEE68C07F0CC}" type="presParOf" srcId="{10B4077F-3A34-4E02-9355-B3DE9EF66B45}" destId="{39D5EBAB-629F-4CEC-9320-8CFDAA573A7A}" srcOrd="11" destOrd="0" presId="urn:microsoft.com/office/officeart/2005/8/layout/target3"/>
    <dgm:cxn modelId="{7BB33324-B9D8-4CE2-9403-232D5C8A1514}" type="presParOf" srcId="{10B4077F-3A34-4E02-9355-B3DE9EF66B45}" destId="{5BE64A72-9011-4C7E-83C5-FF6C4D84DE91}" srcOrd="12" destOrd="0" presId="urn:microsoft.com/office/officeart/2005/8/layout/target3"/>
    <dgm:cxn modelId="{C2496756-DBE4-4915-9939-FCFBE3716432}" type="presParOf" srcId="{10B4077F-3A34-4E02-9355-B3DE9EF66B45}" destId="{1B26BC3A-BE89-4825-A9BF-B6E4F73EFFDF}" srcOrd="13" destOrd="0" presId="urn:microsoft.com/office/officeart/2005/8/layout/target3"/>
    <dgm:cxn modelId="{B837A13A-0239-430F-BD78-2A2565EDBAFC}" type="presParOf" srcId="{10B4077F-3A34-4E02-9355-B3DE9EF66B45}" destId="{C4FDFFD3-E6D2-4256-8F06-24940673DA89}" srcOrd="14" destOrd="0" presId="urn:microsoft.com/office/officeart/2005/8/layout/target3"/>
    <dgm:cxn modelId="{DDE65BC2-F714-4DAF-BDB1-F2713F88DB75}" type="presParOf" srcId="{10B4077F-3A34-4E02-9355-B3DE9EF66B45}" destId="{E74E969A-6576-418B-9792-203C35C0833F}" srcOrd="15" destOrd="0" presId="urn:microsoft.com/office/officeart/2005/8/layout/target3"/>
    <dgm:cxn modelId="{B075CA00-9D04-4DE1-BDD6-F6273107A7EF}" type="presParOf" srcId="{10B4077F-3A34-4E02-9355-B3DE9EF66B45}" destId="{B22CCF5F-40B3-4DE7-BE43-FFA7D9098409}" srcOrd="16" destOrd="0" presId="urn:microsoft.com/office/officeart/2005/8/layout/target3"/>
    <dgm:cxn modelId="{B4D8D9CD-6239-49C9-82EB-9F78841070C7}" type="presParOf" srcId="{10B4077F-3A34-4E02-9355-B3DE9EF66B45}" destId="{0C10C19C-71E1-41C9-A4D8-FBFD446363E6}" srcOrd="17" destOrd="0" presId="urn:microsoft.com/office/officeart/2005/8/layout/target3"/>
    <dgm:cxn modelId="{47B3010C-8481-49CD-83AB-26348127630B}" type="presParOf" srcId="{10B4077F-3A34-4E02-9355-B3DE9EF66B45}" destId="{132D2216-55CF-4323-A018-73AACF64376D}" srcOrd="18" destOrd="0" presId="urn:microsoft.com/office/officeart/2005/8/layout/target3"/>
    <dgm:cxn modelId="{D5D20FCA-9706-4456-8E70-A39695AA81F9}" type="presParOf" srcId="{10B4077F-3A34-4E02-9355-B3DE9EF66B45}" destId="{6B18A666-DB54-4504-8DB2-F4A198EB5B3D}" srcOrd="19" destOrd="0" presId="urn:microsoft.com/office/officeart/2005/8/layout/target3"/>
    <dgm:cxn modelId="{56B95019-8ED4-4947-A255-28F50253FDF2}" type="presParOf" srcId="{10B4077F-3A34-4E02-9355-B3DE9EF66B45}" destId="{C69C5FA3-F0F7-4BC2-89A8-E8118953CE9A}" srcOrd="20" destOrd="0" presId="urn:microsoft.com/office/officeart/2005/8/layout/target3"/>
    <dgm:cxn modelId="{DEE3BA1C-E45A-4B4B-8CA7-79FD58A01950}" type="presParOf" srcId="{10B4077F-3A34-4E02-9355-B3DE9EF66B45}" destId="{843F93A4-0E6D-46F2-84D0-CD79D56E4C4E}" srcOrd="21" destOrd="0" presId="urn:microsoft.com/office/officeart/2005/8/layout/target3"/>
    <dgm:cxn modelId="{8BCE813A-EECE-492E-928E-2070ED412AB8}" type="presParOf" srcId="{10B4077F-3A34-4E02-9355-B3DE9EF66B45}" destId="{3E8064F6-43E1-4651-AAFA-0EE58A5DC65D}" srcOrd="22" destOrd="0" presId="urn:microsoft.com/office/officeart/2005/8/layout/target3"/>
    <dgm:cxn modelId="{AC3105AA-182A-4A77-B416-D190B33F7447}" type="presParOf" srcId="{10B4077F-3A34-4E02-9355-B3DE9EF66B45}" destId="{1C9A6B4F-781D-4DA7-9421-DC1AEE3914C3}" srcOrd="23" destOrd="0" presId="urn:microsoft.com/office/officeart/2005/8/layout/target3"/>
    <dgm:cxn modelId="{7265356B-510A-43A5-9A32-085431F05A3E}" type="presParOf" srcId="{10B4077F-3A34-4E02-9355-B3DE9EF66B45}" destId="{CB50E6EE-3344-490B-98B1-3707EE7DBB40}" srcOrd="24" destOrd="0" presId="urn:microsoft.com/office/officeart/2005/8/layout/target3"/>
    <dgm:cxn modelId="{F31DBE5E-1022-4A70-B816-A9DBEBE6C216}" type="presParOf" srcId="{10B4077F-3A34-4E02-9355-B3DE9EF66B45}" destId="{1D7CC246-972B-407B-823E-AC6BC3E9D746}" srcOrd="25" destOrd="0" presId="urn:microsoft.com/office/officeart/2005/8/layout/target3"/>
    <dgm:cxn modelId="{83775915-7FCB-4471-9F21-78BC7A3729FF}" type="presParOf" srcId="{10B4077F-3A34-4E02-9355-B3DE9EF66B45}" destId="{BD60CB99-8CA5-451D-93A5-71CC7765D2A4}" srcOrd="26" destOrd="0" presId="urn:microsoft.com/office/officeart/2005/8/layout/target3"/>
    <dgm:cxn modelId="{3D061716-4A23-4D09-8369-763046BF8730}" type="presParOf" srcId="{10B4077F-3A34-4E02-9355-B3DE9EF66B45}" destId="{EBF04614-88C7-4007-8DA8-41DFDF608B2F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300DCE-02A9-47AD-B7FE-EA88FD7B870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0D0F6D-C618-4E61-B3ED-79D61FFC065C}">
      <dgm:prSet phldrT="[Текст]" custT="1"/>
      <dgm:spPr/>
      <dgm:t>
        <a:bodyPr/>
        <a:lstStyle/>
        <a:p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Тьюторское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сопровождение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3852AF-A7B5-42A9-9A69-1BDF93F91CB9}" type="parTrans" cxnId="{1F07DAF3-9458-4E92-A2FF-7E522DFCE3E9}">
      <dgm:prSet/>
      <dgm:spPr/>
      <dgm:t>
        <a:bodyPr/>
        <a:lstStyle/>
        <a:p>
          <a:endParaRPr lang="ru-RU" sz="1800"/>
        </a:p>
      </dgm:t>
    </dgm:pt>
    <dgm:pt modelId="{77078051-9AFE-4CDE-B5DC-4FA1C05FF807}" type="sibTrans" cxnId="{1F07DAF3-9458-4E92-A2FF-7E522DFCE3E9}">
      <dgm:prSet/>
      <dgm:spPr/>
      <dgm:t>
        <a:bodyPr/>
        <a:lstStyle/>
        <a:p>
          <a:endParaRPr lang="ru-RU" sz="1800"/>
        </a:p>
      </dgm:t>
    </dgm:pt>
    <dgm:pt modelId="{106A11E6-745B-4E5C-8D04-6485A87C7E0D}">
      <dgm:prSet phldrT="[Текст]" custT="1"/>
      <dgm:spPr/>
      <dgm:t>
        <a:bodyPr/>
        <a:lstStyle/>
        <a:p>
          <a:r>
            <a:rPr lang="ru-RU" sz="1600" dirty="0" smtClean="0"/>
            <a:t>25 педагогов, </a:t>
          </a:r>
          <a:r>
            <a:rPr lang="ru-RU" sz="1600" dirty="0" smtClean="0"/>
            <a:t>руководителей </a:t>
          </a:r>
          <a:r>
            <a:rPr lang="ru-RU" sz="1600" dirty="0" smtClean="0"/>
            <a:t>программ ДОД для детей с </a:t>
          </a:r>
          <a:r>
            <a:rPr lang="ru-RU" sz="1600" dirty="0" smtClean="0"/>
            <a:t>ОВЗ + 6 </a:t>
          </a:r>
          <a:r>
            <a:rPr lang="ru-RU" sz="1600" dirty="0" err="1" smtClean="0"/>
            <a:t>тьюторов</a:t>
          </a:r>
          <a:endParaRPr lang="ru-RU" sz="1600" dirty="0"/>
        </a:p>
      </dgm:t>
    </dgm:pt>
    <dgm:pt modelId="{3447B76C-6451-463F-AEA4-A26703A28E5D}" type="parTrans" cxnId="{68D022FE-C3F7-4A76-B08D-3AA3EEEC4367}">
      <dgm:prSet/>
      <dgm:spPr/>
      <dgm:t>
        <a:bodyPr/>
        <a:lstStyle/>
        <a:p>
          <a:endParaRPr lang="ru-RU" sz="1800"/>
        </a:p>
      </dgm:t>
    </dgm:pt>
    <dgm:pt modelId="{E3779622-2A21-4EC1-9BBE-603A6261CFF0}" type="sibTrans" cxnId="{68D022FE-C3F7-4A76-B08D-3AA3EEEC4367}">
      <dgm:prSet/>
      <dgm:spPr/>
      <dgm:t>
        <a:bodyPr/>
        <a:lstStyle/>
        <a:p>
          <a:endParaRPr lang="ru-RU" sz="1800"/>
        </a:p>
      </dgm:t>
    </dgm:pt>
    <dgm:pt modelId="{44B0F17B-0DB1-4A58-A10B-02C95DDC658C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Серия семинаров /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вебинаров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2D07DC-2C0A-49A2-AADA-EE18343F2BDA}" type="parTrans" cxnId="{81C2E4DF-86E5-460A-AA57-261DB73FED33}">
      <dgm:prSet/>
      <dgm:spPr/>
      <dgm:t>
        <a:bodyPr/>
        <a:lstStyle/>
        <a:p>
          <a:endParaRPr lang="ru-RU" sz="1800"/>
        </a:p>
      </dgm:t>
    </dgm:pt>
    <dgm:pt modelId="{334EC751-A31D-489A-85DA-033825C59E22}" type="sibTrans" cxnId="{81C2E4DF-86E5-460A-AA57-261DB73FED33}">
      <dgm:prSet/>
      <dgm:spPr/>
      <dgm:t>
        <a:bodyPr/>
        <a:lstStyle/>
        <a:p>
          <a:endParaRPr lang="ru-RU" sz="1800"/>
        </a:p>
      </dgm:t>
    </dgm:pt>
    <dgm:pt modelId="{1DF25848-89C9-4A47-84BC-78E0185A0A88}">
      <dgm:prSet phldrT="[Текст]" custT="1"/>
      <dgm:spPr/>
      <dgm:t>
        <a:bodyPr/>
        <a:lstStyle/>
        <a:p>
          <a:r>
            <a:rPr lang="ru-RU" sz="1800" dirty="0" smtClean="0"/>
            <a:t>2 семинара, 119 участников</a:t>
          </a:r>
          <a:endParaRPr lang="ru-RU" sz="1800" dirty="0"/>
        </a:p>
      </dgm:t>
    </dgm:pt>
    <dgm:pt modelId="{2EE8F469-EE9D-492C-9B2E-51D60ED61E4B}" type="parTrans" cxnId="{70E0F36C-3D9D-4CE0-A2DB-8CA5B5FA54EF}">
      <dgm:prSet/>
      <dgm:spPr/>
      <dgm:t>
        <a:bodyPr/>
        <a:lstStyle/>
        <a:p>
          <a:endParaRPr lang="ru-RU" sz="1800"/>
        </a:p>
      </dgm:t>
    </dgm:pt>
    <dgm:pt modelId="{6EDF435E-11E4-48B0-B2D3-64F7B07DDE1F}" type="sibTrans" cxnId="{70E0F36C-3D9D-4CE0-A2DB-8CA5B5FA54EF}">
      <dgm:prSet/>
      <dgm:spPr/>
      <dgm:t>
        <a:bodyPr/>
        <a:lstStyle/>
        <a:p>
          <a:endParaRPr lang="ru-RU" sz="1800"/>
        </a:p>
      </dgm:t>
    </dgm:pt>
    <dgm:pt modelId="{D25DF4AE-51DF-4ED5-9A25-284FD7A7D191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Заседания рабочей группы проекта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B33334-CB40-408A-A956-7CC6F7D50614}" type="parTrans" cxnId="{24C4E2F2-36C4-4254-9B0C-5DA478271B00}">
      <dgm:prSet/>
      <dgm:spPr/>
      <dgm:t>
        <a:bodyPr/>
        <a:lstStyle/>
        <a:p>
          <a:endParaRPr lang="ru-RU" sz="1800"/>
        </a:p>
      </dgm:t>
    </dgm:pt>
    <dgm:pt modelId="{F6752B7A-8A87-4E5E-B3FE-079D5BB7A16E}" type="sibTrans" cxnId="{24C4E2F2-36C4-4254-9B0C-5DA478271B00}">
      <dgm:prSet/>
      <dgm:spPr/>
      <dgm:t>
        <a:bodyPr/>
        <a:lstStyle/>
        <a:p>
          <a:endParaRPr lang="ru-RU" sz="1800"/>
        </a:p>
      </dgm:t>
    </dgm:pt>
    <dgm:pt modelId="{A4609438-64CA-4B4A-B534-55356F0B0938}">
      <dgm:prSet phldrT="[Текст]" custT="1"/>
      <dgm:spPr/>
      <dgm:t>
        <a:bodyPr/>
        <a:lstStyle/>
        <a:p>
          <a:r>
            <a:rPr lang="ru-RU" sz="1800" dirty="0" smtClean="0"/>
            <a:t> 5 заседаний</a:t>
          </a:r>
          <a:endParaRPr lang="ru-RU" sz="1800" dirty="0"/>
        </a:p>
      </dgm:t>
    </dgm:pt>
    <dgm:pt modelId="{3F64016F-36E3-45D8-AAA5-E20BBE7714B9}" type="parTrans" cxnId="{D8E74979-E6BA-4DC1-9FF5-9E9100A308E5}">
      <dgm:prSet/>
      <dgm:spPr/>
      <dgm:t>
        <a:bodyPr/>
        <a:lstStyle/>
        <a:p>
          <a:endParaRPr lang="ru-RU" sz="1800"/>
        </a:p>
      </dgm:t>
    </dgm:pt>
    <dgm:pt modelId="{95FFF79A-C901-4F5E-9922-D916F80FBCEE}" type="sibTrans" cxnId="{D8E74979-E6BA-4DC1-9FF5-9E9100A308E5}">
      <dgm:prSet/>
      <dgm:spPr/>
      <dgm:t>
        <a:bodyPr/>
        <a:lstStyle/>
        <a:p>
          <a:endParaRPr lang="ru-RU" sz="1800"/>
        </a:p>
      </dgm:t>
    </dgm:pt>
    <dgm:pt modelId="{8E7024C2-8191-4710-AA20-84BF1F14BBA4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исследования доступности 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ДОД 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детей с ОВЗ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EDCBB-1166-4EF3-9FB3-B1C613FDDDEC}" type="parTrans" cxnId="{2DA93D49-BDA9-48F4-9DCE-C310A56F8218}">
      <dgm:prSet/>
      <dgm:spPr/>
      <dgm:t>
        <a:bodyPr/>
        <a:lstStyle/>
        <a:p>
          <a:endParaRPr lang="ru-RU" sz="1800"/>
        </a:p>
      </dgm:t>
    </dgm:pt>
    <dgm:pt modelId="{9C2AFA99-99B9-44E4-8D52-C3229462516F}" type="sibTrans" cxnId="{2DA93D49-BDA9-48F4-9DCE-C310A56F8218}">
      <dgm:prSet/>
      <dgm:spPr/>
      <dgm:t>
        <a:bodyPr/>
        <a:lstStyle/>
        <a:p>
          <a:endParaRPr lang="ru-RU" sz="1800"/>
        </a:p>
      </dgm:t>
    </dgm:pt>
    <dgm:pt modelId="{BB98891B-02DA-4B14-8811-55BA7EB009B3}" type="pres">
      <dgm:prSet presAssocID="{1C300DCE-02A9-47AD-B7FE-EA88FD7B870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F8CE81-5420-4651-A70C-7F69E490629F}" type="pres">
      <dgm:prSet presAssocID="{8E7024C2-8191-4710-AA20-84BF1F14BBA4}" presName="circle1" presStyleLbl="node1" presStyleIdx="0" presStyleCnt="4"/>
      <dgm:spPr/>
    </dgm:pt>
    <dgm:pt modelId="{B3ECF195-9494-4D54-98D1-6ECF914BDCC3}" type="pres">
      <dgm:prSet presAssocID="{8E7024C2-8191-4710-AA20-84BF1F14BBA4}" presName="space" presStyleCnt="0"/>
      <dgm:spPr/>
    </dgm:pt>
    <dgm:pt modelId="{17208132-0993-4D22-8903-97B8C9190F95}" type="pres">
      <dgm:prSet presAssocID="{8E7024C2-8191-4710-AA20-84BF1F14BBA4}" presName="rect1" presStyleLbl="alignAcc1" presStyleIdx="0" presStyleCnt="4" custLinFactNeighborX="651" custLinFactNeighborY="87"/>
      <dgm:spPr/>
      <dgm:t>
        <a:bodyPr/>
        <a:lstStyle/>
        <a:p>
          <a:endParaRPr lang="ru-RU"/>
        </a:p>
      </dgm:t>
    </dgm:pt>
    <dgm:pt modelId="{C5F43752-49C5-4A16-9E98-3B1E7E275E0C}" type="pres">
      <dgm:prSet presAssocID="{A50D0F6D-C618-4E61-B3ED-79D61FFC065C}" presName="vertSpace2" presStyleLbl="node1" presStyleIdx="0" presStyleCnt="4"/>
      <dgm:spPr/>
    </dgm:pt>
    <dgm:pt modelId="{2750B1EE-9782-483A-BD7E-C6A0B34BBB48}" type="pres">
      <dgm:prSet presAssocID="{A50D0F6D-C618-4E61-B3ED-79D61FFC065C}" presName="circle2" presStyleLbl="node1" presStyleIdx="1" presStyleCnt="4"/>
      <dgm:spPr/>
    </dgm:pt>
    <dgm:pt modelId="{88DFDEC7-C633-49C3-8007-68AA0127EDF4}" type="pres">
      <dgm:prSet presAssocID="{A50D0F6D-C618-4E61-B3ED-79D61FFC065C}" presName="rect2" presStyleLbl="alignAcc1" presStyleIdx="1" presStyleCnt="4"/>
      <dgm:spPr/>
      <dgm:t>
        <a:bodyPr/>
        <a:lstStyle/>
        <a:p>
          <a:endParaRPr lang="ru-RU"/>
        </a:p>
      </dgm:t>
    </dgm:pt>
    <dgm:pt modelId="{0A99DB09-09B0-4CCA-923D-2C57B34A0132}" type="pres">
      <dgm:prSet presAssocID="{44B0F17B-0DB1-4A58-A10B-02C95DDC658C}" presName="vertSpace3" presStyleLbl="node1" presStyleIdx="1" presStyleCnt="4"/>
      <dgm:spPr/>
    </dgm:pt>
    <dgm:pt modelId="{3B7751CD-3EF6-4DD1-B519-01AEE804E58B}" type="pres">
      <dgm:prSet presAssocID="{44B0F17B-0DB1-4A58-A10B-02C95DDC658C}" presName="circle3" presStyleLbl="node1" presStyleIdx="2" presStyleCnt="4"/>
      <dgm:spPr/>
    </dgm:pt>
    <dgm:pt modelId="{6013306A-62C2-4030-A99D-90C6236B7E91}" type="pres">
      <dgm:prSet presAssocID="{44B0F17B-0DB1-4A58-A10B-02C95DDC658C}" presName="rect3" presStyleLbl="alignAcc1" presStyleIdx="2" presStyleCnt="4"/>
      <dgm:spPr/>
      <dgm:t>
        <a:bodyPr/>
        <a:lstStyle/>
        <a:p>
          <a:endParaRPr lang="ru-RU"/>
        </a:p>
      </dgm:t>
    </dgm:pt>
    <dgm:pt modelId="{7541925D-CD92-462D-9D67-D428CFB52019}" type="pres">
      <dgm:prSet presAssocID="{D25DF4AE-51DF-4ED5-9A25-284FD7A7D191}" presName="vertSpace4" presStyleLbl="node1" presStyleIdx="2" presStyleCnt="4"/>
      <dgm:spPr/>
    </dgm:pt>
    <dgm:pt modelId="{7950466D-C3DC-4EAB-BC8C-938749152BD4}" type="pres">
      <dgm:prSet presAssocID="{D25DF4AE-51DF-4ED5-9A25-284FD7A7D191}" presName="circle4" presStyleLbl="node1" presStyleIdx="3" presStyleCnt="4"/>
      <dgm:spPr/>
    </dgm:pt>
    <dgm:pt modelId="{33A9F4D2-7438-422C-BD34-AAA4B03A2255}" type="pres">
      <dgm:prSet presAssocID="{D25DF4AE-51DF-4ED5-9A25-284FD7A7D191}" presName="rect4" presStyleLbl="alignAcc1" presStyleIdx="3" presStyleCnt="4"/>
      <dgm:spPr/>
      <dgm:t>
        <a:bodyPr/>
        <a:lstStyle/>
        <a:p>
          <a:endParaRPr lang="ru-RU"/>
        </a:p>
      </dgm:t>
    </dgm:pt>
    <dgm:pt modelId="{3264A904-C209-4106-A942-41E9D9BCE9EF}" type="pres">
      <dgm:prSet presAssocID="{8E7024C2-8191-4710-AA20-84BF1F14BBA4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07E5B-30BB-4BD0-A7F1-D3342BDDF825}" type="pres">
      <dgm:prSet presAssocID="{8E7024C2-8191-4710-AA20-84BF1F14BBA4}" presName="rect1ChTx" presStyleLbl="alignAcc1" presStyleIdx="3" presStyleCnt="4">
        <dgm:presLayoutVars>
          <dgm:bulletEnabled val="1"/>
        </dgm:presLayoutVars>
      </dgm:prSet>
      <dgm:spPr/>
    </dgm:pt>
    <dgm:pt modelId="{AB2EB3D7-63DE-45E0-BCD6-7E05CA15BC86}" type="pres">
      <dgm:prSet presAssocID="{A50D0F6D-C618-4E61-B3ED-79D61FFC065C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B87C4-4CFB-4571-BA59-B44E9E1AA2C1}" type="pres">
      <dgm:prSet presAssocID="{A50D0F6D-C618-4E61-B3ED-79D61FFC065C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19D14-2FA5-46FE-8FD7-CFB5442E473D}" type="pres">
      <dgm:prSet presAssocID="{44B0F17B-0DB1-4A58-A10B-02C95DDC658C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00D76-C66F-4701-AF87-8BACB0D0E752}" type="pres">
      <dgm:prSet presAssocID="{44B0F17B-0DB1-4A58-A10B-02C95DDC658C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2D7D4-10B8-4F89-9EF6-0267B71CF7D7}" type="pres">
      <dgm:prSet presAssocID="{D25DF4AE-51DF-4ED5-9A25-284FD7A7D191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29974-B582-4900-ADBB-85ED75C12CD1}" type="pres">
      <dgm:prSet presAssocID="{D25DF4AE-51DF-4ED5-9A25-284FD7A7D191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58A9DE-1CAF-489D-825F-F1D3C352984B}" type="presOf" srcId="{D25DF4AE-51DF-4ED5-9A25-284FD7A7D191}" destId="{33A9F4D2-7438-422C-BD34-AAA4B03A2255}" srcOrd="0" destOrd="0" presId="urn:microsoft.com/office/officeart/2005/8/layout/target3"/>
    <dgm:cxn modelId="{81612417-40A9-4E96-8AB8-5B6D34E6054E}" type="presOf" srcId="{44B0F17B-0DB1-4A58-A10B-02C95DDC658C}" destId="{6013306A-62C2-4030-A99D-90C6236B7E91}" srcOrd="0" destOrd="0" presId="urn:microsoft.com/office/officeart/2005/8/layout/target3"/>
    <dgm:cxn modelId="{9AC7EC16-D2C7-4667-B666-85C557558752}" type="presOf" srcId="{A50D0F6D-C618-4E61-B3ED-79D61FFC065C}" destId="{AB2EB3D7-63DE-45E0-BCD6-7E05CA15BC86}" srcOrd="1" destOrd="0" presId="urn:microsoft.com/office/officeart/2005/8/layout/target3"/>
    <dgm:cxn modelId="{A5FEC0AB-5B21-430E-8C98-6078D510F7A1}" type="presOf" srcId="{D25DF4AE-51DF-4ED5-9A25-284FD7A7D191}" destId="{8412D7D4-10B8-4F89-9EF6-0267B71CF7D7}" srcOrd="1" destOrd="0" presId="urn:microsoft.com/office/officeart/2005/8/layout/target3"/>
    <dgm:cxn modelId="{2DA93D49-BDA9-48F4-9DCE-C310A56F8218}" srcId="{1C300DCE-02A9-47AD-B7FE-EA88FD7B8702}" destId="{8E7024C2-8191-4710-AA20-84BF1F14BBA4}" srcOrd="0" destOrd="0" parTransId="{A20EDCBB-1166-4EF3-9FB3-B1C613FDDDEC}" sibTransId="{9C2AFA99-99B9-44E4-8D52-C3229462516F}"/>
    <dgm:cxn modelId="{68D022FE-C3F7-4A76-B08D-3AA3EEEC4367}" srcId="{A50D0F6D-C618-4E61-B3ED-79D61FFC065C}" destId="{106A11E6-745B-4E5C-8D04-6485A87C7E0D}" srcOrd="0" destOrd="0" parTransId="{3447B76C-6451-463F-AEA4-A26703A28E5D}" sibTransId="{E3779622-2A21-4EC1-9BBE-603A6261CFF0}"/>
    <dgm:cxn modelId="{A9B6B3AA-8E38-4ED8-BB3E-134C7B0D8324}" type="presOf" srcId="{8E7024C2-8191-4710-AA20-84BF1F14BBA4}" destId="{3264A904-C209-4106-A942-41E9D9BCE9EF}" srcOrd="1" destOrd="0" presId="urn:microsoft.com/office/officeart/2005/8/layout/target3"/>
    <dgm:cxn modelId="{DD095490-2B08-4972-B46A-1985FA2DE90D}" type="presOf" srcId="{A4609438-64CA-4B4A-B534-55356F0B0938}" destId="{39C29974-B582-4900-ADBB-85ED75C12CD1}" srcOrd="0" destOrd="0" presId="urn:microsoft.com/office/officeart/2005/8/layout/target3"/>
    <dgm:cxn modelId="{4A526C45-0F43-4A8D-8570-79D850DC33F4}" type="presOf" srcId="{44B0F17B-0DB1-4A58-A10B-02C95DDC658C}" destId="{1F319D14-2FA5-46FE-8FD7-CFB5442E473D}" srcOrd="1" destOrd="0" presId="urn:microsoft.com/office/officeart/2005/8/layout/target3"/>
    <dgm:cxn modelId="{24C4E2F2-36C4-4254-9B0C-5DA478271B00}" srcId="{1C300DCE-02A9-47AD-B7FE-EA88FD7B8702}" destId="{D25DF4AE-51DF-4ED5-9A25-284FD7A7D191}" srcOrd="3" destOrd="0" parTransId="{FFB33334-CB40-408A-A956-7CC6F7D50614}" sibTransId="{F6752B7A-8A87-4E5E-B3FE-079D5BB7A16E}"/>
    <dgm:cxn modelId="{70E0F36C-3D9D-4CE0-A2DB-8CA5B5FA54EF}" srcId="{44B0F17B-0DB1-4A58-A10B-02C95DDC658C}" destId="{1DF25848-89C9-4A47-84BC-78E0185A0A88}" srcOrd="0" destOrd="0" parTransId="{2EE8F469-EE9D-492C-9B2E-51D60ED61E4B}" sibTransId="{6EDF435E-11E4-48B0-B2D3-64F7B07DDE1F}"/>
    <dgm:cxn modelId="{81C2E4DF-86E5-460A-AA57-261DB73FED33}" srcId="{1C300DCE-02A9-47AD-B7FE-EA88FD7B8702}" destId="{44B0F17B-0DB1-4A58-A10B-02C95DDC658C}" srcOrd="2" destOrd="0" parTransId="{DD2D07DC-2C0A-49A2-AADA-EE18343F2BDA}" sibTransId="{334EC751-A31D-489A-85DA-033825C59E22}"/>
    <dgm:cxn modelId="{3D54A725-6AEC-42D7-890F-DD6F92A8864E}" type="presOf" srcId="{106A11E6-745B-4E5C-8D04-6485A87C7E0D}" destId="{1E5B87C4-4CFB-4571-BA59-B44E9E1AA2C1}" srcOrd="0" destOrd="0" presId="urn:microsoft.com/office/officeart/2005/8/layout/target3"/>
    <dgm:cxn modelId="{A376B644-8041-45B0-8542-48BB47D7F6FE}" type="presOf" srcId="{A50D0F6D-C618-4E61-B3ED-79D61FFC065C}" destId="{88DFDEC7-C633-49C3-8007-68AA0127EDF4}" srcOrd="0" destOrd="0" presId="urn:microsoft.com/office/officeart/2005/8/layout/target3"/>
    <dgm:cxn modelId="{FF3F1DCB-BD4C-49DC-B3C4-F3C3D86B4884}" type="presOf" srcId="{1DF25848-89C9-4A47-84BC-78E0185A0A88}" destId="{2D800D76-C66F-4701-AF87-8BACB0D0E752}" srcOrd="0" destOrd="0" presId="urn:microsoft.com/office/officeart/2005/8/layout/target3"/>
    <dgm:cxn modelId="{9D6B3528-A820-47C2-922C-9D91C02617CC}" type="presOf" srcId="{8E7024C2-8191-4710-AA20-84BF1F14BBA4}" destId="{17208132-0993-4D22-8903-97B8C9190F95}" srcOrd="0" destOrd="0" presId="urn:microsoft.com/office/officeart/2005/8/layout/target3"/>
    <dgm:cxn modelId="{C8519366-357E-498C-A546-85245F0B9B1B}" type="presOf" srcId="{1C300DCE-02A9-47AD-B7FE-EA88FD7B8702}" destId="{BB98891B-02DA-4B14-8811-55BA7EB009B3}" srcOrd="0" destOrd="0" presId="urn:microsoft.com/office/officeart/2005/8/layout/target3"/>
    <dgm:cxn modelId="{1F07DAF3-9458-4E92-A2FF-7E522DFCE3E9}" srcId="{1C300DCE-02A9-47AD-B7FE-EA88FD7B8702}" destId="{A50D0F6D-C618-4E61-B3ED-79D61FFC065C}" srcOrd="1" destOrd="0" parTransId="{9B3852AF-A7B5-42A9-9A69-1BDF93F91CB9}" sibTransId="{77078051-9AFE-4CDE-B5DC-4FA1C05FF807}"/>
    <dgm:cxn modelId="{D8E74979-E6BA-4DC1-9FF5-9E9100A308E5}" srcId="{D25DF4AE-51DF-4ED5-9A25-284FD7A7D191}" destId="{A4609438-64CA-4B4A-B534-55356F0B0938}" srcOrd="0" destOrd="0" parTransId="{3F64016F-36E3-45D8-AAA5-E20BBE7714B9}" sibTransId="{95FFF79A-C901-4F5E-9922-D916F80FBCEE}"/>
    <dgm:cxn modelId="{A1FAF0A4-47C3-4122-B1C1-E763602B75E1}" type="presParOf" srcId="{BB98891B-02DA-4B14-8811-55BA7EB009B3}" destId="{DBF8CE81-5420-4651-A70C-7F69E490629F}" srcOrd="0" destOrd="0" presId="urn:microsoft.com/office/officeart/2005/8/layout/target3"/>
    <dgm:cxn modelId="{433005F7-D904-4C60-9BB6-06B9B8DCD1AF}" type="presParOf" srcId="{BB98891B-02DA-4B14-8811-55BA7EB009B3}" destId="{B3ECF195-9494-4D54-98D1-6ECF914BDCC3}" srcOrd="1" destOrd="0" presId="urn:microsoft.com/office/officeart/2005/8/layout/target3"/>
    <dgm:cxn modelId="{10A468AB-D7AA-45DA-8125-16344C33756B}" type="presParOf" srcId="{BB98891B-02DA-4B14-8811-55BA7EB009B3}" destId="{17208132-0993-4D22-8903-97B8C9190F95}" srcOrd="2" destOrd="0" presId="urn:microsoft.com/office/officeart/2005/8/layout/target3"/>
    <dgm:cxn modelId="{7B492FF5-2707-4496-9B46-D5B68C982D5B}" type="presParOf" srcId="{BB98891B-02DA-4B14-8811-55BA7EB009B3}" destId="{C5F43752-49C5-4A16-9E98-3B1E7E275E0C}" srcOrd="3" destOrd="0" presId="urn:microsoft.com/office/officeart/2005/8/layout/target3"/>
    <dgm:cxn modelId="{B9E3FF53-C554-4588-B291-885912B39CC8}" type="presParOf" srcId="{BB98891B-02DA-4B14-8811-55BA7EB009B3}" destId="{2750B1EE-9782-483A-BD7E-C6A0B34BBB48}" srcOrd="4" destOrd="0" presId="urn:microsoft.com/office/officeart/2005/8/layout/target3"/>
    <dgm:cxn modelId="{423ED830-D179-4053-A24F-F0AAE28201E1}" type="presParOf" srcId="{BB98891B-02DA-4B14-8811-55BA7EB009B3}" destId="{88DFDEC7-C633-49C3-8007-68AA0127EDF4}" srcOrd="5" destOrd="0" presId="urn:microsoft.com/office/officeart/2005/8/layout/target3"/>
    <dgm:cxn modelId="{03A64ACC-64C9-43EE-B403-6C6DEB7F2D50}" type="presParOf" srcId="{BB98891B-02DA-4B14-8811-55BA7EB009B3}" destId="{0A99DB09-09B0-4CCA-923D-2C57B34A0132}" srcOrd="6" destOrd="0" presId="urn:microsoft.com/office/officeart/2005/8/layout/target3"/>
    <dgm:cxn modelId="{CF1036AC-4849-46B0-9CBE-1CC3DB525773}" type="presParOf" srcId="{BB98891B-02DA-4B14-8811-55BA7EB009B3}" destId="{3B7751CD-3EF6-4DD1-B519-01AEE804E58B}" srcOrd="7" destOrd="0" presId="urn:microsoft.com/office/officeart/2005/8/layout/target3"/>
    <dgm:cxn modelId="{D1DFCC78-D8B2-4388-BDCC-B97366E6988C}" type="presParOf" srcId="{BB98891B-02DA-4B14-8811-55BA7EB009B3}" destId="{6013306A-62C2-4030-A99D-90C6236B7E91}" srcOrd="8" destOrd="0" presId="urn:microsoft.com/office/officeart/2005/8/layout/target3"/>
    <dgm:cxn modelId="{5745B3B9-A1B9-42A9-94C0-C8FBDA18C45B}" type="presParOf" srcId="{BB98891B-02DA-4B14-8811-55BA7EB009B3}" destId="{7541925D-CD92-462D-9D67-D428CFB52019}" srcOrd="9" destOrd="0" presId="urn:microsoft.com/office/officeart/2005/8/layout/target3"/>
    <dgm:cxn modelId="{62D6A21A-460D-4786-AE89-9EF3866B74C1}" type="presParOf" srcId="{BB98891B-02DA-4B14-8811-55BA7EB009B3}" destId="{7950466D-C3DC-4EAB-BC8C-938749152BD4}" srcOrd="10" destOrd="0" presId="urn:microsoft.com/office/officeart/2005/8/layout/target3"/>
    <dgm:cxn modelId="{C392C3AB-CCE4-4BAF-B91D-57A8BDC30AB9}" type="presParOf" srcId="{BB98891B-02DA-4B14-8811-55BA7EB009B3}" destId="{33A9F4D2-7438-422C-BD34-AAA4B03A2255}" srcOrd="11" destOrd="0" presId="urn:microsoft.com/office/officeart/2005/8/layout/target3"/>
    <dgm:cxn modelId="{DC0E9D69-057A-4115-9B0D-D36E6D06477B}" type="presParOf" srcId="{BB98891B-02DA-4B14-8811-55BA7EB009B3}" destId="{3264A904-C209-4106-A942-41E9D9BCE9EF}" srcOrd="12" destOrd="0" presId="urn:microsoft.com/office/officeart/2005/8/layout/target3"/>
    <dgm:cxn modelId="{1407F21F-E8D2-4173-BACD-4A60D9CA1D4B}" type="presParOf" srcId="{BB98891B-02DA-4B14-8811-55BA7EB009B3}" destId="{61307E5B-30BB-4BD0-A7F1-D3342BDDF825}" srcOrd="13" destOrd="0" presId="urn:microsoft.com/office/officeart/2005/8/layout/target3"/>
    <dgm:cxn modelId="{2966670F-5737-45CE-8D92-8646FE50B54B}" type="presParOf" srcId="{BB98891B-02DA-4B14-8811-55BA7EB009B3}" destId="{AB2EB3D7-63DE-45E0-BCD6-7E05CA15BC86}" srcOrd="14" destOrd="0" presId="urn:microsoft.com/office/officeart/2005/8/layout/target3"/>
    <dgm:cxn modelId="{3A834C4A-37C5-4D1D-A135-C289DD5CBE87}" type="presParOf" srcId="{BB98891B-02DA-4B14-8811-55BA7EB009B3}" destId="{1E5B87C4-4CFB-4571-BA59-B44E9E1AA2C1}" srcOrd="15" destOrd="0" presId="urn:microsoft.com/office/officeart/2005/8/layout/target3"/>
    <dgm:cxn modelId="{6C0485A3-9224-4376-98A3-4192AA2F7036}" type="presParOf" srcId="{BB98891B-02DA-4B14-8811-55BA7EB009B3}" destId="{1F319D14-2FA5-46FE-8FD7-CFB5442E473D}" srcOrd="16" destOrd="0" presId="urn:microsoft.com/office/officeart/2005/8/layout/target3"/>
    <dgm:cxn modelId="{F9994FA7-6985-47C7-9976-56D1FA1D5A05}" type="presParOf" srcId="{BB98891B-02DA-4B14-8811-55BA7EB009B3}" destId="{2D800D76-C66F-4701-AF87-8BACB0D0E752}" srcOrd="17" destOrd="0" presId="urn:microsoft.com/office/officeart/2005/8/layout/target3"/>
    <dgm:cxn modelId="{8FB245AE-D2D4-430E-8C6E-CFCBF69AB072}" type="presParOf" srcId="{BB98891B-02DA-4B14-8811-55BA7EB009B3}" destId="{8412D7D4-10B8-4F89-9EF6-0267B71CF7D7}" srcOrd="18" destOrd="0" presId="urn:microsoft.com/office/officeart/2005/8/layout/target3"/>
    <dgm:cxn modelId="{5FE41821-9140-48E0-9353-DEC18ED8AB34}" type="presParOf" srcId="{BB98891B-02DA-4B14-8811-55BA7EB009B3}" destId="{39C29974-B582-4900-ADBB-85ED75C12CD1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888255-1AA1-4D0C-AD0C-7312250FE3E6}" type="doc">
      <dgm:prSet loTypeId="urn:microsoft.com/office/officeart/2005/8/layout/hList7" loCatId="relationship" qsTypeId="urn:microsoft.com/office/officeart/2005/8/quickstyle/simple1" qsCatId="simple" csTypeId="urn:microsoft.com/office/officeart/2005/8/colors/accent1_1" csCatId="accent1" phldr="1"/>
      <dgm:spPr/>
    </dgm:pt>
    <dgm:pt modelId="{A8A18403-8E47-4AC1-AE5B-189C1A90DAD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200" b="1" dirty="0"/>
            <a:t>1. Разработаны методики и проведен входной опрос и фокус-группы </a:t>
          </a:r>
        </a:p>
        <a:p>
          <a:pPr algn="l"/>
          <a:r>
            <a:rPr lang="ru-RU" sz="1200" b="1" dirty="0"/>
            <a:t>2. Проведена стратегическая сессия</a:t>
          </a:r>
        </a:p>
        <a:p>
          <a:pPr algn="l"/>
          <a:r>
            <a:rPr lang="ru-RU" sz="1200" b="1" dirty="0"/>
            <a:t>3. Подготовлены методические рекомендации по повышению доступности программ ДОД для детей с ОВЗ</a:t>
          </a:r>
        </a:p>
        <a:p>
          <a:pPr algn="l"/>
          <a:r>
            <a:rPr lang="ru-RU" sz="1200" b="1" dirty="0"/>
            <a:t>4. Проведены семинары и вебинары для участников проекта</a:t>
          </a:r>
        </a:p>
        <a:p>
          <a:pPr algn="l"/>
          <a:r>
            <a:rPr lang="ru-RU" sz="1200" b="1" dirty="0"/>
            <a:t>5. Разработано не менее 25 программ ДОД для детей с ОВЗ</a:t>
          </a:r>
        </a:p>
      </dgm:t>
    </dgm:pt>
    <dgm:pt modelId="{3887A0B9-E2D1-4EC4-A18B-FAE9A1DA474D}" type="parTrans" cxnId="{C53CB86C-045D-4234-8762-2D8CFD8B8D3C}">
      <dgm:prSet/>
      <dgm:spPr/>
      <dgm:t>
        <a:bodyPr/>
        <a:lstStyle/>
        <a:p>
          <a:endParaRPr lang="ru-RU" sz="1200" b="1"/>
        </a:p>
      </dgm:t>
    </dgm:pt>
    <dgm:pt modelId="{4955E61D-69BF-4C3B-BEA2-2EEB4342B9CF}" type="sibTrans" cxnId="{C53CB86C-045D-4234-8762-2D8CFD8B8D3C}">
      <dgm:prSet/>
      <dgm:spPr/>
      <dgm:t>
        <a:bodyPr/>
        <a:lstStyle/>
        <a:p>
          <a:endParaRPr lang="ru-RU" sz="1200" b="1"/>
        </a:p>
      </dgm:t>
    </dgm:pt>
    <dgm:pt modelId="{7A534926-B70B-4301-9AEB-DA22BA2D5CB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200" b="1" dirty="0" smtClean="0"/>
            <a:t>1. Проведено не менее 5 семинаров (</a:t>
          </a:r>
          <a:r>
            <a:rPr lang="ru-RU" sz="1200" b="1" dirty="0" err="1" smtClean="0"/>
            <a:t>вебинаров</a:t>
          </a:r>
          <a:r>
            <a:rPr lang="ru-RU" sz="1200" b="1" dirty="0" smtClean="0"/>
            <a:t>), в которых примут участие не менее 60 педагогов.</a:t>
          </a:r>
        </a:p>
        <a:p>
          <a:pPr algn="l"/>
          <a:r>
            <a:rPr lang="ru-RU" sz="1200" b="1" dirty="0" smtClean="0"/>
            <a:t>2. Проведен </a:t>
          </a:r>
          <a:r>
            <a:rPr lang="ru-RU" sz="1200" b="1" dirty="0" err="1" smtClean="0"/>
            <a:t>вебинар</a:t>
          </a:r>
          <a:r>
            <a:rPr lang="ru-RU" sz="1200" b="1" dirty="0" smtClean="0"/>
            <a:t> "Педсовет76" </a:t>
          </a:r>
        </a:p>
        <a:p>
          <a:pPr algn="l"/>
          <a:r>
            <a:rPr lang="ru-RU" sz="1200" b="1" dirty="0" smtClean="0"/>
            <a:t>3. Организовано </a:t>
          </a:r>
          <a:r>
            <a:rPr lang="ru-RU" sz="1200" b="1" dirty="0" err="1" smtClean="0"/>
            <a:t>тьюторское</a:t>
          </a:r>
          <a:r>
            <a:rPr lang="ru-RU" sz="1200" b="1" dirty="0" smtClean="0"/>
            <a:t> сопровождение апробации новых программ ДОД не менее 25 педагогов, 150 детей с ОВЗ, 150 родителей</a:t>
          </a:r>
        </a:p>
        <a:p>
          <a:pPr algn="l"/>
          <a:r>
            <a:rPr lang="ru-RU" sz="1200" b="1" dirty="0" smtClean="0"/>
            <a:t>4. Проведен Фестиваль доступных программ ДОД для детей с ОВЗ, не менее 200 участников,</a:t>
          </a:r>
          <a:endParaRPr lang="ru-RU" sz="1200" b="1" dirty="0"/>
        </a:p>
      </dgm:t>
    </dgm:pt>
    <dgm:pt modelId="{AB73B3C9-AA5E-4559-A248-44F6D4A852B2}" type="parTrans" cxnId="{ED72B923-9067-444F-BC75-41A9E92CD45D}">
      <dgm:prSet/>
      <dgm:spPr/>
      <dgm:t>
        <a:bodyPr/>
        <a:lstStyle/>
        <a:p>
          <a:endParaRPr lang="ru-RU" sz="1200" b="1"/>
        </a:p>
      </dgm:t>
    </dgm:pt>
    <dgm:pt modelId="{E797F175-6637-4F80-9200-47259B896B30}" type="sibTrans" cxnId="{ED72B923-9067-444F-BC75-41A9E92CD45D}">
      <dgm:prSet/>
      <dgm:spPr/>
      <dgm:t>
        <a:bodyPr/>
        <a:lstStyle/>
        <a:p>
          <a:endParaRPr lang="ru-RU" sz="1200" b="1"/>
        </a:p>
      </dgm:t>
    </dgm:pt>
    <dgm:pt modelId="{C0F463C9-07C4-432B-B8BA-915E2DD95CD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200" b="1" dirty="0" smtClean="0"/>
            <a:t>1. Описаны не менее 20 лучших практик организации ДОД для детей с ОВЗ, создан реестр лучших практик</a:t>
          </a:r>
        </a:p>
        <a:p>
          <a:pPr algn="l"/>
          <a:r>
            <a:rPr lang="ru-RU" sz="1200" b="1" dirty="0" smtClean="0"/>
            <a:t>2. Проведен мониторинг повышения доступности программ ДОД для детей с ОВЗ, подготовлена аналитическая записка</a:t>
          </a:r>
        </a:p>
        <a:p>
          <a:pPr algn="l"/>
          <a:r>
            <a:rPr lang="ru-RU" sz="1200" b="1" dirty="0" smtClean="0"/>
            <a:t>3. Опубликовано не менее 5 статей в журналах, результаты проекта представлены на сайтах и в сетях</a:t>
          </a:r>
        </a:p>
        <a:p>
          <a:pPr algn="l"/>
          <a:endParaRPr lang="ru-RU" sz="1200" b="1" dirty="0"/>
        </a:p>
      </dgm:t>
    </dgm:pt>
    <dgm:pt modelId="{73F1955A-B2F7-43C9-86F8-FB42398B1B07}" type="parTrans" cxnId="{955A89C0-2DA8-43A3-B8E9-362FEB9703EA}">
      <dgm:prSet/>
      <dgm:spPr/>
      <dgm:t>
        <a:bodyPr/>
        <a:lstStyle/>
        <a:p>
          <a:endParaRPr lang="ru-RU" sz="1200" b="1"/>
        </a:p>
      </dgm:t>
    </dgm:pt>
    <dgm:pt modelId="{3842596F-BA0C-4012-AFF8-6005E7A04033}" type="sibTrans" cxnId="{955A89C0-2DA8-43A3-B8E9-362FEB9703EA}">
      <dgm:prSet/>
      <dgm:spPr/>
      <dgm:t>
        <a:bodyPr/>
        <a:lstStyle/>
        <a:p>
          <a:endParaRPr lang="ru-RU" sz="1200" b="1"/>
        </a:p>
      </dgm:t>
    </dgm:pt>
    <dgm:pt modelId="{C98EE451-1F51-4BEE-AC31-A1DC2DBB3A8A}" type="pres">
      <dgm:prSet presAssocID="{7B888255-1AA1-4D0C-AD0C-7312250FE3E6}" presName="Name0" presStyleCnt="0">
        <dgm:presLayoutVars>
          <dgm:dir/>
          <dgm:resizeHandles val="exact"/>
        </dgm:presLayoutVars>
      </dgm:prSet>
      <dgm:spPr/>
    </dgm:pt>
    <dgm:pt modelId="{7F8FA3C0-2B14-497E-9DEF-571816AEF4AE}" type="pres">
      <dgm:prSet presAssocID="{7B888255-1AA1-4D0C-AD0C-7312250FE3E6}" presName="fgShape" presStyleLbl="fgShp" presStyleIdx="0" presStyleCnt="1" custLinFactNeighborX="-248" custLinFactNeighborY="33333"/>
      <dgm:spPr>
        <a:solidFill>
          <a:schemeClr val="accent1">
            <a:lumMod val="75000"/>
          </a:schemeClr>
        </a:solidFill>
      </dgm:spPr>
    </dgm:pt>
    <dgm:pt modelId="{44DEF2F1-22B2-4445-8633-F26CE2C2BBB8}" type="pres">
      <dgm:prSet presAssocID="{7B888255-1AA1-4D0C-AD0C-7312250FE3E6}" presName="linComp" presStyleCnt="0"/>
      <dgm:spPr/>
    </dgm:pt>
    <dgm:pt modelId="{381E7494-2341-45BE-9C61-143E9654431F}" type="pres">
      <dgm:prSet presAssocID="{A8A18403-8E47-4AC1-AE5B-189C1A90DADA}" presName="compNode" presStyleCnt="0"/>
      <dgm:spPr/>
    </dgm:pt>
    <dgm:pt modelId="{05FEDCC9-F117-4EDA-8014-5482229FB43B}" type="pres">
      <dgm:prSet presAssocID="{A8A18403-8E47-4AC1-AE5B-189C1A90DADA}" presName="bkgdShape" presStyleLbl="node1" presStyleIdx="0" presStyleCnt="3" custLinFactNeighborX="1304" custLinFactNeighborY="-1667"/>
      <dgm:spPr/>
      <dgm:t>
        <a:bodyPr/>
        <a:lstStyle/>
        <a:p>
          <a:endParaRPr lang="ru-RU"/>
        </a:p>
      </dgm:t>
    </dgm:pt>
    <dgm:pt modelId="{38B5834A-650A-41DC-80A3-54CEDB8D92F3}" type="pres">
      <dgm:prSet presAssocID="{A8A18403-8E47-4AC1-AE5B-189C1A90DA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FE030-D8BC-496C-B2F0-57836E9E0517}" type="pres">
      <dgm:prSet presAssocID="{A8A18403-8E47-4AC1-AE5B-189C1A90DADA}" presName="invisiNode" presStyleLbl="node1" presStyleIdx="0" presStyleCnt="3"/>
      <dgm:spPr/>
    </dgm:pt>
    <dgm:pt modelId="{0505B2BF-F836-4659-8AA1-9BB384AEF5D0}" type="pres">
      <dgm:prSet presAssocID="{A8A18403-8E47-4AC1-AE5B-189C1A90DADA}" presName="imagNode" presStyleLbl="fgImgPlace1" presStyleIdx="0" presStyleCnt="3" custScaleY="90190" custLinFactNeighborX="2623" custLinFactNeighborY="-13013"/>
      <dgm:spPr>
        <a:solidFill>
          <a:schemeClr val="tx2">
            <a:lumMod val="40000"/>
            <a:lumOff val="60000"/>
          </a:schemeClr>
        </a:solidFill>
      </dgm:spPr>
    </dgm:pt>
    <dgm:pt modelId="{4D5E8CD3-85ED-4DA5-BC1F-A6C85F35DA9D}" type="pres">
      <dgm:prSet presAssocID="{4955E61D-69BF-4C3B-BEA2-2EEB4342B9C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BA34E0A-5EA4-4B1A-836B-6023DE98BAEC}" type="pres">
      <dgm:prSet presAssocID="{7A534926-B70B-4301-9AEB-DA22BA2D5CBD}" presName="compNode" presStyleCnt="0"/>
      <dgm:spPr/>
    </dgm:pt>
    <dgm:pt modelId="{C06D4783-B0A2-42C2-9A8D-A6DE962471BB}" type="pres">
      <dgm:prSet presAssocID="{7A534926-B70B-4301-9AEB-DA22BA2D5CBD}" presName="bkgdShape" presStyleLbl="node1" presStyleIdx="1" presStyleCnt="3" custLinFactNeighborX="705"/>
      <dgm:spPr/>
      <dgm:t>
        <a:bodyPr/>
        <a:lstStyle/>
        <a:p>
          <a:endParaRPr lang="ru-RU"/>
        </a:p>
      </dgm:t>
    </dgm:pt>
    <dgm:pt modelId="{A5F5F7C5-FBA1-49D6-84A4-81603597EF71}" type="pres">
      <dgm:prSet presAssocID="{7A534926-B70B-4301-9AEB-DA22BA2D5CB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15063-55B6-4E90-A613-6D7A85AAD1E2}" type="pres">
      <dgm:prSet presAssocID="{7A534926-B70B-4301-9AEB-DA22BA2D5CBD}" presName="invisiNode" presStyleLbl="node1" presStyleIdx="1" presStyleCnt="3"/>
      <dgm:spPr/>
    </dgm:pt>
    <dgm:pt modelId="{8E512EA1-187D-4931-B76D-974808F425A8}" type="pres">
      <dgm:prSet presAssocID="{7A534926-B70B-4301-9AEB-DA22BA2D5CBD}" presName="imagNode" presStyleLbl="fgImgPlace1" presStyleIdx="1" presStyleCnt="3" custScaleY="88414" custLinFactNeighborX="874" custLinFactNeighborY="-12125"/>
      <dgm:spPr>
        <a:solidFill>
          <a:schemeClr val="tx2">
            <a:lumMod val="40000"/>
            <a:lumOff val="60000"/>
          </a:schemeClr>
        </a:solidFill>
      </dgm:spPr>
    </dgm:pt>
    <dgm:pt modelId="{CAD0682C-AB7F-4682-A7F6-9E2C228848C5}" type="pres">
      <dgm:prSet presAssocID="{E797F175-6637-4F80-9200-47259B896B3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9FB5444-B6BE-48D8-B26A-07505C622C76}" type="pres">
      <dgm:prSet presAssocID="{C0F463C9-07C4-432B-B8BA-915E2DD95CD7}" presName="compNode" presStyleCnt="0"/>
      <dgm:spPr/>
    </dgm:pt>
    <dgm:pt modelId="{A987CAEA-5397-4864-9647-AE4D96385E08}" type="pres">
      <dgm:prSet presAssocID="{C0F463C9-07C4-432B-B8BA-915E2DD95CD7}" presName="bkgdShape" presStyleLbl="node1" presStyleIdx="2" presStyleCnt="3"/>
      <dgm:spPr/>
      <dgm:t>
        <a:bodyPr/>
        <a:lstStyle/>
        <a:p>
          <a:endParaRPr lang="ru-RU"/>
        </a:p>
      </dgm:t>
    </dgm:pt>
    <dgm:pt modelId="{62AF2C2F-DE08-4AFA-A784-3C8610125813}" type="pres">
      <dgm:prSet presAssocID="{C0F463C9-07C4-432B-B8BA-915E2DD95CD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24B61-56DF-4CF9-85E5-4C92F3C37A9F}" type="pres">
      <dgm:prSet presAssocID="{C0F463C9-07C4-432B-B8BA-915E2DD95CD7}" presName="invisiNode" presStyleLbl="node1" presStyleIdx="2" presStyleCnt="3"/>
      <dgm:spPr/>
    </dgm:pt>
    <dgm:pt modelId="{D7A7D067-C826-43C5-A4B8-1B5361E1AABB}" type="pres">
      <dgm:prSet presAssocID="{C0F463C9-07C4-432B-B8BA-915E2DD95CD7}" presName="imagNode" presStyleLbl="fgImgPlace1" presStyleIdx="2" presStyleCnt="3" custScaleY="88414" custLinFactNeighborX="578" custLinFactNeighborY="-12125"/>
      <dgm:spPr>
        <a:solidFill>
          <a:schemeClr val="tx2">
            <a:lumMod val="40000"/>
            <a:lumOff val="60000"/>
          </a:schemeClr>
        </a:solidFill>
      </dgm:spPr>
    </dgm:pt>
  </dgm:ptLst>
  <dgm:cxnLst>
    <dgm:cxn modelId="{63B72A91-98B7-4496-9026-7EC348FBB592}" type="presOf" srcId="{A8A18403-8E47-4AC1-AE5B-189C1A90DADA}" destId="{05FEDCC9-F117-4EDA-8014-5482229FB43B}" srcOrd="0" destOrd="0" presId="urn:microsoft.com/office/officeart/2005/8/layout/hList7"/>
    <dgm:cxn modelId="{AB3F93A7-BD02-471C-86EE-EF302E5B2D8D}" type="presOf" srcId="{E797F175-6637-4F80-9200-47259B896B30}" destId="{CAD0682C-AB7F-4682-A7F6-9E2C228848C5}" srcOrd="0" destOrd="0" presId="urn:microsoft.com/office/officeart/2005/8/layout/hList7"/>
    <dgm:cxn modelId="{FA2C4450-D9AD-46BE-892F-B4878C45ADD6}" type="presOf" srcId="{A8A18403-8E47-4AC1-AE5B-189C1A90DADA}" destId="{38B5834A-650A-41DC-80A3-54CEDB8D92F3}" srcOrd="1" destOrd="0" presId="urn:microsoft.com/office/officeart/2005/8/layout/hList7"/>
    <dgm:cxn modelId="{592D2898-C5D8-47D5-BD47-7A06A7487694}" type="presOf" srcId="{4955E61D-69BF-4C3B-BEA2-2EEB4342B9CF}" destId="{4D5E8CD3-85ED-4DA5-BC1F-A6C85F35DA9D}" srcOrd="0" destOrd="0" presId="urn:microsoft.com/office/officeart/2005/8/layout/hList7"/>
    <dgm:cxn modelId="{E51BCDFF-102F-42D8-9317-9D950A9BA1D5}" type="presOf" srcId="{C0F463C9-07C4-432B-B8BA-915E2DD95CD7}" destId="{62AF2C2F-DE08-4AFA-A784-3C8610125813}" srcOrd="1" destOrd="0" presId="urn:microsoft.com/office/officeart/2005/8/layout/hList7"/>
    <dgm:cxn modelId="{819DFFCA-7C0B-404C-8CEC-5BC9836CEF76}" type="presOf" srcId="{7A534926-B70B-4301-9AEB-DA22BA2D5CBD}" destId="{A5F5F7C5-FBA1-49D6-84A4-81603597EF71}" srcOrd="1" destOrd="0" presId="urn:microsoft.com/office/officeart/2005/8/layout/hList7"/>
    <dgm:cxn modelId="{ED72B923-9067-444F-BC75-41A9E92CD45D}" srcId="{7B888255-1AA1-4D0C-AD0C-7312250FE3E6}" destId="{7A534926-B70B-4301-9AEB-DA22BA2D5CBD}" srcOrd="1" destOrd="0" parTransId="{AB73B3C9-AA5E-4559-A248-44F6D4A852B2}" sibTransId="{E797F175-6637-4F80-9200-47259B896B30}"/>
    <dgm:cxn modelId="{955A89C0-2DA8-43A3-B8E9-362FEB9703EA}" srcId="{7B888255-1AA1-4D0C-AD0C-7312250FE3E6}" destId="{C0F463C9-07C4-432B-B8BA-915E2DD95CD7}" srcOrd="2" destOrd="0" parTransId="{73F1955A-B2F7-43C9-86F8-FB42398B1B07}" sibTransId="{3842596F-BA0C-4012-AFF8-6005E7A04033}"/>
    <dgm:cxn modelId="{415AD9C6-BFDE-4A16-BCD8-5BBF99B910F2}" type="presOf" srcId="{7B888255-1AA1-4D0C-AD0C-7312250FE3E6}" destId="{C98EE451-1F51-4BEE-AC31-A1DC2DBB3A8A}" srcOrd="0" destOrd="0" presId="urn:microsoft.com/office/officeart/2005/8/layout/hList7"/>
    <dgm:cxn modelId="{C53CB86C-045D-4234-8762-2D8CFD8B8D3C}" srcId="{7B888255-1AA1-4D0C-AD0C-7312250FE3E6}" destId="{A8A18403-8E47-4AC1-AE5B-189C1A90DADA}" srcOrd="0" destOrd="0" parTransId="{3887A0B9-E2D1-4EC4-A18B-FAE9A1DA474D}" sibTransId="{4955E61D-69BF-4C3B-BEA2-2EEB4342B9CF}"/>
    <dgm:cxn modelId="{249180DB-AE0A-44FE-872E-526D52CC8361}" type="presOf" srcId="{C0F463C9-07C4-432B-B8BA-915E2DD95CD7}" destId="{A987CAEA-5397-4864-9647-AE4D96385E08}" srcOrd="0" destOrd="0" presId="urn:microsoft.com/office/officeart/2005/8/layout/hList7"/>
    <dgm:cxn modelId="{196EB146-5C3E-4B0B-90FF-B489B3B3B260}" type="presOf" srcId="{7A534926-B70B-4301-9AEB-DA22BA2D5CBD}" destId="{C06D4783-B0A2-42C2-9A8D-A6DE962471BB}" srcOrd="0" destOrd="0" presId="urn:microsoft.com/office/officeart/2005/8/layout/hList7"/>
    <dgm:cxn modelId="{EE03DC4D-8148-4D1F-BD52-07E91E874A6B}" type="presParOf" srcId="{C98EE451-1F51-4BEE-AC31-A1DC2DBB3A8A}" destId="{7F8FA3C0-2B14-497E-9DEF-571816AEF4AE}" srcOrd="0" destOrd="0" presId="urn:microsoft.com/office/officeart/2005/8/layout/hList7"/>
    <dgm:cxn modelId="{A10C40F2-A55F-4EF2-BBFE-A00CC547A2AE}" type="presParOf" srcId="{C98EE451-1F51-4BEE-AC31-A1DC2DBB3A8A}" destId="{44DEF2F1-22B2-4445-8633-F26CE2C2BBB8}" srcOrd="1" destOrd="0" presId="urn:microsoft.com/office/officeart/2005/8/layout/hList7"/>
    <dgm:cxn modelId="{23925FFC-00A4-4F38-9DC9-C34E71F9644E}" type="presParOf" srcId="{44DEF2F1-22B2-4445-8633-F26CE2C2BBB8}" destId="{381E7494-2341-45BE-9C61-143E9654431F}" srcOrd="0" destOrd="0" presId="urn:microsoft.com/office/officeart/2005/8/layout/hList7"/>
    <dgm:cxn modelId="{2333A509-0D80-43B9-9116-6ECB93DBB8FE}" type="presParOf" srcId="{381E7494-2341-45BE-9C61-143E9654431F}" destId="{05FEDCC9-F117-4EDA-8014-5482229FB43B}" srcOrd="0" destOrd="0" presId="urn:microsoft.com/office/officeart/2005/8/layout/hList7"/>
    <dgm:cxn modelId="{B35C521B-5DC3-44DB-88F4-0346E8BA2DBF}" type="presParOf" srcId="{381E7494-2341-45BE-9C61-143E9654431F}" destId="{38B5834A-650A-41DC-80A3-54CEDB8D92F3}" srcOrd="1" destOrd="0" presId="urn:microsoft.com/office/officeart/2005/8/layout/hList7"/>
    <dgm:cxn modelId="{D974FC5A-A433-4C26-8F5E-7AB79BD88ABF}" type="presParOf" srcId="{381E7494-2341-45BE-9C61-143E9654431F}" destId="{A66FE030-D8BC-496C-B2F0-57836E9E0517}" srcOrd="2" destOrd="0" presId="urn:microsoft.com/office/officeart/2005/8/layout/hList7"/>
    <dgm:cxn modelId="{67A5B05F-00E7-4A01-8B57-96F59E93EEF7}" type="presParOf" srcId="{381E7494-2341-45BE-9C61-143E9654431F}" destId="{0505B2BF-F836-4659-8AA1-9BB384AEF5D0}" srcOrd="3" destOrd="0" presId="urn:microsoft.com/office/officeart/2005/8/layout/hList7"/>
    <dgm:cxn modelId="{7680B40B-88BD-4528-BFB6-04B6C4EF8F2A}" type="presParOf" srcId="{44DEF2F1-22B2-4445-8633-F26CE2C2BBB8}" destId="{4D5E8CD3-85ED-4DA5-BC1F-A6C85F35DA9D}" srcOrd="1" destOrd="0" presId="urn:microsoft.com/office/officeart/2005/8/layout/hList7"/>
    <dgm:cxn modelId="{E4D08A06-468F-4731-9F92-7BEA488A8EAA}" type="presParOf" srcId="{44DEF2F1-22B2-4445-8633-F26CE2C2BBB8}" destId="{9BA34E0A-5EA4-4B1A-836B-6023DE98BAEC}" srcOrd="2" destOrd="0" presId="urn:microsoft.com/office/officeart/2005/8/layout/hList7"/>
    <dgm:cxn modelId="{83764BCE-9CE1-49F8-A0A0-366C8ACF0DC2}" type="presParOf" srcId="{9BA34E0A-5EA4-4B1A-836B-6023DE98BAEC}" destId="{C06D4783-B0A2-42C2-9A8D-A6DE962471BB}" srcOrd="0" destOrd="0" presId="urn:microsoft.com/office/officeart/2005/8/layout/hList7"/>
    <dgm:cxn modelId="{3D5E454F-9244-420C-B78D-422A5A8E867E}" type="presParOf" srcId="{9BA34E0A-5EA4-4B1A-836B-6023DE98BAEC}" destId="{A5F5F7C5-FBA1-49D6-84A4-81603597EF71}" srcOrd="1" destOrd="0" presId="urn:microsoft.com/office/officeart/2005/8/layout/hList7"/>
    <dgm:cxn modelId="{EE5D27F2-3B49-4295-8EAF-44D8448A095A}" type="presParOf" srcId="{9BA34E0A-5EA4-4B1A-836B-6023DE98BAEC}" destId="{F0D15063-55B6-4E90-A613-6D7A85AAD1E2}" srcOrd="2" destOrd="0" presId="urn:microsoft.com/office/officeart/2005/8/layout/hList7"/>
    <dgm:cxn modelId="{5C3B7C22-379A-4300-A55B-CFE11E47E11E}" type="presParOf" srcId="{9BA34E0A-5EA4-4B1A-836B-6023DE98BAEC}" destId="{8E512EA1-187D-4931-B76D-974808F425A8}" srcOrd="3" destOrd="0" presId="urn:microsoft.com/office/officeart/2005/8/layout/hList7"/>
    <dgm:cxn modelId="{FD5F975A-6529-4C3F-BD6E-4EA44C926663}" type="presParOf" srcId="{44DEF2F1-22B2-4445-8633-F26CE2C2BBB8}" destId="{CAD0682C-AB7F-4682-A7F6-9E2C228848C5}" srcOrd="3" destOrd="0" presId="urn:microsoft.com/office/officeart/2005/8/layout/hList7"/>
    <dgm:cxn modelId="{029870AA-0CC4-49CB-BC0D-0AFB4A1FC8E2}" type="presParOf" srcId="{44DEF2F1-22B2-4445-8633-F26CE2C2BBB8}" destId="{B9FB5444-B6BE-48D8-B26A-07505C622C76}" srcOrd="4" destOrd="0" presId="urn:microsoft.com/office/officeart/2005/8/layout/hList7"/>
    <dgm:cxn modelId="{3D5AD347-0445-415C-86D7-9509FD5CB489}" type="presParOf" srcId="{B9FB5444-B6BE-48D8-B26A-07505C622C76}" destId="{A987CAEA-5397-4864-9647-AE4D96385E08}" srcOrd="0" destOrd="0" presId="urn:microsoft.com/office/officeart/2005/8/layout/hList7"/>
    <dgm:cxn modelId="{67874707-71DC-47E2-A1E0-62B5ACB0429F}" type="presParOf" srcId="{B9FB5444-B6BE-48D8-B26A-07505C622C76}" destId="{62AF2C2F-DE08-4AFA-A784-3C8610125813}" srcOrd="1" destOrd="0" presId="urn:microsoft.com/office/officeart/2005/8/layout/hList7"/>
    <dgm:cxn modelId="{F2BA5E46-8599-48FD-A224-487F09ADFAFE}" type="presParOf" srcId="{B9FB5444-B6BE-48D8-B26A-07505C622C76}" destId="{6FB24B61-56DF-4CF9-85E5-4C92F3C37A9F}" srcOrd="2" destOrd="0" presId="urn:microsoft.com/office/officeart/2005/8/layout/hList7"/>
    <dgm:cxn modelId="{E63B42B9-2782-46D8-8166-499DE9D5CC72}" type="presParOf" srcId="{B9FB5444-B6BE-48D8-B26A-07505C622C76}" destId="{D7A7D067-C826-43C5-A4B8-1B5361E1AABB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CDB4D-2029-4BA3-B88C-D1605AE6BAFB}">
      <dsp:nvSpPr>
        <dsp:cNvPr id="0" name=""/>
        <dsp:cNvSpPr/>
      </dsp:nvSpPr>
      <dsp:spPr>
        <a:xfrm>
          <a:off x="1281021" y="2298473"/>
          <a:ext cx="2235711" cy="108769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860000"/>
              </a:solidFill>
            </a:rPr>
            <a:t>слово «доступный» </a:t>
          </a:r>
        </a:p>
      </dsp:txBody>
      <dsp:txXfrm>
        <a:off x="1608433" y="2457763"/>
        <a:ext cx="1580887" cy="769119"/>
      </dsp:txXfrm>
    </dsp:sp>
    <dsp:sp modelId="{4FEBAE3D-38B4-4344-B3F6-2F7B8C79EE4E}">
      <dsp:nvSpPr>
        <dsp:cNvPr id="0" name=""/>
        <dsp:cNvSpPr/>
      </dsp:nvSpPr>
      <dsp:spPr>
        <a:xfrm rot="12694574">
          <a:off x="574158" y="1889521"/>
          <a:ext cx="1159262" cy="3750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2659E-E446-4E51-B683-0F91BDEB7EDA}">
      <dsp:nvSpPr>
        <dsp:cNvPr id="0" name=""/>
        <dsp:cNvSpPr/>
      </dsp:nvSpPr>
      <dsp:spPr>
        <a:xfrm>
          <a:off x="-93112" y="1373919"/>
          <a:ext cx="1506177" cy="799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имеет свободный вход</a:t>
          </a:r>
        </a:p>
      </dsp:txBody>
      <dsp:txXfrm>
        <a:off x="-69703" y="1397328"/>
        <a:ext cx="1459359" cy="752419"/>
      </dsp:txXfrm>
    </dsp:sp>
    <dsp:sp modelId="{A2910529-BBD4-4268-83B5-1FCDB9EAA99E}">
      <dsp:nvSpPr>
        <dsp:cNvPr id="0" name=""/>
        <dsp:cNvSpPr/>
      </dsp:nvSpPr>
      <dsp:spPr>
        <a:xfrm rot="14564137">
          <a:off x="808243" y="1261386"/>
          <a:ext cx="1745080" cy="3750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53224-8D2D-4C65-A0CF-10441B010076}">
      <dsp:nvSpPr>
        <dsp:cNvPr id="0" name=""/>
        <dsp:cNvSpPr/>
      </dsp:nvSpPr>
      <dsp:spPr>
        <a:xfrm>
          <a:off x="323547" y="212770"/>
          <a:ext cx="1915055" cy="921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подходит для многих</a:t>
          </a:r>
        </a:p>
      </dsp:txBody>
      <dsp:txXfrm>
        <a:off x="350525" y="239748"/>
        <a:ext cx="1861099" cy="867130"/>
      </dsp:txXfrm>
    </dsp:sp>
    <dsp:sp modelId="{17818971-D63E-48F7-B560-366D2398D227}">
      <dsp:nvSpPr>
        <dsp:cNvPr id="0" name=""/>
        <dsp:cNvSpPr/>
      </dsp:nvSpPr>
      <dsp:spPr>
        <a:xfrm rot="17725673">
          <a:off x="2203571" y="1258874"/>
          <a:ext cx="1717939" cy="3750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E4DAC-F957-491B-A261-CC162C2F430C}">
      <dsp:nvSpPr>
        <dsp:cNvPr id="0" name=""/>
        <dsp:cNvSpPr/>
      </dsp:nvSpPr>
      <dsp:spPr>
        <a:xfrm>
          <a:off x="2461449" y="238572"/>
          <a:ext cx="1939821" cy="864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понятный, доходчивый, легкий </a:t>
          </a:r>
        </a:p>
      </dsp:txBody>
      <dsp:txXfrm>
        <a:off x="2486759" y="263882"/>
        <a:ext cx="1889201" cy="813527"/>
      </dsp:txXfrm>
    </dsp:sp>
    <dsp:sp modelId="{6DB57A2F-A638-4FF0-97A7-2A312FE71A00}">
      <dsp:nvSpPr>
        <dsp:cNvPr id="0" name=""/>
        <dsp:cNvSpPr/>
      </dsp:nvSpPr>
      <dsp:spPr>
        <a:xfrm rot="19718706">
          <a:off x="3067062" y="1864757"/>
          <a:ext cx="1256790" cy="3750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D722A-17C0-4FA2-A8C0-293B56E3DEA3}">
      <dsp:nvSpPr>
        <dsp:cNvPr id="0" name=""/>
        <dsp:cNvSpPr/>
      </dsp:nvSpPr>
      <dsp:spPr>
        <a:xfrm>
          <a:off x="3446850" y="1302957"/>
          <a:ext cx="1570463" cy="844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простой и открытый</a:t>
          </a:r>
        </a:p>
      </dsp:txBody>
      <dsp:txXfrm>
        <a:off x="3471591" y="1327698"/>
        <a:ext cx="1520981" cy="795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02905-FF3D-40B8-83C0-94BD56347A7C}">
      <dsp:nvSpPr>
        <dsp:cNvPr id="0" name=""/>
        <dsp:cNvSpPr/>
      </dsp:nvSpPr>
      <dsp:spPr>
        <a:xfrm>
          <a:off x="82731" y="1214"/>
          <a:ext cx="3569918" cy="1241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Доступность образования - </a:t>
          </a:r>
          <a:r>
            <a:rPr lang="ru-RU" sz="1600" kern="1200" dirty="0"/>
            <a:t>это обеспечение доступа к образованию вне зависимости от факторов, различающих людей </a:t>
          </a:r>
          <a:r>
            <a:rPr lang="ru-RU" sz="1600" kern="1200"/>
            <a:t>и условий </a:t>
          </a:r>
          <a:r>
            <a:rPr lang="ru-RU" sz="1600" kern="1200" dirty="0"/>
            <a:t>организации образования </a:t>
          </a:r>
        </a:p>
      </dsp:txBody>
      <dsp:txXfrm>
        <a:off x="119105" y="37588"/>
        <a:ext cx="3497170" cy="1169140"/>
      </dsp:txXfrm>
    </dsp:sp>
    <dsp:sp modelId="{153C8E77-AEA4-45E7-B60A-7FC8C88A8258}">
      <dsp:nvSpPr>
        <dsp:cNvPr id="0" name=""/>
        <dsp:cNvSpPr/>
      </dsp:nvSpPr>
      <dsp:spPr>
        <a:xfrm>
          <a:off x="439722" y="1243103"/>
          <a:ext cx="356991" cy="444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454"/>
              </a:lnTo>
              <a:lnTo>
                <a:pt x="356991" y="444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11B4C-0026-4EB4-8BE6-40944ECB8D99}">
      <dsp:nvSpPr>
        <dsp:cNvPr id="0" name=""/>
        <dsp:cNvSpPr/>
      </dsp:nvSpPr>
      <dsp:spPr>
        <a:xfrm>
          <a:off x="796714" y="1435060"/>
          <a:ext cx="2939499" cy="504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Равенство возможностей</a:t>
          </a:r>
        </a:p>
      </dsp:txBody>
      <dsp:txXfrm>
        <a:off x="811505" y="1449851"/>
        <a:ext cx="2909917" cy="475412"/>
      </dsp:txXfrm>
    </dsp:sp>
    <dsp:sp modelId="{5F9AA332-FC3A-40E9-BFF0-20ABD49273D5}">
      <dsp:nvSpPr>
        <dsp:cNvPr id="0" name=""/>
        <dsp:cNvSpPr/>
      </dsp:nvSpPr>
      <dsp:spPr>
        <a:xfrm>
          <a:off x="439722" y="1243103"/>
          <a:ext cx="356991" cy="113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234"/>
              </a:lnTo>
              <a:lnTo>
                <a:pt x="356991" y="1130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31F0D-DAA3-462E-9E16-2DE88E7AC504}">
      <dsp:nvSpPr>
        <dsp:cNvPr id="0" name=""/>
        <dsp:cNvSpPr/>
      </dsp:nvSpPr>
      <dsp:spPr>
        <a:xfrm>
          <a:off x="796714" y="2132012"/>
          <a:ext cx="2869510" cy="482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Равенство условий</a:t>
          </a:r>
        </a:p>
      </dsp:txBody>
      <dsp:txXfrm>
        <a:off x="810850" y="2146148"/>
        <a:ext cx="2841238" cy="454378"/>
      </dsp:txXfrm>
    </dsp:sp>
    <dsp:sp modelId="{A3DAEFD7-8262-4EF8-A10A-7F63E90E3883}">
      <dsp:nvSpPr>
        <dsp:cNvPr id="0" name=""/>
        <dsp:cNvSpPr/>
      </dsp:nvSpPr>
      <dsp:spPr>
        <a:xfrm>
          <a:off x="439722" y="1243103"/>
          <a:ext cx="356991" cy="1795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163"/>
              </a:lnTo>
              <a:lnTo>
                <a:pt x="356991" y="1795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F1A69-1254-43D5-BD75-351856198790}">
      <dsp:nvSpPr>
        <dsp:cNvPr id="0" name=""/>
        <dsp:cNvSpPr/>
      </dsp:nvSpPr>
      <dsp:spPr>
        <a:xfrm>
          <a:off x="796714" y="2806620"/>
          <a:ext cx="2910358" cy="463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Равенство результатов</a:t>
          </a:r>
        </a:p>
      </dsp:txBody>
      <dsp:txXfrm>
        <a:off x="810283" y="2820189"/>
        <a:ext cx="2883220" cy="436155"/>
      </dsp:txXfrm>
    </dsp:sp>
    <dsp:sp modelId="{C172E0AF-8E95-408F-8DF4-3C2B44291813}">
      <dsp:nvSpPr>
        <dsp:cNvPr id="0" name=""/>
        <dsp:cNvSpPr/>
      </dsp:nvSpPr>
      <dsp:spPr>
        <a:xfrm>
          <a:off x="439722" y="1243103"/>
          <a:ext cx="356991" cy="242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171"/>
              </a:lnTo>
              <a:lnTo>
                <a:pt x="356991" y="2421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07544-DE48-4D2E-8A83-D8B9E7B02FF8}">
      <dsp:nvSpPr>
        <dsp:cNvPr id="0" name=""/>
        <dsp:cNvSpPr/>
      </dsp:nvSpPr>
      <dsp:spPr>
        <a:xfrm>
          <a:off x="796714" y="3461871"/>
          <a:ext cx="2960642" cy="404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Справедливость </a:t>
          </a:r>
        </a:p>
      </dsp:txBody>
      <dsp:txXfrm>
        <a:off x="808570" y="3473727"/>
        <a:ext cx="2936930" cy="381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AACB6-8C67-4891-9E46-CC872ECE7179}">
      <dsp:nvSpPr>
        <dsp:cNvPr id="0" name=""/>
        <dsp:cNvSpPr/>
      </dsp:nvSpPr>
      <dsp:spPr>
        <a:xfrm>
          <a:off x="0" y="2439763"/>
          <a:ext cx="8808042" cy="800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Условия</a:t>
          </a:r>
        </a:p>
      </dsp:txBody>
      <dsp:txXfrm>
        <a:off x="0" y="2439763"/>
        <a:ext cx="8808042" cy="432322"/>
      </dsp:txXfrm>
    </dsp:sp>
    <dsp:sp modelId="{ADAE2283-2F27-46AB-BA26-D503660A626F}">
      <dsp:nvSpPr>
        <dsp:cNvPr id="0" name=""/>
        <dsp:cNvSpPr/>
      </dsp:nvSpPr>
      <dsp:spPr>
        <a:xfrm>
          <a:off x="2032" y="2855500"/>
          <a:ext cx="2445132" cy="3682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Создание доступной принимающей среды</a:t>
          </a:r>
        </a:p>
      </dsp:txBody>
      <dsp:txXfrm>
        <a:off x="2032" y="2855500"/>
        <a:ext cx="2445132" cy="368274"/>
      </dsp:txXfrm>
    </dsp:sp>
    <dsp:sp modelId="{FA421E82-2F7E-4844-AAB6-3B6B3D21BBA1}">
      <dsp:nvSpPr>
        <dsp:cNvPr id="0" name=""/>
        <dsp:cNvSpPr/>
      </dsp:nvSpPr>
      <dsp:spPr>
        <a:xfrm>
          <a:off x="2447164" y="2855500"/>
          <a:ext cx="3051528" cy="3682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Использование среды специальных организаций для детей с ОВЗ</a:t>
          </a:r>
        </a:p>
      </dsp:txBody>
      <dsp:txXfrm>
        <a:off x="2447164" y="2855500"/>
        <a:ext cx="3051528" cy="368274"/>
      </dsp:txXfrm>
    </dsp:sp>
    <dsp:sp modelId="{C60BF846-7845-411B-A7C7-6C2B283C0960}">
      <dsp:nvSpPr>
        <dsp:cNvPr id="0" name=""/>
        <dsp:cNvSpPr/>
      </dsp:nvSpPr>
      <dsp:spPr>
        <a:xfrm>
          <a:off x="5500725" y="2872085"/>
          <a:ext cx="3307316" cy="3682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Применение современных </a:t>
          </a:r>
          <a:r>
            <a:rPr lang="ru-RU" sz="1400" b="1" kern="1200" dirty="0" err="1"/>
            <a:t>информ</a:t>
          </a:r>
          <a:r>
            <a:rPr lang="ru-RU" sz="1400" b="1" kern="1200" dirty="0"/>
            <a:t>. сервисов и технологий</a:t>
          </a:r>
        </a:p>
      </dsp:txBody>
      <dsp:txXfrm>
        <a:off x="5500725" y="2872085"/>
        <a:ext cx="3307316" cy="368274"/>
      </dsp:txXfrm>
    </dsp:sp>
    <dsp:sp modelId="{DA7A278C-D33B-4FE0-A28D-0A47E9C39E84}">
      <dsp:nvSpPr>
        <dsp:cNvPr id="0" name=""/>
        <dsp:cNvSpPr/>
      </dsp:nvSpPr>
      <dsp:spPr>
        <a:xfrm rot="10800000">
          <a:off x="0" y="1219881"/>
          <a:ext cx="8808042" cy="123131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Организация</a:t>
          </a:r>
        </a:p>
      </dsp:txBody>
      <dsp:txXfrm rot="-10800000">
        <a:off x="0" y="1219881"/>
        <a:ext cx="8808042" cy="432192"/>
      </dsp:txXfrm>
    </dsp:sp>
    <dsp:sp modelId="{6B8B8BD6-504A-49EE-97A8-43E910DFF9AD}">
      <dsp:nvSpPr>
        <dsp:cNvPr id="0" name=""/>
        <dsp:cNvSpPr/>
      </dsp:nvSpPr>
      <dsp:spPr>
        <a:xfrm>
          <a:off x="2343" y="1652074"/>
          <a:ext cx="2503182" cy="3681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Реализация инклюзивных технологий</a:t>
          </a:r>
        </a:p>
      </dsp:txBody>
      <dsp:txXfrm>
        <a:off x="2343" y="1652074"/>
        <a:ext cx="2503182" cy="368164"/>
      </dsp:txXfrm>
    </dsp:sp>
    <dsp:sp modelId="{5AB4F7DB-D017-4F10-87CC-FCC19CF1B7E6}">
      <dsp:nvSpPr>
        <dsp:cNvPr id="0" name=""/>
        <dsp:cNvSpPr/>
      </dsp:nvSpPr>
      <dsp:spPr>
        <a:xfrm>
          <a:off x="2505525" y="1652074"/>
          <a:ext cx="3187153" cy="3681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Создание клубных форм организации и краткосрочных событий</a:t>
          </a:r>
        </a:p>
      </dsp:txBody>
      <dsp:txXfrm>
        <a:off x="2505525" y="1652074"/>
        <a:ext cx="3187153" cy="368164"/>
      </dsp:txXfrm>
    </dsp:sp>
    <dsp:sp modelId="{5FAEEBF3-7B33-417B-878B-2CBCBC21970F}">
      <dsp:nvSpPr>
        <dsp:cNvPr id="0" name=""/>
        <dsp:cNvSpPr/>
      </dsp:nvSpPr>
      <dsp:spPr>
        <a:xfrm>
          <a:off x="5692679" y="1652074"/>
          <a:ext cx="3113019" cy="3681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Построение индивидуальных образовательных маршрутов</a:t>
          </a:r>
        </a:p>
      </dsp:txBody>
      <dsp:txXfrm>
        <a:off x="5692679" y="1652074"/>
        <a:ext cx="3113019" cy="368164"/>
      </dsp:txXfrm>
    </dsp:sp>
    <dsp:sp modelId="{9986B46F-920A-48AE-81A9-F01D7EE07464}">
      <dsp:nvSpPr>
        <dsp:cNvPr id="0" name=""/>
        <dsp:cNvSpPr/>
      </dsp:nvSpPr>
      <dsp:spPr>
        <a:xfrm rot="10800000">
          <a:off x="0" y="572"/>
          <a:ext cx="8808042" cy="123131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Содержание</a:t>
          </a:r>
        </a:p>
      </dsp:txBody>
      <dsp:txXfrm rot="-10800000">
        <a:off x="0" y="572"/>
        <a:ext cx="8808042" cy="432192"/>
      </dsp:txXfrm>
    </dsp:sp>
    <dsp:sp modelId="{AE733BF6-F834-4487-9A7C-09E8AEDAD118}">
      <dsp:nvSpPr>
        <dsp:cNvPr id="0" name=""/>
        <dsp:cNvSpPr/>
      </dsp:nvSpPr>
      <dsp:spPr>
        <a:xfrm>
          <a:off x="3225" y="432765"/>
          <a:ext cx="2782618" cy="3681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Создание информационного образовательного пространства</a:t>
          </a:r>
        </a:p>
      </dsp:txBody>
      <dsp:txXfrm>
        <a:off x="3225" y="432765"/>
        <a:ext cx="2782618" cy="368164"/>
      </dsp:txXfrm>
    </dsp:sp>
    <dsp:sp modelId="{5DF4EBA8-A409-46EF-A445-4102CFFA7F6A}">
      <dsp:nvSpPr>
        <dsp:cNvPr id="0" name=""/>
        <dsp:cNvSpPr/>
      </dsp:nvSpPr>
      <dsp:spPr>
        <a:xfrm>
          <a:off x="2785844" y="432765"/>
          <a:ext cx="3236352" cy="3681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Акцент на  социально-педагогические функции образования</a:t>
          </a:r>
        </a:p>
      </dsp:txBody>
      <dsp:txXfrm>
        <a:off x="2785844" y="432765"/>
        <a:ext cx="3236352" cy="368164"/>
      </dsp:txXfrm>
    </dsp:sp>
    <dsp:sp modelId="{F9CA5ECB-06F0-4EC4-92AD-0794ED938380}">
      <dsp:nvSpPr>
        <dsp:cNvPr id="0" name=""/>
        <dsp:cNvSpPr/>
      </dsp:nvSpPr>
      <dsp:spPr>
        <a:xfrm>
          <a:off x="6022197" y="432765"/>
          <a:ext cx="2782618" cy="3681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Коррекционно-развивающие программы</a:t>
          </a:r>
        </a:p>
      </dsp:txBody>
      <dsp:txXfrm>
        <a:off x="6022197" y="432765"/>
        <a:ext cx="2782618" cy="368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A5619-1FCF-4942-A250-7EDF62AE364E}">
      <dsp:nvSpPr>
        <dsp:cNvPr id="0" name=""/>
        <dsp:cNvSpPr/>
      </dsp:nvSpPr>
      <dsp:spPr>
        <a:xfrm>
          <a:off x="-9335" y="273171"/>
          <a:ext cx="3054057" cy="30540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FF8D5-C061-4B65-AFAB-612B92F33EC7}">
      <dsp:nvSpPr>
        <dsp:cNvPr id="0" name=""/>
        <dsp:cNvSpPr/>
      </dsp:nvSpPr>
      <dsp:spPr>
        <a:xfrm>
          <a:off x="1499022" y="273171"/>
          <a:ext cx="3600407" cy="30540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solidFill>
                <a:srgbClr val="860000"/>
              </a:solidFill>
            </a:rPr>
            <a:t>Информационный</a:t>
          </a:r>
          <a:endParaRPr lang="ru-RU" sz="2000" i="0" kern="1200" dirty="0">
            <a:solidFill>
              <a:srgbClr val="860000"/>
            </a:solidFill>
          </a:endParaRPr>
        </a:p>
      </dsp:txBody>
      <dsp:txXfrm>
        <a:off x="1499022" y="273171"/>
        <a:ext cx="3600407" cy="305405"/>
      </dsp:txXfrm>
    </dsp:sp>
    <dsp:sp modelId="{0D5B6973-6446-4872-965D-F54A4D2E0BEB}">
      <dsp:nvSpPr>
        <dsp:cNvPr id="0" name=""/>
        <dsp:cNvSpPr/>
      </dsp:nvSpPr>
      <dsp:spPr>
        <a:xfrm rot="2516045">
          <a:off x="158194" y="658038"/>
          <a:ext cx="2595948" cy="25959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59871-5C1A-4349-BEB3-B3E6B010E8E5}">
      <dsp:nvSpPr>
        <dsp:cNvPr id="0" name=""/>
        <dsp:cNvSpPr/>
      </dsp:nvSpPr>
      <dsp:spPr>
        <a:xfrm>
          <a:off x="1517693" y="578576"/>
          <a:ext cx="3563066" cy="25959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solidFill>
                <a:srgbClr val="860000"/>
              </a:solidFill>
            </a:rPr>
            <a:t>Экономический </a:t>
          </a:r>
          <a:endParaRPr lang="ru-RU" sz="2000" i="0" kern="1200" dirty="0">
            <a:solidFill>
              <a:srgbClr val="860000"/>
            </a:solidFill>
          </a:endParaRPr>
        </a:p>
      </dsp:txBody>
      <dsp:txXfrm>
        <a:off x="1517693" y="578576"/>
        <a:ext cx="3563066" cy="305405"/>
      </dsp:txXfrm>
    </dsp:sp>
    <dsp:sp modelId="{375D58E2-09E4-4154-A98E-86FC42A1ECBC}">
      <dsp:nvSpPr>
        <dsp:cNvPr id="0" name=""/>
        <dsp:cNvSpPr/>
      </dsp:nvSpPr>
      <dsp:spPr>
        <a:xfrm>
          <a:off x="448772" y="864923"/>
          <a:ext cx="2099723" cy="21378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AA972-6D2A-4D25-88BF-A334A231A48D}">
      <dsp:nvSpPr>
        <dsp:cNvPr id="0" name=""/>
        <dsp:cNvSpPr/>
      </dsp:nvSpPr>
      <dsp:spPr>
        <a:xfrm>
          <a:off x="1517693" y="883981"/>
          <a:ext cx="3563066" cy="21378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solidFill>
                <a:srgbClr val="860000"/>
              </a:solidFill>
            </a:rPr>
            <a:t>Социальный</a:t>
          </a:r>
          <a:endParaRPr lang="ru-RU" sz="2000" i="0" kern="1200" dirty="0">
            <a:solidFill>
              <a:srgbClr val="860000"/>
            </a:solidFill>
          </a:endParaRPr>
        </a:p>
      </dsp:txBody>
      <dsp:txXfrm>
        <a:off x="1517693" y="883981"/>
        <a:ext cx="3563066" cy="305405"/>
      </dsp:txXfrm>
    </dsp:sp>
    <dsp:sp modelId="{6363D128-1593-47C6-99C5-DA3CF5E61477}">
      <dsp:nvSpPr>
        <dsp:cNvPr id="0" name=""/>
        <dsp:cNvSpPr/>
      </dsp:nvSpPr>
      <dsp:spPr>
        <a:xfrm>
          <a:off x="677826" y="1189387"/>
          <a:ext cx="1679732" cy="16797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5EBAB-629F-4CEC-9320-8CFDAA573A7A}">
      <dsp:nvSpPr>
        <dsp:cNvPr id="0" name=""/>
        <dsp:cNvSpPr/>
      </dsp:nvSpPr>
      <dsp:spPr>
        <a:xfrm>
          <a:off x="1517693" y="1189387"/>
          <a:ext cx="3563066" cy="1679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solidFill>
                <a:srgbClr val="860000"/>
              </a:solidFill>
            </a:rPr>
            <a:t>Территориальный</a:t>
          </a:r>
          <a:endParaRPr lang="ru-RU" sz="2000" i="0" kern="1200" dirty="0">
            <a:solidFill>
              <a:srgbClr val="860000"/>
            </a:solidFill>
          </a:endParaRPr>
        </a:p>
      </dsp:txBody>
      <dsp:txXfrm>
        <a:off x="1517693" y="1189387"/>
        <a:ext cx="3563066" cy="305408"/>
      </dsp:txXfrm>
    </dsp:sp>
    <dsp:sp modelId="{1B26BC3A-BE89-4825-A9BF-B6E4F73EFFDF}">
      <dsp:nvSpPr>
        <dsp:cNvPr id="0" name=""/>
        <dsp:cNvSpPr/>
      </dsp:nvSpPr>
      <dsp:spPr>
        <a:xfrm>
          <a:off x="906882" y="1494795"/>
          <a:ext cx="1221621" cy="12216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DFFD3-E6D2-4256-8F06-24940673DA89}">
      <dsp:nvSpPr>
        <dsp:cNvPr id="0" name=""/>
        <dsp:cNvSpPr/>
      </dsp:nvSpPr>
      <dsp:spPr>
        <a:xfrm>
          <a:off x="1517693" y="1494795"/>
          <a:ext cx="3563066" cy="12216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solidFill>
                <a:srgbClr val="860000"/>
              </a:solidFill>
            </a:rPr>
            <a:t>Институциональный</a:t>
          </a:r>
          <a:endParaRPr lang="ru-RU" sz="2000" i="0" kern="1200" dirty="0">
            <a:solidFill>
              <a:srgbClr val="860000"/>
            </a:solidFill>
          </a:endParaRPr>
        </a:p>
      </dsp:txBody>
      <dsp:txXfrm>
        <a:off x="1517693" y="1494795"/>
        <a:ext cx="3563066" cy="305405"/>
      </dsp:txXfrm>
    </dsp:sp>
    <dsp:sp modelId="{B22CCF5F-40B3-4DE7-BE43-FFA7D9098409}">
      <dsp:nvSpPr>
        <dsp:cNvPr id="0" name=""/>
        <dsp:cNvSpPr/>
      </dsp:nvSpPr>
      <dsp:spPr>
        <a:xfrm>
          <a:off x="1135936" y="1800200"/>
          <a:ext cx="763513" cy="7635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0C19C-71E1-41C9-A4D8-FBFD446363E6}">
      <dsp:nvSpPr>
        <dsp:cNvPr id="0" name=""/>
        <dsp:cNvSpPr/>
      </dsp:nvSpPr>
      <dsp:spPr>
        <a:xfrm>
          <a:off x="1517693" y="1800200"/>
          <a:ext cx="3563066" cy="7635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solidFill>
                <a:srgbClr val="860000"/>
              </a:solidFill>
            </a:rPr>
            <a:t>Индивидуально-личностный </a:t>
          </a:r>
          <a:endParaRPr lang="ru-RU" sz="2000" i="0" kern="1200" dirty="0">
            <a:solidFill>
              <a:srgbClr val="860000"/>
            </a:solidFill>
          </a:endParaRPr>
        </a:p>
      </dsp:txBody>
      <dsp:txXfrm>
        <a:off x="1517693" y="1800200"/>
        <a:ext cx="3563066" cy="305405"/>
      </dsp:txXfrm>
    </dsp:sp>
    <dsp:sp modelId="{6B18A666-DB54-4504-8DB2-F4A198EB5B3D}">
      <dsp:nvSpPr>
        <dsp:cNvPr id="0" name=""/>
        <dsp:cNvSpPr/>
      </dsp:nvSpPr>
      <dsp:spPr>
        <a:xfrm>
          <a:off x="1364990" y="2105606"/>
          <a:ext cx="305405" cy="3054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C5FA3-F0F7-4BC2-89A8-E8118953CE9A}">
      <dsp:nvSpPr>
        <dsp:cNvPr id="0" name=""/>
        <dsp:cNvSpPr/>
      </dsp:nvSpPr>
      <dsp:spPr>
        <a:xfrm>
          <a:off x="1517693" y="2105606"/>
          <a:ext cx="3563066" cy="3054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solidFill>
                <a:srgbClr val="860000"/>
              </a:solidFill>
            </a:rPr>
            <a:t>Педагогический</a:t>
          </a:r>
          <a:r>
            <a:rPr lang="ru-RU" sz="2000" b="1" i="1" kern="1200" dirty="0">
              <a:solidFill>
                <a:srgbClr val="860000"/>
              </a:solidFill>
            </a:rPr>
            <a:t> </a:t>
          </a:r>
          <a:endParaRPr lang="ru-RU" sz="2000" i="0" kern="1200" dirty="0">
            <a:solidFill>
              <a:srgbClr val="860000"/>
            </a:solidFill>
          </a:endParaRPr>
        </a:p>
      </dsp:txBody>
      <dsp:txXfrm>
        <a:off x="1517693" y="2105606"/>
        <a:ext cx="3563066" cy="3054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8CE81-5420-4651-A70C-7F69E490629F}">
      <dsp:nvSpPr>
        <dsp:cNvPr id="0" name=""/>
        <dsp:cNvSpPr/>
      </dsp:nvSpPr>
      <dsp:spPr>
        <a:xfrm>
          <a:off x="0" y="0"/>
          <a:ext cx="3074926" cy="30749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08132-0993-4D22-8903-97B8C9190F95}">
      <dsp:nvSpPr>
        <dsp:cNvPr id="0" name=""/>
        <dsp:cNvSpPr/>
      </dsp:nvSpPr>
      <dsp:spPr>
        <a:xfrm>
          <a:off x="1537463" y="0"/>
          <a:ext cx="6383416" cy="30749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исследования доступности 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ДОД 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детей с ОВЗ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37463" y="0"/>
        <a:ext cx="3191708" cy="653421"/>
      </dsp:txXfrm>
    </dsp:sp>
    <dsp:sp modelId="{2750B1EE-9782-483A-BD7E-C6A0B34BBB48}">
      <dsp:nvSpPr>
        <dsp:cNvPr id="0" name=""/>
        <dsp:cNvSpPr/>
      </dsp:nvSpPr>
      <dsp:spPr>
        <a:xfrm>
          <a:off x="403584" y="653421"/>
          <a:ext cx="2267757" cy="22677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FDEC7-C633-49C3-8007-68AA0127EDF4}">
      <dsp:nvSpPr>
        <dsp:cNvPr id="0" name=""/>
        <dsp:cNvSpPr/>
      </dsp:nvSpPr>
      <dsp:spPr>
        <a:xfrm>
          <a:off x="1537463" y="653421"/>
          <a:ext cx="6383416" cy="22677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Тьюторское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сопровождение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37463" y="653421"/>
        <a:ext cx="3191708" cy="653421"/>
      </dsp:txXfrm>
    </dsp:sp>
    <dsp:sp modelId="{3B7751CD-3EF6-4DD1-B519-01AEE804E58B}">
      <dsp:nvSpPr>
        <dsp:cNvPr id="0" name=""/>
        <dsp:cNvSpPr/>
      </dsp:nvSpPr>
      <dsp:spPr>
        <a:xfrm>
          <a:off x="807168" y="1306843"/>
          <a:ext cx="1460589" cy="146058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3306A-62C2-4030-A99D-90C6236B7E91}">
      <dsp:nvSpPr>
        <dsp:cNvPr id="0" name=""/>
        <dsp:cNvSpPr/>
      </dsp:nvSpPr>
      <dsp:spPr>
        <a:xfrm>
          <a:off x="1537463" y="1306843"/>
          <a:ext cx="6383416" cy="14605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Серия семинаров /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вебинаров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37463" y="1306843"/>
        <a:ext cx="3191708" cy="653421"/>
      </dsp:txXfrm>
    </dsp:sp>
    <dsp:sp modelId="{7950466D-C3DC-4EAB-BC8C-938749152BD4}">
      <dsp:nvSpPr>
        <dsp:cNvPr id="0" name=""/>
        <dsp:cNvSpPr/>
      </dsp:nvSpPr>
      <dsp:spPr>
        <a:xfrm>
          <a:off x="1210752" y="1960265"/>
          <a:ext cx="653421" cy="6534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9F4D2-7438-422C-BD34-AAA4B03A2255}">
      <dsp:nvSpPr>
        <dsp:cNvPr id="0" name=""/>
        <dsp:cNvSpPr/>
      </dsp:nvSpPr>
      <dsp:spPr>
        <a:xfrm>
          <a:off x="1537463" y="1960265"/>
          <a:ext cx="6383416" cy="6534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Заседания рабочей группы проекта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37463" y="1960265"/>
        <a:ext cx="3191708" cy="653421"/>
      </dsp:txXfrm>
    </dsp:sp>
    <dsp:sp modelId="{1E5B87C4-4CFB-4571-BA59-B44E9E1AA2C1}">
      <dsp:nvSpPr>
        <dsp:cNvPr id="0" name=""/>
        <dsp:cNvSpPr/>
      </dsp:nvSpPr>
      <dsp:spPr>
        <a:xfrm>
          <a:off x="4729171" y="653421"/>
          <a:ext cx="3191708" cy="6534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25 педагогов, </a:t>
          </a:r>
          <a:r>
            <a:rPr lang="ru-RU" sz="1600" kern="1200" dirty="0" smtClean="0"/>
            <a:t>руководителей </a:t>
          </a:r>
          <a:r>
            <a:rPr lang="ru-RU" sz="1600" kern="1200" dirty="0" smtClean="0"/>
            <a:t>программ ДОД для детей с </a:t>
          </a:r>
          <a:r>
            <a:rPr lang="ru-RU" sz="1600" kern="1200" dirty="0" smtClean="0"/>
            <a:t>ОВЗ + 6 </a:t>
          </a:r>
          <a:r>
            <a:rPr lang="ru-RU" sz="1600" kern="1200" dirty="0" err="1" smtClean="0"/>
            <a:t>тьюторов</a:t>
          </a:r>
          <a:endParaRPr lang="ru-RU" sz="1600" kern="1200" dirty="0"/>
        </a:p>
      </dsp:txBody>
      <dsp:txXfrm>
        <a:off x="4729171" y="653421"/>
        <a:ext cx="3191708" cy="653421"/>
      </dsp:txXfrm>
    </dsp:sp>
    <dsp:sp modelId="{2D800D76-C66F-4701-AF87-8BACB0D0E752}">
      <dsp:nvSpPr>
        <dsp:cNvPr id="0" name=""/>
        <dsp:cNvSpPr/>
      </dsp:nvSpPr>
      <dsp:spPr>
        <a:xfrm>
          <a:off x="4729171" y="1306843"/>
          <a:ext cx="3191708" cy="6534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2 семинара, 119 участников</a:t>
          </a:r>
          <a:endParaRPr lang="ru-RU" sz="1800" kern="1200" dirty="0"/>
        </a:p>
      </dsp:txBody>
      <dsp:txXfrm>
        <a:off x="4729171" y="1306843"/>
        <a:ext cx="3191708" cy="653421"/>
      </dsp:txXfrm>
    </dsp:sp>
    <dsp:sp modelId="{39C29974-B582-4900-ADBB-85ED75C12CD1}">
      <dsp:nvSpPr>
        <dsp:cNvPr id="0" name=""/>
        <dsp:cNvSpPr/>
      </dsp:nvSpPr>
      <dsp:spPr>
        <a:xfrm>
          <a:off x="4729171" y="1960265"/>
          <a:ext cx="3191708" cy="6534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5 заседаний</a:t>
          </a:r>
          <a:endParaRPr lang="ru-RU" sz="1800" kern="1200" dirty="0"/>
        </a:p>
      </dsp:txBody>
      <dsp:txXfrm>
        <a:off x="4729171" y="1960265"/>
        <a:ext cx="3191708" cy="6534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EDCC9-F117-4EDA-8014-5482229FB43B}">
      <dsp:nvSpPr>
        <dsp:cNvPr id="0" name=""/>
        <dsp:cNvSpPr/>
      </dsp:nvSpPr>
      <dsp:spPr>
        <a:xfrm>
          <a:off x="39587" y="0"/>
          <a:ext cx="2893223" cy="43204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1. Разработаны методики и проведен входной опрос и фокус-группы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2. Проведена стратегическая сессия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3. Подготовлены методические рекомендации по повышению доступности программ ДОД для детей с ОВЗ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4. Проведены семинары и вебинары для участников проекта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5. Разработано не менее 25 программ ДОД для детей с ОВЗ</a:t>
          </a:r>
        </a:p>
      </dsp:txBody>
      <dsp:txXfrm>
        <a:off x="39587" y="1728192"/>
        <a:ext cx="2893223" cy="1728192"/>
      </dsp:txXfrm>
    </dsp:sp>
    <dsp:sp modelId="{0505B2BF-F836-4659-8AA1-9BB384AEF5D0}">
      <dsp:nvSpPr>
        <dsp:cNvPr id="0" name=""/>
        <dsp:cNvSpPr/>
      </dsp:nvSpPr>
      <dsp:spPr>
        <a:xfrm>
          <a:off x="766849" y="142577"/>
          <a:ext cx="1438719" cy="129758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D4783-B0A2-42C2-9A8D-A6DE962471BB}">
      <dsp:nvSpPr>
        <dsp:cNvPr id="0" name=""/>
        <dsp:cNvSpPr/>
      </dsp:nvSpPr>
      <dsp:spPr>
        <a:xfrm>
          <a:off x="3002277" y="0"/>
          <a:ext cx="2893223" cy="43204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1. Проведено не менее 5 семинаров (</a:t>
          </a:r>
          <a:r>
            <a:rPr lang="ru-RU" sz="1200" b="1" kern="1200" dirty="0" err="1" smtClean="0"/>
            <a:t>вебинаров</a:t>
          </a:r>
          <a:r>
            <a:rPr lang="ru-RU" sz="1200" b="1" kern="1200" dirty="0" smtClean="0"/>
            <a:t>), в которых примут участие не менее 60 педагогов.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2. Проведен </a:t>
          </a:r>
          <a:r>
            <a:rPr lang="ru-RU" sz="1200" b="1" kern="1200" dirty="0" err="1" smtClean="0"/>
            <a:t>вебинар</a:t>
          </a:r>
          <a:r>
            <a:rPr lang="ru-RU" sz="1200" b="1" kern="1200" dirty="0" smtClean="0"/>
            <a:t> "Педсовет76"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3. Организовано </a:t>
          </a:r>
          <a:r>
            <a:rPr lang="ru-RU" sz="1200" b="1" kern="1200" dirty="0" err="1" smtClean="0"/>
            <a:t>тьюторское</a:t>
          </a:r>
          <a:r>
            <a:rPr lang="ru-RU" sz="1200" b="1" kern="1200" dirty="0" smtClean="0"/>
            <a:t> сопровождение апробации новых программ ДОД не менее 25 педагогов, 150 детей с ОВЗ, 150 родителей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4. Проведен Фестиваль доступных программ ДОД для детей с ОВЗ, не менее 200 участников,</a:t>
          </a:r>
          <a:endParaRPr lang="ru-RU" sz="1200" b="1" kern="1200" dirty="0"/>
        </a:p>
      </dsp:txBody>
      <dsp:txXfrm>
        <a:off x="3002277" y="1728192"/>
        <a:ext cx="2893223" cy="1728192"/>
      </dsp:txXfrm>
    </dsp:sp>
    <dsp:sp modelId="{8E512EA1-187D-4931-B76D-974808F425A8}">
      <dsp:nvSpPr>
        <dsp:cNvPr id="0" name=""/>
        <dsp:cNvSpPr/>
      </dsp:nvSpPr>
      <dsp:spPr>
        <a:xfrm>
          <a:off x="3721706" y="168129"/>
          <a:ext cx="1438719" cy="127202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7CAEA-5397-4864-9647-AE4D96385E08}">
      <dsp:nvSpPr>
        <dsp:cNvPr id="0" name=""/>
        <dsp:cNvSpPr/>
      </dsp:nvSpPr>
      <dsp:spPr>
        <a:xfrm>
          <a:off x="5961900" y="0"/>
          <a:ext cx="2893223" cy="43204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1. Описаны не менее 20 лучших практик организации ДОД для детей с ОВЗ, создан реестр лучших практик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2. Проведен мониторинг повышения доступности программ ДОД для детей с ОВЗ, подготовлена аналитическая записка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3. Опубликовано не менее 5 статей в журналах, результаты проекта представлены на сайтах и в сетях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5961900" y="1728192"/>
        <a:ext cx="2893223" cy="1728192"/>
      </dsp:txXfrm>
    </dsp:sp>
    <dsp:sp modelId="{D7A7D067-C826-43C5-A4B8-1B5361E1AABB}">
      <dsp:nvSpPr>
        <dsp:cNvPr id="0" name=""/>
        <dsp:cNvSpPr/>
      </dsp:nvSpPr>
      <dsp:spPr>
        <a:xfrm>
          <a:off x="6697468" y="168129"/>
          <a:ext cx="1438719" cy="127202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FA3C0-2B14-497E-9DEF-571816AEF4AE}">
      <dsp:nvSpPr>
        <dsp:cNvPr id="0" name=""/>
        <dsp:cNvSpPr/>
      </dsp:nvSpPr>
      <dsp:spPr>
        <a:xfrm>
          <a:off x="334071" y="3672405"/>
          <a:ext cx="8148425" cy="648072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29944" cy="4972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605" y="1"/>
            <a:ext cx="2929944" cy="4972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47365A-8293-4B12-99DF-AFFC10CAF6C9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3694"/>
            <a:ext cx="2929944" cy="4972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605" y="9443694"/>
            <a:ext cx="2929944" cy="4972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E4410D-BD23-4EAE-9D8B-5D195CFF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6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29944" cy="497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29605" y="1"/>
            <a:ext cx="2929944" cy="497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2C6C29-B573-4FFB-8B8B-3CB1F0FAEB6E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4" tIns="46518" rIns="93034" bIns="465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5155" y="4723462"/>
            <a:ext cx="5410869" cy="44732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443694"/>
            <a:ext cx="2929944" cy="497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29605" y="9443694"/>
            <a:ext cx="2929944" cy="497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EF3FD3-3BBE-47D0-8998-C4A0EE17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32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43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87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30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740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2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8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944B-E04E-48C9-B83C-6E58FC8526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D75A7-AE15-403E-8097-5663A8A9A8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CA2E-FBC4-40C1-A3CD-7A3AD84FCB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5F28-F84C-4EB8-9AB7-BFF236670C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205985"/>
            <a:ext cx="2187575" cy="4376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9" y="205985"/>
            <a:ext cx="6410325" cy="4376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E9FE-595F-4EF8-B698-286D707EA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75CD5-CE60-40FB-B485-FF00057082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0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49FA-E064-4AFE-A8CF-00310002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4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CF3E-BD4C-4030-8F1E-51A8F5A452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85315-E6AB-4B7D-A47F-8BEA61C6A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2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18B9-2FDC-4633-837C-A8430F7CDF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1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8F1-8992-4C19-B012-A6C4849DFC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AFCF7-436C-4712-AEA3-D4EC63EDB3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9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0288-D8AE-43F6-A8A9-3200BDED56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EAF3-159E-4290-9E82-DFA6264FA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7E-BBEF-42A8-B21B-57D281A14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3DB5-C197-4DAD-A910-A95EB100EB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94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31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2637-64E8-4384-909B-5470DBFB2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5A852-9AB6-441E-9B8E-D7521EF7F8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0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6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351" indent="0">
              <a:buNone/>
              <a:defRPr sz="2400"/>
            </a:lvl2pPr>
            <a:lvl3pPr marL="788703" indent="0">
              <a:buNone/>
              <a:defRPr sz="2100"/>
            </a:lvl3pPr>
            <a:lvl4pPr marL="1183054" indent="0">
              <a:buNone/>
              <a:defRPr sz="1700"/>
            </a:lvl4pPr>
            <a:lvl5pPr marL="1577406" indent="0">
              <a:buNone/>
              <a:defRPr sz="1700"/>
            </a:lvl5pPr>
            <a:lvl6pPr marL="1971758" indent="0">
              <a:buNone/>
              <a:defRPr sz="1700"/>
            </a:lvl6pPr>
            <a:lvl7pPr marL="2366108" indent="0">
              <a:buNone/>
              <a:defRPr sz="1700"/>
            </a:lvl7pPr>
            <a:lvl8pPr marL="2760461" indent="0">
              <a:buNone/>
              <a:defRPr sz="1700"/>
            </a:lvl8pPr>
            <a:lvl9pPr marL="3154812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ACC3-B1C5-4412-8541-3B2493E41A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E4A1-E0E1-49D0-BEA7-254605B0B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vert="horz" lIns="78870" tIns="39435" rIns="78870" bIns="3943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8" y="1200158"/>
            <a:ext cx="8229600" cy="3394472"/>
          </a:xfrm>
          <a:prstGeom prst="rect">
            <a:avLst/>
          </a:prstGeom>
        </p:spPr>
        <p:txBody>
          <a:bodyPr vert="horz" lIns="78870" tIns="39435" rIns="78870" bIns="3943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933A-6B35-4394-B2EC-CACC2A254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DF2FFA-F616-4108-88D1-5E6D2BB455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hdr="0" ftr="0" dt="0"/>
  <p:txStyles>
    <p:titleStyle>
      <a:lvl1pPr algn="ctr" defTabSz="788703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764" indent="-295764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821" indent="-246470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79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23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58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34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285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636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988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5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03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54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6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75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0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46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812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oo.su/1WOc" TargetMode="External"/><Relationship Id="rId3" Type="http://schemas.openxmlformats.org/officeDocument/2006/relationships/hyperlink" Target="https://www.instagram.com/issledovatel76/" TargetMode="External"/><Relationship Id="rId7" Type="http://schemas.openxmlformats.org/officeDocument/2006/relationships/hyperlink" Target="http://www.iro.yar.ru/index.php?id=4715" TargetMode="External"/><Relationship Id="rId2" Type="http://schemas.openxmlformats.org/officeDocument/2006/relationships/hyperlink" Target="http://&#1080;&#1089;&#1089;&#1083;&#1077;&#1076;&#1086;&#1074;&#1072;&#1090;&#1077;&#1083;&#1100;76.&#1088;&#1092;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arint-spd.edu.yar.ru/dostupnoe_dopolnitelnoe_obr_88.htm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iro.yar.ru/index.php?id=4715;https://goo.su/1WOc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.facebook.com/issledovatel76/" TargetMode="External"/><Relationship Id="rId9" Type="http://schemas.openxmlformats.org/officeDocument/2006/relationships/hyperlink" Target="https://yarint-spd.edu.yar.ru/dostupnoe_dopolnitelnoe_obr_88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mailto:ang_gold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0606"/>
            <a:ext cx="9071930" cy="1092893"/>
          </a:xfrm>
          <a:prstGeom prst="rect">
            <a:avLst/>
          </a:prstGeom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827583" y="2052680"/>
            <a:ext cx="7624636" cy="204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8876" tIns="39438" rIns="78876" bIns="39438">
            <a:spAutoFit/>
          </a:bodyPr>
          <a:lstStyle/>
          <a:p>
            <a:pPr algn="ctr"/>
            <a:r>
              <a:rPr lang="ru-RU" sz="32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Повышение доступности дополнительного образования для детей с ограниченными возможностями здоровья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3" y="4042517"/>
            <a:ext cx="7738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+mn-lt"/>
              </a:rPr>
              <a:t>Золотарева Ангелина Викторовна,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+mn-lt"/>
              </a:rPr>
              <a:t>ректор ГАУ ДПО ЯО Институт развития образования, </a:t>
            </a:r>
            <a:r>
              <a:rPr lang="ru-RU" sz="1600" b="1" dirty="0" err="1">
                <a:solidFill>
                  <a:srgbClr val="0070C0"/>
                </a:solidFill>
                <a:latin typeface="+mn-lt"/>
              </a:rPr>
              <a:t>д.п.н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., профессор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2484" y="214901"/>
            <a:ext cx="258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Автономная некоммерческая организация «ИССЛЕДОВАТЕЛЬ76»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122569"/>
            <a:ext cx="3033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Институт развития образования Ярославской области</a:t>
            </a:r>
          </a:p>
          <a:p>
            <a:r>
              <a:rPr lang="ru-RU" sz="1200" b="1" dirty="0"/>
              <a:t>Региональный модельный центр  развития ДОД</a:t>
            </a:r>
          </a:p>
        </p:txBody>
      </p:sp>
      <p:pic>
        <p:nvPicPr>
          <p:cNvPr id="9" name="Picture 12" descr="Исследователь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2" y="-3315"/>
            <a:ext cx="1077468" cy="1077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9B1CBC-E63A-466E-8C6B-267F154B06E2}"/>
              </a:ext>
            </a:extLst>
          </p:cNvPr>
          <p:cNvSpPr txBox="1"/>
          <p:nvPr/>
        </p:nvSpPr>
        <p:spPr>
          <a:xfrm>
            <a:off x="204767" y="1312813"/>
            <a:ext cx="879815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Грант Президента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693893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3197B-EC28-412A-82A3-8430FD76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624" y="102387"/>
            <a:ext cx="6469736" cy="52514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результатов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8B17E-E2FA-4219-AD30-E5A0A79BE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872" y="1221034"/>
            <a:ext cx="4154448" cy="36549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1400" dirty="0">
                <a:effectLst/>
                <a:ea typeface="Calibri" panose="020F0502020204030204" pitchFamily="34" charset="0"/>
              </a:rPr>
              <a:t>страницы на сайте НКО "Исследователь76"  </a:t>
            </a:r>
            <a:r>
              <a:rPr lang="ru-RU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http://исследователь76.рф/</a:t>
            </a:r>
            <a:r>
              <a:rPr lang="ru-RU" sz="1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, </a:t>
            </a:r>
          </a:p>
          <a:p>
            <a:r>
              <a:rPr lang="ru-RU" sz="1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в сетях </a:t>
            </a:r>
            <a:r>
              <a:rPr lang="ru-RU" sz="14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instogram</a:t>
            </a:r>
            <a:r>
              <a:rPr lang="ru-RU" sz="1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"Исследователь76" </a:t>
            </a:r>
            <a:r>
              <a:rPr lang="ru-RU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https://www.instagram.com/issledovatel76/</a:t>
            </a:r>
            <a:r>
              <a:rPr lang="ru-RU" sz="1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и </a:t>
            </a:r>
            <a:r>
              <a:rPr lang="ru-RU" sz="14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facebook</a:t>
            </a:r>
            <a:r>
              <a:rPr lang="ru-RU" sz="1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"Исследователь76" </a:t>
            </a:r>
            <a:r>
              <a:rPr lang="ru-RU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https://www.facebook.com/issledovatel76/</a:t>
            </a:r>
            <a:r>
              <a:rPr lang="ru-RU" sz="1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, на сайтах партнеров проекта: </a:t>
            </a:r>
          </a:p>
          <a:p>
            <a:r>
              <a:rPr lang="ru-RU" sz="14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ИРО:</a:t>
            </a:r>
            <a:r>
              <a:rPr lang="ru-RU" sz="14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://www.iro.yar.ru/index.php?id=4715;https://goo.su/1WOc</a:t>
            </a:r>
            <a:r>
              <a:rPr lang="ru-RU" sz="1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; </a:t>
            </a:r>
            <a:r>
              <a:rPr lang="ru-RU" sz="1400" dirty="0" smtClean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400" u="sng" dirty="0" smtClean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ru-RU" sz="1400" u="sng" dirty="0" smtClean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yarint-spd.edu.yar.ru/dostupnoe_dopolnitelnoe_obr_88.htm</a:t>
            </a:r>
            <a:endParaRPr lang="ru-RU" sz="1400" u="sng" dirty="0" smtClean="0">
              <a:solidFill>
                <a:srgbClr val="0563C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/>
              <a:t>сайты </a:t>
            </a:r>
            <a:r>
              <a:rPr lang="ru-RU" sz="1400" dirty="0"/>
              <a:t>партнеров: </a:t>
            </a:r>
            <a:br>
              <a:rPr lang="ru-RU" sz="1400" dirty="0"/>
            </a:br>
            <a:r>
              <a:rPr lang="ru-RU" sz="1400" dirty="0">
                <a:hlinkClick r:id="rId7"/>
              </a:rPr>
              <a:t>http://www.iro.yar.ru/index.php?id=4715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>
                <a:hlinkClick r:id="rId8"/>
              </a:rPr>
              <a:t>https://goo.su/1WOc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>
                <a:hlinkClick r:id="rId9"/>
              </a:rPr>
              <a:t>https://yarint-spd.edu.yar.ru/dostupnoe_dopolnitelnoe_obr_88.html</a:t>
            </a:r>
            <a:endParaRPr lang="ru-RU" sz="1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5FF36-590C-4AB4-AD73-3FB60023C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9992" y="1196580"/>
            <a:ext cx="4536505" cy="36794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Подготовлена статья "</a:t>
            </a:r>
            <a:r>
              <a:rPr lang="ru-RU" sz="1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 как условие повышения доступности инклюзивного образовательного процесса для детей с ОВЗ</a:t>
            </a: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», принята ООО «Издательский дом Ассоциации поддержки научных исследований" к публикации в издательстве </a:t>
            </a:r>
            <a:r>
              <a:rPr lang="ru-RU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Springer</a:t>
            </a: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(Германия,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Web of Science</a:t>
            </a: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b="1" dirty="0" smtClean="0"/>
              <a:t>Подготовлены </a:t>
            </a:r>
            <a:r>
              <a:rPr lang="ru-RU" sz="1400" b="1" dirty="0">
                <a:solidFill>
                  <a:srgbClr val="0070C0"/>
                </a:solidFill>
              </a:rPr>
              <a:t>Методические </a:t>
            </a:r>
            <a:r>
              <a:rPr lang="ru-RU" sz="1400" b="1" dirty="0" smtClean="0">
                <a:solidFill>
                  <a:srgbClr val="0070C0"/>
                </a:solidFill>
              </a:rPr>
              <a:t>рекомендации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>
                <a:solidFill>
                  <a:srgbClr val="0070C0"/>
                </a:solidFill>
              </a:rPr>
              <a:t>по разработке доступных программ для детей с ограниченными возможностями </a:t>
            </a:r>
            <a:r>
              <a:rPr lang="ru-RU" sz="1400" b="1" dirty="0" smtClean="0">
                <a:solidFill>
                  <a:srgbClr val="0070C0"/>
                </a:solidFill>
              </a:rPr>
              <a:t>здоровья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b="1" dirty="0" smtClean="0"/>
              <a:t>Разработаны 5 моделей повышения доступности ДОД для детей с ОВЗ</a:t>
            </a:r>
          </a:p>
          <a:p>
            <a:pPr marL="0" indent="72000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70C0"/>
                </a:solidFill>
              </a:rPr>
              <a:t>- дистанционная программа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72000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70C0"/>
                </a:solidFill>
              </a:rPr>
              <a:t>- инклюзивная программа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72000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70C0"/>
                </a:solidFill>
              </a:rPr>
              <a:t>- </a:t>
            </a:r>
            <a:r>
              <a:rPr lang="ru-RU" sz="1400" b="1" dirty="0" smtClean="0">
                <a:solidFill>
                  <a:srgbClr val="0070C0"/>
                </a:solidFill>
              </a:rPr>
              <a:t>сетевая </a:t>
            </a:r>
            <a:r>
              <a:rPr lang="ru-RU" sz="1400" b="1" dirty="0">
                <a:solidFill>
                  <a:srgbClr val="0070C0"/>
                </a:solidFill>
              </a:rPr>
              <a:t>программа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72000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70C0"/>
                </a:solidFill>
              </a:rPr>
              <a:t>- </a:t>
            </a:r>
            <a:r>
              <a:rPr lang="ru-RU" sz="1400" b="1" dirty="0" smtClean="0">
                <a:solidFill>
                  <a:srgbClr val="0070C0"/>
                </a:solidFill>
              </a:rPr>
              <a:t>интегрированная </a:t>
            </a:r>
            <a:r>
              <a:rPr lang="ru-RU" sz="1400" b="1" dirty="0">
                <a:solidFill>
                  <a:srgbClr val="0070C0"/>
                </a:solidFill>
              </a:rPr>
              <a:t>программа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72000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70C0"/>
                </a:solidFill>
              </a:rPr>
              <a:t>- программа с участием родителей</a:t>
            </a:r>
            <a:r>
              <a:rPr lang="ru-RU" sz="1400" b="1" dirty="0"/>
              <a:t> </a:t>
            </a:r>
            <a:endParaRPr lang="ru-RU" sz="1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DF95EC-A3BF-466B-BB4F-C1C5ADA1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-33097" y="942491"/>
            <a:ext cx="9247393" cy="31472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3" y="47478"/>
            <a:ext cx="951412" cy="92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Исследователь 7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2" y="-3314"/>
            <a:ext cx="878987" cy="878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5442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B5FD7-E5DB-4DA3-AEDF-40A588DCE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88" y="46541"/>
            <a:ext cx="8229600" cy="50898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Контрольные точки проекта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09E2781-1C9C-4B22-900B-1326FAE1180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699542"/>
          <a:ext cx="88569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CB0B10-180A-49F9-97D2-AA68C4352E8E}"/>
              </a:ext>
            </a:extLst>
          </p:cNvPr>
          <p:cNvSpPr txBox="1"/>
          <p:nvPr/>
        </p:nvSpPr>
        <p:spPr>
          <a:xfrm>
            <a:off x="1019652" y="1203598"/>
            <a:ext cx="1204038" cy="6001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+mn-lt"/>
              </a:rPr>
              <a:t>1 этап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+mn-lt"/>
              </a:rPr>
              <a:t>Март 2020 – август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422A2-0AE9-4CE5-9108-DDC0AA7DC364}"/>
              </a:ext>
            </a:extLst>
          </p:cNvPr>
          <p:cNvSpPr txBox="1"/>
          <p:nvPr/>
        </p:nvSpPr>
        <p:spPr>
          <a:xfrm>
            <a:off x="3980324" y="1203598"/>
            <a:ext cx="1152128" cy="6001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+mn-lt"/>
              </a:rPr>
              <a:t>2 этап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+mn-lt"/>
              </a:rPr>
              <a:t>Сентябрь 2020 – март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40195-104B-4404-A7EE-009B17E62A62}"/>
              </a:ext>
            </a:extLst>
          </p:cNvPr>
          <p:cNvSpPr txBox="1"/>
          <p:nvPr/>
        </p:nvSpPr>
        <p:spPr>
          <a:xfrm>
            <a:off x="6958468" y="1203598"/>
            <a:ext cx="1152128" cy="6001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+mn-lt"/>
              </a:rPr>
              <a:t>3 этап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+mn-lt"/>
              </a:rPr>
              <a:t>Апрель 2021 – июнь 2021</a:t>
            </a:r>
          </a:p>
        </p:txBody>
      </p:sp>
    </p:spTree>
    <p:extLst>
      <p:ext uri="{BB962C8B-B14F-4D97-AF65-F5344CB8AC3E}">
        <p14:creationId xmlns:p14="http://schemas.microsoft.com/office/powerpoint/2010/main" val="675071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-32120" y="843558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509" y="63971"/>
            <a:ext cx="721519" cy="70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ng\Desktop\26-11-2018_14-14-51\Press voll_3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1106421"/>
            <a:ext cx="3658059" cy="381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283968" y="1416259"/>
            <a:ext cx="4258301" cy="1886371"/>
          </a:xfrm>
          <a:effectLst/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37364" y="3055675"/>
            <a:ext cx="42049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Контактная информация:</a:t>
            </a:r>
          </a:p>
          <a:p>
            <a:r>
              <a:rPr lang="ru-RU" sz="1600" dirty="0"/>
              <a:t>Россия г. Ярославль, ул. Богдановича, 16</a:t>
            </a:r>
            <a:endParaRPr lang="en-US" sz="1600" dirty="0"/>
          </a:p>
          <a:p>
            <a:r>
              <a:rPr lang="ru-RU" sz="1600" dirty="0"/>
              <a:t>Тел.: +7 (4852) 23-06-82 </a:t>
            </a:r>
          </a:p>
          <a:p>
            <a:r>
              <a:rPr lang="ru-RU" sz="1600" dirty="0"/>
              <a:t>Сайт: www.iro.yar.ru</a:t>
            </a:r>
          </a:p>
          <a:p>
            <a:r>
              <a:rPr lang="ru-RU" sz="1600" dirty="0"/>
              <a:t>E-</a:t>
            </a:r>
            <a:r>
              <a:rPr lang="ru-RU" sz="1600" dirty="0" err="1"/>
              <a:t>mail</a:t>
            </a:r>
            <a:r>
              <a:rPr lang="ru-RU" sz="1600" dirty="0"/>
              <a:t>: </a:t>
            </a:r>
            <a:r>
              <a:rPr lang="de-DE" sz="1600" u="sng" dirty="0">
                <a:hlinkClick r:id="rId4"/>
              </a:rPr>
              <a:t>ang_gold@mail.ru</a:t>
            </a:r>
            <a:r>
              <a:rPr lang="de-DE" sz="1600" u="sng" dirty="0"/>
              <a:t> </a:t>
            </a:r>
            <a:endParaRPr lang="ru-RU" sz="1600" dirty="0"/>
          </a:p>
        </p:txBody>
      </p:sp>
      <p:pic>
        <p:nvPicPr>
          <p:cNvPr id="13" name="Picture 12" descr="Исследователь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2" y="-3314"/>
            <a:ext cx="769089" cy="769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30852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-11318" y="127560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1644" y="-52897"/>
            <a:ext cx="6912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 </a:t>
            </a:r>
          </a:p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новые условия для повышения доступности программ ДОД для детей с</a:t>
            </a:r>
          </a:p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ограниченными возможностями здоровья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743" y="1441217"/>
            <a:ext cx="88305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Выявить проблемы повышения доступности программ ДОД для детей с ОВЗ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Разработать новые модели программ ДОД, обеспечивающие доступность ДОД для детей с разными проблемами ОВЗ и в разных условиях их реализации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Подготовить команду педагогов для разработки новых программ ДОД для детей с ОВЗ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Апробировать новые программы ДОД для детей с ОВЗ, обеспечивающие повышение их доступности (в течение одного учебного года)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Распространить опыт доступных программ для детей с ОВЗ в Ярославской области и регионах РФ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Провести Фестиваль доступных программ ДОДЛ для детей с ОВЗ</a:t>
            </a:r>
          </a:p>
        </p:txBody>
      </p:sp>
      <p:pic>
        <p:nvPicPr>
          <p:cNvPr id="6" name="Picture 12" descr="Исследователь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2" y="-3315"/>
            <a:ext cx="1077468" cy="1077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BFD1B-B82E-4AC6-8945-712690374E91}"/>
              </a:ext>
            </a:extLst>
          </p:cNvPr>
          <p:cNvSpPr txBox="1"/>
          <p:nvPr/>
        </p:nvSpPr>
        <p:spPr>
          <a:xfrm>
            <a:off x="144187" y="4443958"/>
            <a:ext cx="883051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Участники проекта: не менее 300 детей с ОВЗ, не менее 200 родителей, не менее 150 педагогов, работающих с детьми с ОВЗ из 5 регионов РФ </a:t>
            </a:r>
          </a:p>
        </p:txBody>
      </p:sp>
    </p:spTree>
    <p:extLst>
      <p:ext uri="{BB962C8B-B14F-4D97-AF65-F5344CB8AC3E}">
        <p14:creationId xmlns:p14="http://schemas.microsoft.com/office/powerpoint/2010/main" val="183203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1828190" y="230247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Партнеры проекта</a:t>
            </a:r>
          </a:p>
        </p:txBody>
      </p:sp>
      <p:pic>
        <p:nvPicPr>
          <p:cNvPr id="1026" name="Picture 2" descr="https://yarint-spd.edu.yar.ru/2_shkolakotoruyu_lyublyu_w223_h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19622"/>
            <a:ext cx="21240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912" y="3348744"/>
            <a:ext cx="209573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Ярославская школа-интернат №7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038" y="2813060"/>
            <a:ext cx="213769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Ярославская школа-интернат №6</a:t>
            </a:r>
          </a:p>
        </p:txBody>
      </p:sp>
      <p:pic>
        <p:nvPicPr>
          <p:cNvPr id="1030" name="Picture 6" descr="КСК Кентав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92" y="2885919"/>
            <a:ext cx="1689952" cy="15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t-yar.edu.yar.ru/malisheva/logo__nachalniy__w273_h1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09" y="1349383"/>
            <a:ext cx="190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https://licomkmiru.ucoz.ru/licom_k_miru.png"/>
          <p:cNvSpPr>
            <a:spLocks noChangeAspect="1" noChangeArrowheads="1"/>
          </p:cNvSpPr>
          <p:nvPr/>
        </p:nvSpPr>
        <p:spPr bwMode="auto">
          <a:xfrm>
            <a:off x="155575" y="-11430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licomkmiru.ucoz.ru/licom_k_mir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09" y="1439189"/>
            <a:ext cx="1761857" cy="146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сследователь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2" y="-3315"/>
            <a:ext cx="1077468" cy="1077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DCF701-24FE-4EE0-BFFB-58610494756D}"/>
              </a:ext>
            </a:extLst>
          </p:cNvPr>
          <p:cNvSpPr txBox="1"/>
          <p:nvPr/>
        </p:nvSpPr>
        <p:spPr>
          <a:xfrm>
            <a:off x="6044733" y="2974614"/>
            <a:ext cx="294369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Республика Саха (Якутия)</a:t>
            </a:r>
          </a:p>
          <a:p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Вологодская область</a:t>
            </a:r>
          </a:p>
          <a:p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Алтайский край</a:t>
            </a:r>
          </a:p>
          <a:p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Челябинская область</a:t>
            </a:r>
          </a:p>
          <a:p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Костромская область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47D8A-3765-491F-9753-486DC06233EF}"/>
              </a:ext>
            </a:extLst>
          </p:cNvPr>
          <p:cNvSpPr txBox="1"/>
          <p:nvPr/>
        </p:nvSpPr>
        <p:spPr>
          <a:xfrm>
            <a:off x="2313730" y="4678677"/>
            <a:ext cx="673639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Команда проекта – 9 человек специалистов и тьюторов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76" y="1408631"/>
            <a:ext cx="1555143" cy="15041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2" y="3884428"/>
            <a:ext cx="1284855" cy="12159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65" y="2907403"/>
            <a:ext cx="1457143" cy="1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394" y="161419"/>
            <a:ext cx="6450018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такое «Доступное образование»?</a:t>
            </a:r>
            <a:endParaRPr lang="ru-RU" sz="28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03501448"/>
              </p:ext>
            </p:extLst>
          </p:nvPr>
        </p:nvGraphicFramePr>
        <p:xfrm>
          <a:off x="201985" y="1491630"/>
          <a:ext cx="487407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85424919"/>
              </p:ext>
            </p:extLst>
          </p:nvPr>
        </p:nvGraphicFramePr>
        <p:xfrm>
          <a:off x="5169939" y="1275606"/>
          <a:ext cx="3840088" cy="386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12" descr="Исследователь 7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2" y="-3315"/>
            <a:ext cx="1077468" cy="1077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4686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394" y="161419"/>
            <a:ext cx="6450018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Модель повышения доступности ДОД для детей с ОВЗ</a:t>
            </a:r>
            <a:endParaRPr lang="ru-RU" sz="28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08" y="47478"/>
            <a:ext cx="989119" cy="96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88708381"/>
              </p:ext>
            </p:extLst>
          </p:nvPr>
        </p:nvGraphicFramePr>
        <p:xfrm>
          <a:off x="201985" y="1707654"/>
          <a:ext cx="880804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0532" y="1271110"/>
            <a:ext cx="8542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Цель – повышение доступности ДОД через создание специальных условий для детей с ОВЗ</a:t>
            </a:r>
          </a:p>
        </p:txBody>
      </p:sp>
      <p:pic>
        <p:nvPicPr>
          <p:cNvPr id="9" name="Picture 12" descr="Исследователь 7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1" y="34097"/>
            <a:ext cx="975473" cy="975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7277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61419"/>
            <a:ext cx="6696744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Каковы факторы повышения доступности дополнительного образования?</a:t>
            </a:r>
            <a:endParaRPr lang="ru-RU" sz="28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11318" y="1275606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59731831"/>
              </p:ext>
            </p:extLst>
          </p:nvPr>
        </p:nvGraphicFramePr>
        <p:xfrm>
          <a:off x="201985" y="1419622"/>
          <a:ext cx="5090095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Выгнутая вправо стрелка 7"/>
          <p:cNvSpPr/>
          <p:nvPr/>
        </p:nvSpPr>
        <p:spPr>
          <a:xfrm rot="10800000">
            <a:off x="533343" y="1905492"/>
            <a:ext cx="1300176" cy="2521174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1509104"/>
            <a:ext cx="3645939" cy="3293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Под </a:t>
            </a:r>
            <a:r>
              <a:rPr lang="ru-RU" sz="1600" b="1" i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доступностью дополнительного образования</a:t>
            </a:r>
            <a:r>
              <a:rPr lang="ru-RU" sz="1600" i="1" dirty="0"/>
              <a:t>,</a:t>
            </a:r>
            <a:r>
              <a:rPr lang="ru-RU" sz="1600" dirty="0"/>
              <a:t> мы понимаем:</a:t>
            </a:r>
          </a:p>
          <a:p>
            <a:pPr algn="ctr"/>
            <a:r>
              <a:rPr lang="ru-RU" sz="1600" b="1" i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организационных, информационных, территориальных, финансовых, академических и педагогических условий, обеспечивающих детям в комплексе объективные и субъективные равные возможности и права получить дополнительное образование</a:t>
            </a:r>
            <a:r>
              <a:rPr lang="ru-RU" sz="16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Плюс 9"/>
          <p:cNvSpPr/>
          <p:nvPr/>
        </p:nvSpPr>
        <p:spPr>
          <a:xfrm>
            <a:off x="2699792" y="3917528"/>
            <a:ext cx="720080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3563888" y="3917528"/>
            <a:ext cx="868838" cy="792088"/>
          </a:xfrm>
          <a:prstGeom prst="actionButtonHel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2" descr="Исследователь 7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2" y="-3315"/>
            <a:ext cx="1077468" cy="1077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836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781" y="72992"/>
            <a:ext cx="6562772" cy="8572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 доступности программ ДОД для детей с ограниченными возможностями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704" y="1332939"/>
            <a:ext cx="8229600" cy="238409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 исследовании приняли участие </a:t>
            </a:r>
            <a:r>
              <a:rPr lang="ru-RU" sz="2400" dirty="0"/>
              <a:t>861 ребёнок, 961 родитель, 445 педагогов из 5 регионов Российской Федерации (Вологодская, Челябинская, Костромская области , Алтайский край, Республика Саха (Якутия).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Методы исследования</a:t>
            </a:r>
            <a:r>
              <a:rPr lang="ru-RU" sz="2400" dirty="0"/>
              <a:t>: опрос, </a:t>
            </a:r>
            <a:r>
              <a:rPr lang="ru-RU" sz="2400" dirty="0" smtClean="0"/>
              <a:t>фокус-группы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12" y="47478"/>
            <a:ext cx="1115615" cy="10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Исследователь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2" y="-3315"/>
            <a:ext cx="1077468" cy="1077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6B4C96-E393-4B99-B085-2FC0A1AF4C4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02382"/>
            <a:ext cx="2664295" cy="1720817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08" y="3298137"/>
            <a:ext cx="3125774" cy="173603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" y="3354338"/>
            <a:ext cx="2736304" cy="17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5432C-AC25-49BF-926D-BC5FD08C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75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сессия</a:t>
            </a:r>
            <a:endParaRPr lang="ru-RU" sz="28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70A4BB-90DD-45C7-BF94-E7026C95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80528" y="1269796"/>
            <a:ext cx="5166320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lvl="1" algn="just"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ru-RU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  <a:tab pos="540385" algn="l"/>
              </a:tabLst>
            </a:pPr>
            <a:r>
              <a:rPr lang="ru-RU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Какие </a:t>
            </a: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факторы влияют на доступность дополнительного образования для детей с ОВЗ?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  <a:tab pos="540385" algn="l"/>
              </a:tabLst>
            </a:pP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Каковы особенности повышения доступности программ дополнительного образования для детей с ОВЗ?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  <a:tab pos="540385" algn="l"/>
              </a:tabLst>
            </a:pP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Какие организационно-педагогические условия должны быть созданы в государственных и муниципальных учреждениях дополнительного образования, некоммерческих организациях для повышения доступности дополнительного образования для детей с ОВЗ?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  <a:tab pos="540385" algn="l"/>
              </a:tabLst>
            </a:pP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Как организовать взаимодействие государственных и негосударственных организаций., реализующих программы ДОД для детей с ОВЗ?</a:t>
            </a:r>
            <a:endParaRPr lang="ru-RU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671781"/>
            <a:ext cx="53103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800" b="1" dirty="0" smtClean="0">
                <a:latin typeface="+mn-lt"/>
              </a:rPr>
              <a:t>Участники – 154 </a:t>
            </a:r>
            <a:r>
              <a:rPr lang="ru-RU" sz="1800" b="1" dirty="0">
                <a:latin typeface="+mn-lt"/>
              </a:rPr>
              <a:t>человека из пяти регионов страны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187" y="963297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555" y="47479"/>
            <a:ext cx="892472" cy="86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Исследователь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2" y="-3315"/>
            <a:ext cx="918880" cy="918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199" y="3230003"/>
            <a:ext cx="2304256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44" y="1059435"/>
            <a:ext cx="278430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9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5DE1-CBEC-4BA7-87B5-CA0B3C0F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1470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мероприятия проекта </a:t>
            </a:r>
            <a:endParaRPr lang="ru-RU" sz="28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69DF47-7CBD-43E0-AA3E-94D180FE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98042745"/>
              </p:ext>
            </p:extLst>
          </p:nvPr>
        </p:nvGraphicFramePr>
        <p:xfrm>
          <a:off x="1123906" y="1205763"/>
          <a:ext cx="7920880" cy="307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34455" y="4539425"/>
            <a:ext cx="810324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Количество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человек, принявших участие в мероприятиях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проекта – </a:t>
            </a:r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2267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чел.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7227" y="973893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98" y="47478"/>
            <a:ext cx="938629" cy="91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 descr="Исследователь 7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2" y="-3315"/>
            <a:ext cx="912034" cy="912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" y="1196764"/>
            <a:ext cx="1367908" cy="10259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" y="3443810"/>
            <a:ext cx="1370750" cy="11480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" y="2287868"/>
            <a:ext cx="1510148" cy="10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765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DocDate xmlns="f07adec3-9edc-4ba9-a947-c557adee0635">2016-05-03T21:00:00+00:00</DocDate>
    <docType xmlns="bf387998-361a-4211-8acf-65231cde5cba">17</doc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FFBA0ED7388418B435DAA3AFCEE7C" ma:contentTypeVersion="5" ma:contentTypeDescription="Создание документа." ma:contentTypeScope="" ma:versionID="20e6f15c70d26a55779f06a0dd9b5995">
  <xsd:schema xmlns:xsd="http://www.w3.org/2001/XMLSchema" xmlns:xs="http://www.w3.org/2001/XMLSchema" xmlns:p="http://schemas.microsoft.com/office/2006/metadata/properties" xmlns:ns2="f07adec3-9edc-4ba9-a947-c557adee0635" xmlns:ns3="bf387998-361a-4211-8acf-65231cde5cba" targetNamespace="http://schemas.microsoft.com/office/2006/metadata/properties" ma:root="true" ma:fieldsID="196038fb871006277e55b7952c423e65" ns2:_="" ns3:_="">
    <xsd:import namespace="f07adec3-9edc-4ba9-a947-c557adee0635"/>
    <xsd:import namespace="bf387998-361a-4211-8acf-65231cde5cba"/>
    <xsd:element name="properties">
      <xsd:complexType>
        <xsd:sequence>
          <xsd:element name="documentManagement">
            <xsd:complexType>
              <xsd:all>
                <xsd:element ref="ns2:DocDate" minOccurs="0"/>
                <xsd:element ref="ns2:Description" minOccurs="0"/>
                <xsd:element ref="ns3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ocDate" ma:index="2" nillable="true" ma:displayName="Дата документа" ma:format="DateOnly" ma:internalName="DocDate">
      <xsd:simpleType>
        <xsd:restriction base="dms:DateTime"/>
      </xsd:simpleType>
    </xsd:element>
    <xsd:element name="Description" ma:index="3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7998-361a-4211-8acf-65231cde5cba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A20BBD65-6409-4692-B680-0D8EC82623CA}" ma:internalName="docType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B1BB5-2DF2-4415-8137-D1E4E72ACE1F}">
  <ds:schemaRefs>
    <ds:schemaRef ds:uri="http://www.w3.org/XML/1998/namespace"/>
    <ds:schemaRef ds:uri="f07adec3-9edc-4ba9-a947-c557adee0635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bf387998-361a-4211-8acf-65231cde5cb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49972B-3FEF-4919-A90D-C76D11A7D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4C0B8C-A3C4-45A6-904D-315D9DC80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bf387998-361a-4211-8acf-65231cde5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52817</TotalTime>
  <Words>928</Words>
  <Application>Microsoft Office PowerPoint</Application>
  <PresentationFormat>Экран (16:9)</PresentationFormat>
  <Paragraphs>131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Wingdings</vt:lpstr>
      <vt:lpstr>3_Тема Office</vt:lpstr>
      <vt:lpstr>Презентация PowerPoint</vt:lpstr>
      <vt:lpstr>Презентация PowerPoint</vt:lpstr>
      <vt:lpstr>Презентация PowerPoint</vt:lpstr>
      <vt:lpstr>Что такое «Доступное образование»?</vt:lpstr>
      <vt:lpstr>Модель повышения доступности ДОД для детей с ОВЗ</vt:lpstr>
      <vt:lpstr>Каковы факторы повышения доступности дополнительного образования?</vt:lpstr>
      <vt:lpstr>Результаты исследования доступности программ ДОД для детей с ограниченными возможностями здоровья</vt:lpstr>
      <vt:lpstr>Стратегическая сессия</vt:lpstr>
      <vt:lpstr>Основные мероприятия проекта </vt:lpstr>
      <vt:lpstr>Презентация результатов проекта</vt:lpstr>
      <vt:lpstr>Контрольные точки проекта</vt:lpstr>
      <vt:lpstr>Спасибо за внимание!</vt:lpstr>
    </vt:vector>
  </TitlesOfParts>
  <Company>adm.local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 регистрации док страт планирования в ГАСУ_29-04-2016</dc:title>
  <dc:creator>Krichmara</dc:creator>
  <cp:lastModifiedBy>Ангелина Викторовна Золотарева</cp:lastModifiedBy>
  <cp:revision>2147</cp:revision>
  <cp:lastPrinted>2018-09-17T19:12:28Z</cp:lastPrinted>
  <dcterms:created xsi:type="dcterms:W3CDTF">2012-02-06T06:39:19Z</dcterms:created>
  <dcterms:modified xsi:type="dcterms:W3CDTF">2020-09-30T13:29:21Z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0x0101006B4FFBA0ED7388418B435DAA3AFCEE7C</vt:lpwstr>
  </property>
</Properties>
</file>