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9" r:id="rId11"/>
    <p:sldId id="270" r:id="rId12"/>
    <p:sldId id="271" r:id="rId13"/>
    <p:sldId id="275" r:id="rId14"/>
    <p:sldId id="276" r:id="rId15"/>
    <p:sldId id="278" r:id="rId16"/>
    <p:sldId id="279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3583B0-780D-4FD1-94CA-1A3619A8C59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7D9181-9B96-4623-A304-D625E0A64A9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Авторитарный  </a:t>
          </a:r>
          <a:r>
            <a:rPr lang="ru-RU" sz="1400" dirty="0" smtClean="0"/>
            <a:t>концентрация абсолютной власти в руках руководителя, жесткий контроль, система штрафов, дисциплинарных взысканий </a:t>
          </a:r>
          <a:endParaRPr lang="ru-RU" sz="1400" dirty="0"/>
        </a:p>
      </dgm:t>
    </dgm:pt>
    <dgm:pt modelId="{4C4C157D-C5F1-4639-A2DB-C93177F8F583}" type="parTrans" cxnId="{B71D0841-5D95-471A-9F75-1812CA830618}">
      <dgm:prSet/>
      <dgm:spPr/>
      <dgm:t>
        <a:bodyPr/>
        <a:lstStyle/>
        <a:p>
          <a:endParaRPr lang="ru-RU"/>
        </a:p>
      </dgm:t>
    </dgm:pt>
    <dgm:pt modelId="{68C5FB7F-E535-4291-88E0-C4F507FE063E}" type="sibTrans" cxnId="{B71D0841-5D95-471A-9F75-1812CA830618}">
      <dgm:prSet/>
      <dgm:spPr/>
      <dgm:t>
        <a:bodyPr/>
        <a:lstStyle/>
        <a:p>
          <a:endParaRPr lang="ru-RU"/>
        </a:p>
      </dgm:t>
    </dgm:pt>
    <dgm:pt modelId="{D84411CE-DC64-4E6E-ACDE-D7706B101165}">
      <dgm:prSet phldrT="[Текст]" custT="1"/>
      <dgm:spPr/>
      <dgm:t>
        <a:bodyPr/>
        <a:lstStyle/>
        <a:p>
          <a:pPr algn="l"/>
          <a:endParaRPr lang="ru-RU" sz="1400" dirty="0" smtClean="0"/>
        </a:p>
        <a:p>
          <a:pPr algn="l"/>
          <a:endParaRPr lang="ru-RU" sz="1400" dirty="0" smtClean="0"/>
        </a:p>
        <a:p>
          <a:pPr algn="l"/>
          <a:r>
            <a:rPr lang="ru-RU" sz="1400" dirty="0" smtClean="0">
              <a:solidFill>
                <a:srgbClr val="C00000"/>
              </a:solidFill>
            </a:rPr>
            <a:t>- быстрая организация работы;</a:t>
          </a:r>
        </a:p>
        <a:p>
          <a:pPr algn="l"/>
          <a:r>
            <a:rPr lang="ru-RU" sz="1400" dirty="0" smtClean="0">
              <a:solidFill>
                <a:srgbClr val="C00000"/>
              </a:solidFill>
            </a:rPr>
            <a:t>- дисциплина , контроль;</a:t>
          </a:r>
        </a:p>
        <a:p>
          <a:pPr algn="l"/>
          <a:r>
            <a:rPr lang="ru-RU" sz="1400" dirty="0" smtClean="0">
              <a:solidFill>
                <a:srgbClr val="C00000"/>
              </a:solidFill>
            </a:rPr>
            <a:t>- руководитель в курсе всех процессов, решающее слово за ним.</a:t>
          </a:r>
        </a:p>
        <a:p>
          <a:pPr algn="l"/>
          <a:endParaRPr lang="ru-RU" sz="1400" dirty="0" smtClean="0"/>
        </a:p>
        <a:p>
          <a:pPr algn="l"/>
          <a:r>
            <a:rPr lang="ru-RU" sz="1400" dirty="0" smtClean="0"/>
            <a:t> </a:t>
          </a:r>
        </a:p>
        <a:p>
          <a:pPr algn="ctr"/>
          <a:r>
            <a:rPr lang="ru-RU" sz="1400" dirty="0" smtClean="0"/>
            <a:t> </a:t>
          </a:r>
          <a:endParaRPr lang="ru-RU" sz="1400" dirty="0"/>
        </a:p>
      </dgm:t>
    </dgm:pt>
    <dgm:pt modelId="{B8DBAEB3-8F48-41D0-A6A5-ACF3BEB78191}" type="parTrans" cxnId="{5967E9C4-0722-4359-A3F1-677D2E5E1E14}">
      <dgm:prSet/>
      <dgm:spPr/>
      <dgm:t>
        <a:bodyPr/>
        <a:lstStyle/>
        <a:p>
          <a:endParaRPr lang="ru-RU"/>
        </a:p>
      </dgm:t>
    </dgm:pt>
    <dgm:pt modelId="{FC608005-4A7E-4831-A842-DF1850BE661F}" type="sibTrans" cxnId="{5967E9C4-0722-4359-A3F1-677D2E5E1E14}">
      <dgm:prSet/>
      <dgm:spPr/>
      <dgm:t>
        <a:bodyPr/>
        <a:lstStyle/>
        <a:p>
          <a:endParaRPr lang="ru-RU"/>
        </a:p>
      </dgm:t>
    </dgm:pt>
    <dgm:pt modelId="{DB99E89B-693B-4AD0-8012-C0A7FECD3A61}">
      <dgm:prSet phldrT="[Текст]" custT="1"/>
      <dgm:spPr/>
      <dgm:t>
        <a:bodyPr/>
        <a:lstStyle/>
        <a:p>
          <a:pPr algn="l"/>
          <a:endParaRPr lang="ru-RU" sz="1400" dirty="0"/>
        </a:p>
      </dgm:t>
    </dgm:pt>
    <dgm:pt modelId="{43450B9D-B33F-42CD-8AD9-A258E21E8A1D}" type="parTrans" cxnId="{D5EECB19-3DC4-4B50-9E13-F3B5A26B3A95}">
      <dgm:prSet/>
      <dgm:spPr/>
      <dgm:t>
        <a:bodyPr/>
        <a:lstStyle/>
        <a:p>
          <a:endParaRPr lang="ru-RU"/>
        </a:p>
      </dgm:t>
    </dgm:pt>
    <dgm:pt modelId="{F72DB1CE-3A57-467F-87F4-3F07BDEF101C}" type="sibTrans" cxnId="{D5EECB19-3DC4-4B50-9E13-F3B5A26B3A95}">
      <dgm:prSet/>
      <dgm:spPr/>
      <dgm:t>
        <a:bodyPr/>
        <a:lstStyle/>
        <a:p>
          <a:endParaRPr lang="ru-RU"/>
        </a:p>
      </dgm:t>
    </dgm:pt>
    <dgm:pt modelId="{BC5A5601-8D40-4E6C-822C-BAFBDD1FF9B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Демократический</a:t>
          </a:r>
          <a:r>
            <a:rPr lang="ru-RU" sz="20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r>
            <a:rPr lang="ru-RU" sz="1400" dirty="0" smtClean="0"/>
            <a:t>все проблемы решаются сообща, руководитель интересуется мнением подчиненных , каждый сотрудник имеет право голоса</a:t>
          </a:r>
          <a:endParaRPr lang="ru-RU" sz="1400" dirty="0"/>
        </a:p>
      </dgm:t>
    </dgm:pt>
    <dgm:pt modelId="{0B2457A4-20EB-4853-BD02-BCBE1C79D494}" type="parTrans" cxnId="{32A543A4-D622-4639-9349-0A6BFA9CC342}">
      <dgm:prSet/>
      <dgm:spPr/>
      <dgm:t>
        <a:bodyPr/>
        <a:lstStyle/>
        <a:p>
          <a:endParaRPr lang="ru-RU"/>
        </a:p>
      </dgm:t>
    </dgm:pt>
    <dgm:pt modelId="{39FD87A4-3188-47A5-B5DE-E60DD6510751}" type="sibTrans" cxnId="{32A543A4-D622-4639-9349-0A6BFA9CC342}">
      <dgm:prSet/>
      <dgm:spPr/>
      <dgm:t>
        <a:bodyPr/>
        <a:lstStyle/>
        <a:p>
          <a:endParaRPr lang="ru-RU"/>
        </a:p>
      </dgm:t>
    </dgm:pt>
    <dgm:pt modelId="{16BD81FE-0D58-49E3-8BFA-B6A27D9BE6BF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rgbClr val="C00000"/>
              </a:solidFill>
            </a:rPr>
            <a:t>- сотрудники  осознают свою значимость, растет моральный дух коллектива;</a:t>
          </a:r>
        </a:p>
        <a:p>
          <a:pPr algn="l"/>
          <a:r>
            <a:rPr lang="ru-RU" sz="1400" dirty="0" smtClean="0">
              <a:solidFill>
                <a:srgbClr val="C00000"/>
              </a:solidFill>
            </a:rPr>
            <a:t> - нет текучки кадров;</a:t>
          </a:r>
        </a:p>
        <a:p>
          <a:pPr algn="l"/>
          <a:r>
            <a:rPr lang="ru-RU" sz="1400" dirty="0" smtClean="0">
              <a:solidFill>
                <a:srgbClr val="C00000"/>
              </a:solidFill>
            </a:rPr>
            <a:t>- руководитель прислушивается к  мнению сотрудников</a:t>
          </a:r>
          <a:endParaRPr lang="ru-RU" sz="1400" dirty="0">
            <a:solidFill>
              <a:srgbClr val="C00000"/>
            </a:solidFill>
          </a:endParaRPr>
        </a:p>
      </dgm:t>
    </dgm:pt>
    <dgm:pt modelId="{FD860CEA-A46D-4214-B4B6-211F13D5725C}" type="parTrans" cxnId="{99D50F2C-C619-43D8-9BF4-90A8F9E0DCD4}">
      <dgm:prSet/>
      <dgm:spPr/>
      <dgm:t>
        <a:bodyPr/>
        <a:lstStyle/>
        <a:p>
          <a:endParaRPr lang="ru-RU"/>
        </a:p>
      </dgm:t>
    </dgm:pt>
    <dgm:pt modelId="{EAB61B2E-D535-4E56-A379-BB495085B591}" type="sibTrans" cxnId="{99D50F2C-C619-43D8-9BF4-90A8F9E0DCD4}">
      <dgm:prSet/>
      <dgm:spPr/>
      <dgm:t>
        <a:bodyPr/>
        <a:lstStyle/>
        <a:p>
          <a:endParaRPr lang="ru-RU"/>
        </a:p>
      </dgm:t>
    </dgm:pt>
    <dgm:pt modelId="{170E98B4-DD7D-45C9-9DBC-3D6AF540E6CD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rgbClr val="002060"/>
              </a:solidFill>
            </a:rPr>
            <a:t>- принятие  важных решений  затягивается во времени;</a:t>
          </a:r>
        </a:p>
        <a:p>
          <a:pPr algn="l"/>
          <a:r>
            <a:rPr lang="ru-RU" sz="1400" dirty="0" smtClean="0">
              <a:solidFill>
                <a:srgbClr val="002060"/>
              </a:solidFill>
            </a:rPr>
            <a:t>- может  упасть</a:t>
          </a:r>
        </a:p>
        <a:p>
          <a:pPr algn="l"/>
          <a:r>
            <a:rPr lang="ru-RU" sz="1400" dirty="0" smtClean="0">
              <a:solidFill>
                <a:srgbClr val="002060"/>
              </a:solidFill>
            </a:rPr>
            <a:t>  дисциплина</a:t>
          </a:r>
          <a:endParaRPr lang="ru-RU" sz="1400" dirty="0">
            <a:solidFill>
              <a:srgbClr val="002060"/>
            </a:solidFill>
          </a:endParaRPr>
        </a:p>
      </dgm:t>
    </dgm:pt>
    <dgm:pt modelId="{80D6F6B6-3233-440E-A476-CA1753E9E0E3}" type="parTrans" cxnId="{B5EA4017-371F-403E-AFE5-45D9D91C20F8}">
      <dgm:prSet/>
      <dgm:spPr/>
      <dgm:t>
        <a:bodyPr/>
        <a:lstStyle/>
        <a:p>
          <a:endParaRPr lang="ru-RU"/>
        </a:p>
      </dgm:t>
    </dgm:pt>
    <dgm:pt modelId="{A939BE26-9F10-48E2-B6E5-B56C60254324}" type="sibTrans" cxnId="{B5EA4017-371F-403E-AFE5-45D9D91C20F8}">
      <dgm:prSet/>
      <dgm:spPr/>
      <dgm:t>
        <a:bodyPr/>
        <a:lstStyle/>
        <a:p>
          <a:endParaRPr lang="ru-RU"/>
        </a:p>
      </dgm:t>
    </dgm:pt>
    <dgm:pt modelId="{4FECB4A4-52A3-408E-A4D4-EED1FE427929}">
      <dgm:prSet phldrT="[Текст]" custT="1"/>
      <dgm:spPr/>
      <dgm:t>
        <a:bodyPr/>
        <a:lstStyle/>
        <a:p>
          <a:pPr algn="ctr"/>
          <a:endParaRPr lang="ru-RU" sz="2000" b="1" dirty="0" smtClean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r>
            <a:rPr lang="ru-RU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Анархический </a:t>
          </a:r>
        </a:p>
        <a:p>
          <a:pPr algn="l"/>
          <a:r>
            <a:rPr lang="ru-RU" sz="1400" dirty="0" smtClean="0"/>
            <a:t>руководитель не влияет на ситуацию в коллективе, сотрудники предоставлены сами себе </a:t>
          </a:r>
          <a:endParaRPr lang="ru-RU" sz="1400" dirty="0"/>
        </a:p>
      </dgm:t>
    </dgm:pt>
    <dgm:pt modelId="{647A56ED-F187-4AAE-8711-E540AD3AD948}" type="parTrans" cxnId="{3FCE3A98-421A-48BB-87C0-3E8A2074C5AE}">
      <dgm:prSet/>
      <dgm:spPr/>
      <dgm:t>
        <a:bodyPr/>
        <a:lstStyle/>
        <a:p>
          <a:endParaRPr lang="ru-RU"/>
        </a:p>
      </dgm:t>
    </dgm:pt>
    <dgm:pt modelId="{792F0843-8BF6-42E3-A363-6478CA52A675}" type="sibTrans" cxnId="{3FCE3A98-421A-48BB-87C0-3E8A2074C5AE}">
      <dgm:prSet/>
      <dgm:spPr/>
      <dgm:t>
        <a:bodyPr/>
        <a:lstStyle/>
        <a:p>
          <a:endParaRPr lang="ru-RU"/>
        </a:p>
      </dgm:t>
    </dgm:pt>
    <dgm:pt modelId="{D0171C0D-83E7-46F3-AEBB-6C2CBAB5618C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-</a:t>
          </a:r>
          <a:endParaRPr lang="ru-RU" dirty="0">
            <a:solidFill>
              <a:srgbClr val="C00000"/>
            </a:solidFill>
          </a:endParaRPr>
        </a:p>
      </dgm:t>
    </dgm:pt>
    <dgm:pt modelId="{F4D2C962-4DDD-4638-9367-6344DE77E197}" type="parTrans" cxnId="{B40C370F-2042-49DE-8D04-E822F466EC1C}">
      <dgm:prSet/>
      <dgm:spPr/>
      <dgm:t>
        <a:bodyPr/>
        <a:lstStyle/>
        <a:p>
          <a:endParaRPr lang="ru-RU"/>
        </a:p>
      </dgm:t>
    </dgm:pt>
    <dgm:pt modelId="{7A250726-416B-4048-834B-89807B34DD93}" type="sibTrans" cxnId="{B40C370F-2042-49DE-8D04-E822F466EC1C}">
      <dgm:prSet/>
      <dgm:spPr/>
      <dgm:t>
        <a:bodyPr/>
        <a:lstStyle/>
        <a:p>
          <a:endParaRPr lang="ru-RU"/>
        </a:p>
      </dgm:t>
    </dgm:pt>
    <dgm:pt modelId="{022D1ECA-3D37-4F54-867E-E48A4DDF6EC8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роль руководителя - формальна</a:t>
          </a:r>
          <a:endParaRPr lang="ru-RU" sz="1400" dirty="0">
            <a:solidFill>
              <a:srgbClr val="002060"/>
            </a:solidFill>
          </a:endParaRPr>
        </a:p>
      </dgm:t>
    </dgm:pt>
    <dgm:pt modelId="{A5F8C06E-4E33-4890-8644-2CF3BEDF5B9E}" type="parTrans" cxnId="{7027234A-466A-439B-92EA-DA3669B9D5B2}">
      <dgm:prSet/>
      <dgm:spPr/>
      <dgm:t>
        <a:bodyPr/>
        <a:lstStyle/>
        <a:p>
          <a:endParaRPr lang="ru-RU"/>
        </a:p>
      </dgm:t>
    </dgm:pt>
    <dgm:pt modelId="{492A78DF-15BF-485D-B01B-6EFB5DA49552}" type="sibTrans" cxnId="{7027234A-466A-439B-92EA-DA3669B9D5B2}">
      <dgm:prSet/>
      <dgm:spPr/>
      <dgm:t>
        <a:bodyPr/>
        <a:lstStyle/>
        <a:p>
          <a:endParaRPr lang="ru-RU"/>
        </a:p>
      </dgm:t>
    </dgm:pt>
    <dgm:pt modelId="{73DE392C-9E8C-4B3F-A44D-78C559330E21}" type="pres">
      <dgm:prSet presAssocID="{EF3583B0-780D-4FD1-94CA-1A3619A8C59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6E5792-CF5D-44A6-B4E4-6782353FDA47}" type="pres">
      <dgm:prSet presAssocID="{DA7D9181-9B96-4623-A304-D625E0A64A9F}" presName="compNode" presStyleCnt="0"/>
      <dgm:spPr/>
    </dgm:pt>
    <dgm:pt modelId="{0C6A01D1-0136-4CC4-A429-F86F0AAF53EE}" type="pres">
      <dgm:prSet presAssocID="{DA7D9181-9B96-4623-A304-D625E0A64A9F}" presName="aNode" presStyleLbl="bgShp" presStyleIdx="0" presStyleCnt="3" custScaleY="100000" custLinFactNeighborX="-38" custLinFactNeighborY="-5128"/>
      <dgm:spPr/>
      <dgm:t>
        <a:bodyPr/>
        <a:lstStyle/>
        <a:p>
          <a:endParaRPr lang="ru-RU"/>
        </a:p>
      </dgm:t>
    </dgm:pt>
    <dgm:pt modelId="{16B2300A-109E-487E-BC4B-51D0ED453A5E}" type="pres">
      <dgm:prSet presAssocID="{DA7D9181-9B96-4623-A304-D625E0A64A9F}" presName="textNode" presStyleLbl="bgShp" presStyleIdx="0" presStyleCnt="3"/>
      <dgm:spPr/>
      <dgm:t>
        <a:bodyPr/>
        <a:lstStyle/>
        <a:p>
          <a:endParaRPr lang="ru-RU"/>
        </a:p>
      </dgm:t>
    </dgm:pt>
    <dgm:pt modelId="{D2B03831-579F-4280-91EC-96189596BD4C}" type="pres">
      <dgm:prSet presAssocID="{DA7D9181-9B96-4623-A304-D625E0A64A9F}" presName="compChildNode" presStyleCnt="0"/>
      <dgm:spPr/>
    </dgm:pt>
    <dgm:pt modelId="{B5EB67E1-CD52-4363-A759-658462DA825A}" type="pres">
      <dgm:prSet presAssocID="{DA7D9181-9B96-4623-A304-D625E0A64A9F}" presName="theInnerList" presStyleCnt="0"/>
      <dgm:spPr/>
    </dgm:pt>
    <dgm:pt modelId="{1A6B3859-9B2E-4D95-A3CE-3452C7362D90}" type="pres">
      <dgm:prSet presAssocID="{D84411CE-DC64-4E6E-ACDE-D7706B101165}" presName="childNode" presStyleLbl="node1" presStyleIdx="0" presStyleCnt="6" custScaleX="119089" custScaleY="125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483D1-2007-4B9E-834D-DB3790BEB0D9}" type="pres">
      <dgm:prSet presAssocID="{D84411CE-DC64-4E6E-ACDE-D7706B101165}" presName="aSpace2" presStyleCnt="0"/>
      <dgm:spPr/>
    </dgm:pt>
    <dgm:pt modelId="{AD3B94A5-4C7C-414E-BDE7-6BD871FEE8F1}" type="pres">
      <dgm:prSet presAssocID="{DB99E89B-693B-4AD0-8012-C0A7FECD3A61}" presName="childNode" presStyleLbl="node1" presStyleIdx="1" presStyleCnt="6" custScaleX="117219" custScaleY="142574" custLinFactNeighborX="0" custLinFactNeighborY="17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7188E-378F-4B8F-80F1-CBDA0FB10873}" type="pres">
      <dgm:prSet presAssocID="{DA7D9181-9B96-4623-A304-D625E0A64A9F}" presName="aSpace" presStyleCnt="0"/>
      <dgm:spPr/>
    </dgm:pt>
    <dgm:pt modelId="{752CC7E8-EC85-45EB-8991-D1DAF1694C4B}" type="pres">
      <dgm:prSet presAssocID="{BC5A5601-8D40-4E6C-822C-BAFBDD1FF9B3}" presName="compNode" presStyleCnt="0"/>
      <dgm:spPr/>
    </dgm:pt>
    <dgm:pt modelId="{8995D094-C690-4004-82B6-4072F38D7E51}" type="pres">
      <dgm:prSet presAssocID="{BC5A5601-8D40-4E6C-822C-BAFBDD1FF9B3}" presName="aNode" presStyleLbl="bgShp" presStyleIdx="1" presStyleCnt="3" custLinFactNeighborX="2738"/>
      <dgm:spPr/>
      <dgm:t>
        <a:bodyPr/>
        <a:lstStyle/>
        <a:p>
          <a:endParaRPr lang="ru-RU"/>
        </a:p>
      </dgm:t>
    </dgm:pt>
    <dgm:pt modelId="{D861A5C3-AD1B-4AA8-AE30-CF2C4C23DEEE}" type="pres">
      <dgm:prSet presAssocID="{BC5A5601-8D40-4E6C-822C-BAFBDD1FF9B3}" presName="textNode" presStyleLbl="bgShp" presStyleIdx="1" presStyleCnt="3"/>
      <dgm:spPr/>
      <dgm:t>
        <a:bodyPr/>
        <a:lstStyle/>
        <a:p>
          <a:endParaRPr lang="ru-RU"/>
        </a:p>
      </dgm:t>
    </dgm:pt>
    <dgm:pt modelId="{45953E8C-2FBB-4A65-AC67-C421F1AA632C}" type="pres">
      <dgm:prSet presAssocID="{BC5A5601-8D40-4E6C-822C-BAFBDD1FF9B3}" presName="compChildNode" presStyleCnt="0"/>
      <dgm:spPr/>
    </dgm:pt>
    <dgm:pt modelId="{0C677EAA-F91D-4116-9451-C07B3C4C94D6}" type="pres">
      <dgm:prSet presAssocID="{BC5A5601-8D40-4E6C-822C-BAFBDD1FF9B3}" presName="theInnerList" presStyleCnt="0"/>
      <dgm:spPr/>
    </dgm:pt>
    <dgm:pt modelId="{C5B2D53A-DF57-4C53-9EFA-8B21DFCB5964}" type="pres">
      <dgm:prSet presAssocID="{16BD81FE-0D58-49E3-8BFA-B6A27D9BE6BF}" presName="childNode" presStyleLbl="node1" presStyleIdx="2" presStyleCnt="6" custScaleX="118154" custScaleY="122196" custLinFactNeighborX="0" custLinFactNeighborY="-42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878E5-E932-4B43-98A3-F21CB7E9D32F}" type="pres">
      <dgm:prSet presAssocID="{16BD81FE-0D58-49E3-8BFA-B6A27D9BE6BF}" presName="aSpace2" presStyleCnt="0"/>
      <dgm:spPr/>
    </dgm:pt>
    <dgm:pt modelId="{5C49C1BF-4AF3-4436-ADEE-8A0C6E60D71D}" type="pres">
      <dgm:prSet presAssocID="{170E98B4-DD7D-45C9-9DBC-3D6AF540E6CD}" presName="childNode" presStyleLbl="node1" presStyleIdx="3" presStyleCnt="6" custScaleX="118154" custLinFactNeighborX="0" custLinFactNeighborY="-23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1D187-47B2-41DF-AA28-9F7BFD0B492A}" type="pres">
      <dgm:prSet presAssocID="{BC5A5601-8D40-4E6C-822C-BAFBDD1FF9B3}" presName="aSpace" presStyleCnt="0"/>
      <dgm:spPr/>
    </dgm:pt>
    <dgm:pt modelId="{5FC80CEB-4114-40AD-8933-7E162889B9CE}" type="pres">
      <dgm:prSet presAssocID="{4FECB4A4-52A3-408E-A4D4-EED1FE427929}" presName="compNode" presStyleCnt="0"/>
      <dgm:spPr/>
    </dgm:pt>
    <dgm:pt modelId="{4B39A632-CDF0-4963-B488-74F901777E0E}" type="pres">
      <dgm:prSet presAssocID="{4FECB4A4-52A3-408E-A4D4-EED1FE427929}" presName="aNode" presStyleLbl="bgShp" presStyleIdx="2" presStyleCnt="3" custScaleY="70356" custLinFactNeighborX="-786" custLinFactNeighborY="-12617"/>
      <dgm:spPr/>
      <dgm:t>
        <a:bodyPr/>
        <a:lstStyle/>
        <a:p>
          <a:endParaRPr lang="ru-RU"/>
        </a:p>
      </dgm:t>
    </dgm:pt>
    <dgm:pt modelId="{9FE1ACFF-6282-4DA2-AE4F-1761F1606164}" type="pres">
      <dgm:prSet presAssocID="{4FECB4A4-52A3-408E-A4D4-EED1FE427929}" presName="textNode" presStyleLbl="bgShp" presStyleIdx="2" presStyleCnt="3"/>
      <dgm:spPr/>
      <dgm:t>
        <a:bodyPr/>
        <a:lstStyle/>
        <a:p>
          <a:endParaRPr lang="ru-RU"/>
        </a:p>
      </dgm:t>
    </dgm:pt>
    <dgm:pt modelId="{77416B32-BFC4-452F-BB72-F0049E0B044F}" type="pres">
      <dgm:prSet presAssocID="{4FECB4A4-52A3-408E-A4D4-EED1FE427929}" presName="compChildNode" presStyleCnt="0"/>
      <dgm:spPr/>
    </dgm:pt>
    <dgm:pt modelId="{6F9EA591-53FC-45B8-9735-4A716FCF8FBA}" type="pres">
      <dgm:prSet presAssocID="{4FECB4A4-52A3-408E-A4D4-EED1FE427929}" presName="theInnerList" presStyleCnt="0"/>
      <dgm:spPr/>
    </dgm:pt>
    <dgm:pt modelId="{A3DCC5F3-60BF-4A20-B8C6-B79370B2AED7}" type="pres">
      <dgm:prSet presAssocID="{D0171C0D-83E7-46F3-AEBB-6C2CBAB5618C}" presName="childNode" presStyleLbl="node1" presStyleIdx="4" presStyleCnt="6" custScaleY="18738" custLinFactNeighborX="2271" custLinFactNeighborY="-97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D362F-C387-4A78-9649-8EB6EF2DA470}" type="pres">
      <dgm:prSet presAssocID="{D0171C0D-83E7-46F3-AEBB-6C2CBAB5618C}" presName="aSpace2" presStyleCnt="0"/>
      <dgm:spPr/>
    </dgm:pt>
    <dgm:pt modelId="{39CFDD4B-1CB1-4AE5-9FA0-E80815C2FEE0}" type="pres">
      <dgm:prSet presAssocID="{022D1ECA-3D37-4F54-867E-E48A4DDF6EC8}" presName="childNode" presStyleLbl="node1" presStyleIdx="5" presStyleCnt="6" custScaleY="33444" custLinFactY="-6158" custLinFactNeighborX="227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54004F-B47F-4113-9726-A67453CCC2B0}" type="presOf" srcId="{170E98B4-DD7D-45C9-9DBC-3D6AF540E6CD}" destId="{5C49C1BF-4AF3-4436-ADEE-8A0C6E60D71D}" srcOrd="0" destOrd="0" presId="urn:microsoft.com/office/officeart/2005/8/layout/lProcess2"/>
    <dgm:cxn modelId="{B40C370F-2042-49DE-8D04-E822F466EC1C}" srcId="{4FECB4A4-52A3-408E-A4D4-EED1FE427929}" destId="{D0171C0D-83E7-46F3-AEBB-6C2CBAB5618C}" srcOrd="0" destOrd="0" parTransId="{F4D2C962-4DDD-4638-9367-6344DE77E197}" sibTransId="{7A250726-416B-4048-834B-89807B34DD93}"/>
    <dgm:cxn modelId="{FB52440E-D662-4663-B649-2D99001B74E2}" type="presOf" srcId="{BC5A5601-8D40-4E6C-822C-BAFBDD1FF9B3}" destId="{8995D094-C690-4004-82B6-4072F38D7E51}" srcOrd="0" destOrd="0" presId="urn:microsoft.com/office/officeart/2005/8/layout/lProcess2"/>
    <dgm:cxn modelId="{D5EECB19-3DC4-4B50-9E13-F3B5A26B3A95}" srcId="{DA7D9181-9B96-4623-A304-D625E0A64A9F}" destId="{DB99E89B-693B-4AD0-8012-C0A7FECD3A61}" srcOrd="1" destOrd="0" parTransId="{43450B9D-B33F-42CD-8AD9-A258E21E8A1D}" sibTransId="{F72DB1CE-3A57-467F-87F4-3F07BDEF101C}"/>
    <dgm:cxn modelId="{3FCE3A98-421A-48BB-87C0-3E8A2074C5AE}" srcId="{EF3583B0-780D-4FD1-94CA-1A3619A8C59A}" destId="{4FECB4A4-52A3-408E-A4D4-EED1FE427929}" srcOrd="2" destOrd="0" parTransId="{647A56ED-F187-4AAE-8711-E540AD3AD948}" sibTransId="{792F0843-8BF6-42E3-A363-6478CA52A675}"/>
    <dgm:cxn modelId="{25A22222-495D-4FFE-86F4-874FAB63DC3D}" type="presOf" srcId="{DB99E89B-693B-4AD0-8012-C0A7FECD3A61}" destId="{AD3B94A5-4C7C-414E-BDE7-6BD871FEE8F1}" srcOrd="0" destOrd="0" presId="urn:microsoft.com/office/officeart/2005/8/layout/lProcess2"/>
    <dgm:cxn modelId="{E9DA76BD-DA3E-4607-A309-028C0587D916}" type="presOf" srcId="{D84411CE-DC64-4E6E-ACDE-D7706B101165}" destId="{1A6B3859-9B2E-4D95-A3CE-3452C7362D90}" srcOrd="0" destOrd="0" presId="urn:microsoft.com/office/officeart/2005/8/layout/lProcess2"/>
    <dgm:cxn modelId="{5967E9C4-0722-4359-A3F1-677D2E5E1E14}" srcId="{DA7D9181-9B96-4623-A304-D625E0A64A9F}" destId="{D84411CE-DC64-4E6E-ACDE-D7706B101165}" srcOrd="0" destOrd="0" parTransId="{B8DBAEB3-8F48-41D0-A6A5-ACF3BEB78191}" sibTransId="{FC608005-4A7E-4831-A842-DF1850BE661F}"/>
    <dgm:cxn modelId="{A818E30C-4D95-4D59-98E1-C46C083F8C59}" type="presOf" srcId="{16BD81FE-0D58-49E3-8BFA-B6A27D9BE6BF}" destId="{C5B2D53A-DF57-4C53-9EFA-8B21DFCB5964}" srcOrd="0" destOrd="0" presId="urn:microsoft.com/office/officeart/2005/8/layout/lProcess2"/>
    <dgm:cxn modelId="{8EA54375-9CB2-46AB-90A0-2E6CE8177718}" type="presOf" srcId="{4FECB4A4-52A3-408E-A4D4-EED1FE427929}" destId="{4B39A632-CDF0-4963-B488-74F901777E0E}" srcOrd="0" destOrd="0" presId="urn:microsoft.com/office/officeart/2005/8/layout/lProcess2"/>
    <dgm:cxn modelId="{00ADCF1F-B62F-41F8-A64D-D06747D12C93}" type="presOf" srcId="{022D1ECA-3D37-4F54-867E-E48A4DDF6EC8}" destId="{39CFDD4B-1CB1-4AE5-9FA0-E80815C2FEE0}" srcOrd="0" destOrd="0" presId="urn:microsoft.com/office/officeart/2005/8/layout/lProcess2"/>
    <dgm:cxn modelId="{E5794662-2088-43AA-B81B-0811D8596B86}" type="presOf" srcId="{4FECB4A4-52A3-408E-A4D4-EED1FE427929}" destId="{9FE1ACFF-6282-4DA2-AE4F-1761F1606164}" srcOrd="1" destOrd="0" presId="urn:microsoft.com/office/officeart/2005/8/layout/lProcess2"/>
    <dgm:cxn modelId="{E930D17E-1E72-449A-A4D6-D4CBB38E8FBF}" type="presOf" srcId="{BC5A5601-8D40-4E6C-822C-BAFBDD1FF9B3}" destId="{D861A5C3-AD1B-4AA8-AE30-CF2C4C23DEEE}" srcOrd="1" destOrd="0" presId="urn:microsoft.com/office/officeart/2005/8/layout/lProcess2"/>
    <dgm:cxn modelId="{7AF513E0-B4A8-487B-8327-2C27FF01A183}" type="presOf" srcId="{D0171C0D-83E7-46F3-AEBB-6C2CBAB5618C}" destId="{A3DCC5F3-60BF-4A20-B8C6-B79370B2AED7}" srcOrd="0" destOrd="0" presId="urn:microsoft.com/office/officeart/2005/8/layout/lProcess2"/>
    <dgm:cxn modelId="{99D50F2C-C619-43D8-9BF4-90A8F9E0DCD4}" srcId="{BC5A5601-8D40-4E6C-822C-BAFBDD1FF9B3}" destId="{16BD81FE-0D58-49E3-8BFA-B6A27D9BE6BF}" srcOrd="0" destOrd="0" parTransId="{FD860CEA-A46D-4214-B4B6-211F13D5725C}" sibTransId="{EAB61B2E-D535-4E56-A379-BB495085B591}"/>
    <dgm:cxn modelId="{90EAEE08-DE40-4160-9815-105A83A82F93}" type="presOf" srcId="{EF3583B0-780D-4FD1-94CA-1A3619A8C59A}" destId="{73DE392C-9E8C-4B3F-A44D-78C559330E21}" srcOrd="0" destOrd="0" presId="urn:microsoft.com/office/officeart/2005/8/layout/lProcess2"/>
    <dgm:cxn modelId="{A081F509-0513-437C-AA9D-A218524C1386}" type="presOf" srcId="{DA7D9181-9B96-4623-A304-D625E0A64A9F}" destId="{16B2300A-109E-487E-BC4B-51D0ED453A5E}" srcOrd="1" destOrd="0" presId="urn:microsoft.com/office/officeart/2005/8/layout/lProcess2"/>
    <dgm:cxn modelId="{32A543A4-D622-4639-9349-0A6BFA9CC342}" srcId="{EF3583B0-780D-4FD1-94CA-1A3619A8C59A}" destId="{BC5A5601-8D40-4E6C-822C-BAFBDD1FF9B3}" srcOrd="1" destOrd="0" parTransId="{0B2457A4-20EB-4853-BD02-BCBE1C79D494}" sibTransId="{39FD87A4-3188-47A5-B5DE-E60DD6510751}"/>
    <dgm:cxn modelId="{A6331F7D-5D8E-4EA0-8392-DDB45C383382}" type="presOf" srcId="{DA7D9181-9B96-4623-A304-D625E0A64A9F}" destId="{0C6A01D1-0136-4CC4-A429-F86F0AAF53EE}" srcOrd="0" destOrd="0" presId="urn:microsoft.com/office/officeart/2005/8/layout/lProcess2"/>
    <dgm:cxn modelId="{B5EA4017-371F-403E-AFE5-45D9D91C20F8}" srcId="{BC5A5601-8D40-4E6C-822C-BAFBDD1FF9B3}" destId="{170E98B4-DD7D-45C9-9DBC-3D6AF540E6CD}" srcOrd="1" destOrd="0" parTransId="{80D6F6B6-3233-440E-A476-CA1753E9E0E3}" sibTransId="{A939BE26-9F10-48E2-B6E5-B56C60254324}"/>
    <dgm:cxn modelId="{7027234A-466A-439B-92EA-DA3669B9D5B2}" srcId="{4FECB4A4-52A3-408E-A4D4-EED1FE427929}" destId="{022D1ECA-3D37-4F54-867E-E48A4DDF6EC8}" srcOrd="1" destOrd="0" parTransId="{A5F8C06E-4E33-4890-8644-2CF3BEDF5B9E}" sibTransId="{492A78DF-15BF-485D-B01B-6EFB5DA49552}"/>
    <dgm:cxn modelId="{B71D0841-5D95-471A-9F75-1812CA830618}" srcId="{EF3583B0-780D-4FD1-94CA-1A3619A8C59A}" destId="{DA7D9181-9B96-4623-A304-D625E0A64A9F}" srcOrd="0" destOrd="0" parTransId="{4C4C157D-C5F1-4639-A2DB-C93177F8F583}" sibTransId="{68C5FB7F-E535-4291-88E0-C4F507FE063E}"/>
    <dgm:cxn modelId="{C776D2A6-8A03-4BAF-819F-8FA36BD125FD}" type="presParOf" srcId="{73DE392C-9E8C-4B3F-A44D-78C559330E21}" destId="{166E5792-CF5D-44A6-B4E4-6782353FDA47}" srcOrd="0" destOrd="0" presId="urn:microsoft.com/office/officeart/2005/8/layout/lProcess2"/>
    <dgm:cxn modelId="{E94341D6-D55D-44BC-B7E5-F33DA62663A8}" type="presParOf" srcId="{166E5792-CF5D-44A6-B4E4-6782353FDA47}" destId="{0C6A01D1-0136-4CC4-A429-F86F0AAF53EE}" srcOrd="0" destOrd="0" presId="urn:microsoft.com/office/officeart/2005/8/layout/lProcess2"/>
    <dgm:cxn modelId="{794A339E-D5A6-4699-A18A-447903E946AB}" type="presParOf" srcId="{166E5792-CF5D-44A6-B4E4-6782353FDA47}" destId="{16B2300A-109E-487E-BC4B-51D0ED453A5E}" srcOrd="1" destOrd="0" presId="urn:microsoft.com/office/officeart/2005/8/layout/lProcess2"/>
    <dgm:cxn modelId="{2978CE09-6409-411E-BBB4-20C0F9D86A05}" type="presParOf" srcId="{166E5792-CF5D-44A6-B4E4-6782353FDA47}" destId="{D2B03831-579F-4280-91EC-96189596BD4C}" srcOrd="2" destOrd="0" presId="urn:microsoft.com/office/officeart/2005/8/layout/lProcess2"/>
    <dgm:cxn modelId="{AF5FB0F6-B57D-4FE4-91F2-84C32C5A69F0}" type="presParOf" srcId="{D2B03831-579F-4280-91EC-96189596BD4C}" destId="{B5EB67E1-CD52-4363-A759-658462DA825A}" srcOrd="0" destOrd="0" presId="urn:microsoft.com/office/officeart/2005/8/layout/lProcess2"/>
    <dgm:cxn modelId="{CCAD8F2A-1C52-4848-8095-81878EE74872}" type="presParOf" srcId="{B5EB67E1-CD52-4363-A759-658462DA825A}" destId="{1A6B3859-9B2E-4D95-A3CE-3452C7362D90}" srcOrd="0" destOrd="0" presId="urn:microsoft.com/office/officeart/2005/8/layout/lProcess2"/>
    <dgm:cxn modelId="{AD1BBD7C-95B2-416A-B10F-CC590163756F}" type="presParOf" srcId="{B5EB67E1-CD52-4363-A759-658462DA825A}" destId="{A10483D1-2007-4B9E-834D-DB3790BEB0D9}" srcOrd="1" destOrd="0" presId="urn:microsoft.com/office/officeart/2005/8/layout/lProcess2"/>
    <dgm:cxn modelId="{ABDF3ED4-0B41-4536-92A6-03D25EAAC270}" type="presParOf" srcId="{B5EB67E1-CD52-4363-A759-658462DA825A}" destId="{AD3B94A5-4C7C-414E-BDE7-6BD871FEE8F1}" srcOrd="2" destOrd="0" presId="urn:microsoft.com/office/officeart/2005/8/layout/lProcess2"/>
    <dgm:cxn modelId="{9A8C5C1E-E1CF-4BAB-951A-4EBCD9D36BDA}" type="presParOf" srcId="{73DE392C-9E8C-4B3F-A44D-78C559330E21}" destId="{E597188E-378F-4B8F-80F1-CBDA0FB10873}" srcOrd="1" destOrd="0" presId="urn:microsoft.com/office/officeart/2005/8/layout/lProcess2"/>
    <dgm:cxn modelId="{9C9BC6E0-7905-4063-ABAE-84ABF8CF9AD9}" type="presParOf" srcId="{73DE392C-9E8C-4B3F-A44D-78C559330E21}" destId="{752CC7E8-EC85-45EB-8991-D1DAF1694C4B}" srcOrd="2" destOrd="0" presId="urn:microsoft.com/office/officeart/2005/8/layout/lProcess2"/>
    <dgm:cxn modelId="{A2874B60-D29C-4F8A-8E5C-FDDDDEA06C98}" type="presParOf" srcId="{752CC7E8-EC85-45EB-8991-D1DAF1694C4B}" destId="{8995D094-C690-4004-82B6-4072F38D7E51}" srcOrd="0" destOrd="0" presId="urn:microsoft.com/office/officeart/2005/8/layout/lProcess2"/>
    <dgm:cxn modelId="{6B6E0297-9C38-48F3-98D9-332E8BDB8E87}" type="presParOf" srcId="{752CC7E8-EC85-45EB-8991-D1DAF1694C4B}" destId="{D861A5C3-AD1B-4AA8-AE30-CF2C4C23DEEE}" srcOrd="1" destOrd="0" presId="urn:microsoft.com/office/officeart/2005/8/layout/lProcess2"/>
    <dgm:cxn modelId="{70A38AB6-C3CF-4552-BC8A-71748D574AC5}" type="presParOf" srcId="{752CC7E8-EC85-45EB-8991-D1DAF1694C4B}" destId="{45953E8C-2FBB-4A65-AC67-C421F1AA632C}" srcOrd="2" destOrd="0" presId="urn:microsoft.com/office/officeart/2005/8/layout/lProcess2"/>
    <dgm:cxn modelId="{D911765C-B41A-4A44-B423-1DA797B9212F}" type="presParOf" srcId="{45953E8C-2FBB-4A65-AC67-C421F1AA632C}" destId="{0C677EAA-F91D-4116-9451-C07B3C4C94D6}" srcOrd="0" destOrd="0" presId="urn:microsoft.com/office/officeart/2005/8/layout/lProcess2"/>
    <dgm:cxn modelId="{FB76726D-2CD1-415F-8E89-20C8740A6DF7}" type="presParOf" srcId="{0C677EAA-F91D-4116-9451-C07B3C4C94D6}" destId="{C5B2D53A-DF57-4C53-9EFA-8B21DFCB5964}" srcOrd="0" destOrd="0" presId="urn:microsoft.com/office/officeart/2005/8/layout/lProcess2"/>
    <dgm:cxn modelId="{876A2F9B-B530-4C45-AF1A-31FA19646A13}" type="presParOf" srcId="{0C677EAA-F91D-4116-9451-C07B3C4C94D6}" destId="{AFF878E5-E932-4B43-98A3-F21CB7E9D32F}" srcOrd="1" destOrd="0" presId="urn:microsoft.com/office/officeart/2005/8/layout/lProcess2"/>
    <dgm:cxn modelId="{292D8D49-D388-4209-9E85-944F173835A8}" type="presParOf" srcId="{0C677EAA-F91D-4116-9451-C07B3C4C94D6}" destId="{5C49C1BF-4AF3-4436-ADEE-8A0C6E60D71D}" srcOrd="2" destOrd="0" presId="urn:microsoft.com/office/officeart/2005/8/layout/lProcess2"/>
    <dgm:cxn modelId="{2C64E1B4-DB01-44BB-8752-D3735B8889B7}" type="presParOf" srcId="{73DE392C-9E8C-4B3F-A44D-78C559330E21}" destId="{6BD1D187-47B2-41DF-AA28-9F7BFD0B492A}" srcOrd="3" destOrd="0" presId="urn:microsoft.com/office/officeart/2005/8/layout/lProcess2"/>
    <dgm:cxn modelId="{BD64E3EB-D3C8-42F3-ABBF-31D75685EBC6}" type="presParOf" srcId="{73DE392C-9E8C-4B3F-A44D-78C559330E21}" destId="{5FC80CEB-4114-40AD-8933-7E162889B9CE}" srcOrd="4" destOrd="0" presId="urn:microsoft.com/office/officeart/2005/8/layout/lProcess2"/>
    <dgm:cxn modelId="{2F7A323B-2AF9-464C-98F7-C2E547605C03}" type="presParOf" srcId="{5FC80CEB-4114-40AD-8933-7E162889B9CE}" destId="{4B39A632-CDF0-4963-B488-74F901777E0E}" srcOrd="0" destOrd="0" presId="urn:microsoft.com/office/officeart/2005/8/layout/lProcess2"/>
    <dgm:cxn modelId="{E2E8B632-A0AC-4B10-9B5E-9AFF1F597654}" type="presParOf" srcId="{5FC80CEB-4114-40AD-8933-7E162889B9CE}" destId="{9FE1ACFF-6282-4DA2-AE4F-1761F1606164}" srcOrd="1" destOrd="0" presId="urn:microsoft.com/office/officeart/2005/8/layout/lProcess2"/>
    <dgm:cxn modelId="{67610D2F-73DA-450D-81E2-F3F39B59CB6D}" type="presParOf" srcId="{5FC80CEB-4114-40AD-8933-7E162889B9CE}" destId="{77416B32-BFC4-452F-BB72-F0049E0B044F}" srcOrd="2" destOrd="0" presId="urn:microsoft.com/office/officeart/2005/8/layout/lProcess2"/>
    <dgm:cxn modelId="{0B2A11FD-94BF-43D3-BE13-745FD357F5FB}" type="presParOf" srcId="{77416B32-BFC4-452F-BB72-F0049E0B044F}" destId="{6F9EA591-53FC-45B8-9735-4A716FCF8FBA}" srcOrd="0" destOrd="0" presId="urn:microsoft.com/office/officeart/2005/8/layout/lProcess2"/>
    <dgm:cxn modelId="{860B8356-1862-48F7-AA60-D113FBCA4CB1}" type="presParOf" srcId="{6F9EA591-53FC-45B8-9735-4A716FCF8FBA}" destId="{A3DCC5F3-60BF-4A20-B8C6-B79370B2AED7}" srcOrd="0" destOrd="0" presId="urn:microsoft.com/office/officeart/2005/8/layout/lProcess2"/>
    <dgm:cxn modelId="{0A74B236-57D9-4B52-B5A4-15C5D9023BB9}" type="presParOf" srcId="{6F9EA591-53FC-45B8-9735-4A716FCF8FBA}" destId="{C4ED362F-C387-4A78-9649-8EB6EF2DA470}" srcOrd="1" destOrd="0" presId="urn:microsoft.com/office/officeart/2005/8/layout/lProcess2"/>
    <dgm:cxn modelId="{FEC89161-728D-4ED1-831A-75BBCAE1FAE6}" type="presParOf" srcId="{6F9EA591-53FC-45B8-9735-4A716FCF8FBA}" destId="{39CFDD4B-1CB1-4AE5-9FA0-E80815C2FEE0}" srcOrd="2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CDE331-6D40-4973-A746-2A4B095F28A5}" type="doc">
      <dgm:prSet loTypeId="urn:microsoft.com/office/officeart/2005/8/layout/target3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82CA169-DD40-4F15-A2A3-9DA718B0894C}">
      <dgm:prSet phldrT="[Текст]"/>
      <dgm:spPr>
        <a:scene3d>
          <a:camera prst="orthographicFront"/>
          <a:lightRig rig="threePt" dir="t"/>
        </a:scene3d>
        <a:sp3d extrusionH="76200">
          <a:extrusionClr>
            <a:schemeClr val="accent5"/>
          </a:extrusionClr>
        </a:sp3d>
      </dgm:spPr>
      <dgm:t>
        <a:bodyPr/>
        <a:lstStyle/>
        <a:p>
          <a:r>
            <a:rPr lang="ru-RU" i="0" dirty="0" smtClean="0">
              <a:latin typeface="Georgia" pitchFamily="18" charset="0"/>
            </a:rPr>
            <a:t>Проектный метод  управления ОО</a:t>
          </a:r>
          <a:endParaRPr lang="ru-RU" i="0" dirty="0">
            <a:latin typeface="Georgia" pitchFamily="18" charset="0"/>
          </a:endParaRPr>
        </a:p>
      </dgm:t>
    </dgm:pt>
    <dgm:pt modelId="{8553CB78-FF64-4CD9-878B-632314243CD8}" type="parTrans" cxnId="{C248522D-A586-4F42-922A-1DE372D6758C}">
      <dgm:prSet/>
      <dgm:spPr/>
      <dgm:t>
        <a:bodyPr/>
        <a:lstStyle/>
        <a:p>
          <a:endParaRPr lang="ru-RU"/>
        </a:p>
      </dgm:t>
    </dgm:pt>
    <dgm:pt modelId="{868958CF-0EE0-404B-B22C-C81B8DCC7B88}" type="sibTrans" cxnId="{C248522D-A586-4F42-922A-1DE372D6758C}">
      <dgm:prSet/>
      <dgm:spPr/>
      <dgm:t>
        <a:bodyPr/>
        <a:lstStyle/>
        <a:p>
          <a:endParaRPr lang="ru-RU"/>
        </a:p>
      </dgm:t>
    </dgm:pt>
    <dgm:pt modelId="{D58CBD6C-DE60-40A7-AC28-384F550DDD5A}">
      <dgm:prSet phldrT="[Текст]"/>
      <dgm:spPr/>
      <dgm:t>
        <a:bodyPr/>
        <a:lstStyle/>
        <a:p>
          <a:r>
            <a:rPr lang="ru-RU" i="0" dirty="0" smtClean="0">
              <a:latin typeface="Georgia" pitchFamily="18" charset="0"/>
            </a:rPr>
            <a:t>Внедрение  инноваций </a:t>
          </a:r>
          <a:endParaRPr lang="ru-RU" i="0" dirty="0">
            <a:latin typeface="Georgia" pitchFamily="18" charset="0"/>
          </a:endParaRPr>
        </a:p>
      </dgm:t>
    </dgm:pt>
    <dgm:pt modelId="{C0D721AC-98DF-46D4-ABD4-263D39E47623}" type="parTrans" cxnId="{8150B6B8-44AB-4299-BFD4-5CA0362D9251}">
      <dgm:prSet/>
      <dgm:spPr/>
      <dgm:t>
        <a:bodyPr/>
        <a:lstStyle/>
        <a:p>
          <a:endParaRPr lang="ru-RU"/>
        </a:p>
      </dgm:t>
    </dgm:pt>
    <dgm:pt modelId="{B9A5FEAD-B05D-48A6-B169-3D8CD9987613}" type="sibTrans" cxnId="{8150B6B8-44AB-4299-BFD4-5CA0362D9251}">
      <dgm:prSet/>
      <dgm:spPr/>
      <dgm:t>
        <a:bodyPr/>
        <a:lstStyle/>
        <a:p>
          <a:endParaRPr lang="ru-RU"/>
        </a:p>
      </dgm:t>
    </dgm:pt>
    <dgm:pt modelId="{9735010C-4802-4515-BA43-0DEE4BCAB06E}">
      <dgm:prSet phldrT="[Текст]"/>
      <dgm:spPr/>
      <dgm:t>
        <a:bodyPr/>
        <a:lstStyle/>
        <a:p>
          <a:r>
            <a:rPr lang="ru-RU" i="0" dirty="0" smtClean="0">
              <a:latin typeface="Georgia" pitchFamily="18" charset="0"/>
            </a:rPr>
            <a:t>Интеграция</a:t>
          </a:r>
          <a:endParaRPr lang="ru-RU" i="0" dirty="0">
            <a:latin typeface="Georgia" pitchFamily="18" charset="0"/>
          </a:endParaRPr>
        </a:p>
      </dgm:t>
    </dgm:pt>
    <dgm:pt modelId="{18652074-3018-4C65-9739-D5EB524B55CB}" type="sibTrans" cxnId="{61143CD1-52D9-4799-A87B-C3BB07B4A406}">
      <dgm:prSet/>
      <dgm:spPr/>
      <dgm:t>
        <a:bodyPr/>
        <a:lstStyle/>
        <a:p>
          <a:endParaRPr lang="ru-RU"/>
        </a:p>
      </dgm:t>
    </dgm:pt>
    <dgm:pt modelId="{23E3C091-542A-4ED1-A8B2-17DB3EAF3052}" type="parTrans" cxnId="{61143CD1-52D9-4799-A87B-C3BB07B4A406}">
      <dgm:prSet/>
      <dgm:spPr/>
      <dgm:t>
        <a:bodyPr/>
        <a:lstStyle/>
        <a:p>
          <a:endParaRPr lang="ru-RU"/>
        </a:p>
      </dgm:t>
    </dgm:pt>
    <dgm:pt modelId="{A1EBC774-5433-4AC3-BC86-79ED91B3025F}" type="pres">
      <dgm:prSet presAssocID="{36CDE331-6D40-4973-A746-2A4B095F28A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A1BC1A-14D5-4E90-ACF4-33FD39961455}" type="pres">
      <dgm:prSet presAssocID="{A82CA169-DD40-4F15-A2A3-9DA718B0894C}" presName="circle1" presStyleLbl="node1" presStyleIdx="0" presStyleCnt="3"/>
      <dgm:spPr/>
    </dgm:pt>
    <dgm:pt modelId="{4F22A859-D0F5-4C87-9673-A64A4DE1C468}" type="pres">
      <dgm:prSet presAssocID="{A82CA169-DD40-4F15-A2A3-9DA718B0894C}" presName="space" presStyleCnt="0"/>
      <dgm:spPr/>
    </dgm:pt>
    <dgm:pt modelId="{63E54951-F5E3-4D41-9E5E-975F9CE1478C}" type="pres">
      <dgm:prSet presAssocID="{A82CA169-DD40-4F15-A2A3-9DA718B0894C}" presName="rect1" presStyleLbl="alignAcc1" presStyleIdx="0" presStyleCnt="3"/>
      <dgm:spPr/>
      <dgm:t>
        <a:bodyPr/>
        <a:lstStyle/>
        <a:p>
          <a:endParaRPr lang="ru-RU"/>
        </a:p>
      </dgm:t>
    </dgm:pt>
    <dgm:pt modelId="{E0A88794-6DBC-4029-9623-F2B72455390D}" type="pres">
      <dgm:prSet presAssocID="{9735010C-4802-4515-BA43-0DEE4BCAB06E}" presName="vertSpace2" presStyleLbl="node1" presStyleIdx="0" presStyleCnt="3"/>
      <dgm:spPr/>
    </dgm:pt>
    <dgm:pt modelId="{A91AAD7F-899E-437E-814A-6C78329FB695}" type="pres">
      <dgm:prSet presAssocID="{9735010C-4802-4515-BA43-0DEE4BCAB06E}" presName="circle2" presStyleLbl="node1" presStyleIdx="1" presStyleCnt="3"/>
      <dgm:spPr/>
    </dgm:pt>
    <dgm:pt modelId="{77B443FB-C27C-4895-B920-D3D1404ED527}" type="pres">
      <dgm:prSet presAssocID="{9735010C-4802-4515-BA43-0DEE4BCAB06E}" presName="rect2" presStyleLbl="alignAcc1" presStyleIdx="1" presStyleCnt="3"/>
      <dgm:spPr/>
      <dgm:t>
        <a:bodyPr/>
        <a:lstStyle/>
        <a:p>
          <a:endParaRPr lang="ru-RU"/>
        </a:p>
      </dgm:t>
    </dgm:pt>
    <dgm:pt modelId="{BF1F47A7-6C07-4539-93A6-D2FA6C85248C}" type="pres">
      <dgm:prSet presAssocID="{D58CBD6C-DE60-40A7-AC28-384F550DDD5A}" presName="vertSpace3" presStyleLbl="node1" presStyleIdx="1" presStyleCnt="3"/>
      <dgm:spPr/>
    </dgm:pt>
    <dgm:pt modelId="{E522BA1C-47D1-4BE7-8E11-04323099A19E}" type="pres">
      <dgm:prSet presAssocID="{D58CBD6C-DE60-40A7-AC28-384F550DDD5A}" presName="circle3" presStyleLbl="node1" presStyleIdx="2" presStyleCnt="3"/>
      <dgm:spPr/>
    </dgm:pt>
    <dgm:pt modelId="{D6CFA1D8-F09E-44C1-B6F6-5C5781A008D1}" type="pres">
      <dgm:prSet presAssocID="{D58CBD6C-DE60-40A7-AC28-384F550DDD5A}" presName="rect3" presStyleLbl="alignAcc1" presStyleIdx="2" presStyleCnt="3"/>
      <dgm:spPr/>
      <dgm:t>
        <a:bodyPr/>
        <a:lstStyle/>
        <a:p>
          <a:endParaRPr lang="ru-RU"/>
        </a:p>
      </dgm:t>
    </dgm:pt>
    <dgm:pt modelId="{7D8BF439-72BB-43DF-8CB1-790CE8D5E1C0}" type="pres">
      <dgm:prSet presAssocID="{A82CA169-DD40-4F15-A2A3-9DA718B0894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64C91-E930-4674-BD47-2244F1CBD5B6}" type="pres">
      <dgm:prSet presAssocID="{9735010C-4802-4515-BA43-0DEE4BCAB06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3485A8-FCDF-46BE-8DE0-4D691952E538}" type="pres">
      <dgm:prSet presAssocID="{D58CBD6C-DE60-40A7-AC28-384F550DDD5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52CC34-7C0D-482E-8C35-67801DDF0532}" type="presOf" srcId="{9735010C-4802-4515-BA43-0DEE4BCAB06E}" destId="{CF064C91-E930-4674-BD47-2244F1CBD5B6}" srcOrd="1" destOrd="0" presId="urn:microsoft.com/office/officeart/2005/8/layout/target3"/>
    <dgm:cxn modelId="{2C0BBCE0-9FED-4A22-B7EF-2C9477F00AD9}" type="presOf" srcId="{36CDE331-6D40-4973-A746-2A4B095F28A5}" destId="{A1EBC774-5433-4AC3-BC86-79ED91B3025F}" srcOrd="0" destOrd="0" presId="urn:microsoft.com/office/officeart/2005/8/layout/target3"/>
    <dgm:cxn modelId="{B0884A88-BB63-443E-8599-C85C1C6C6EE2}" type="presOf" srcId="{D58CBD6C-DE60-40A7-AC28-384F550DDD5A}" destId="{1E3485A8-FCDF-46BE-8DE0-4D691952E538}" srcOrd="1" destOrd="0" presId="urn:microsoft.com/office/officeart/2005/8/layout/target3"/>
    <dgm:cxn modelId="{8150B6B8-44AB-4299-BFD4-5CA0362D9251}" srcId="{36CDE331-6D40-4973-A746-2A4B095F28A5}" destId="{D58CBD6C-DE60-40A7-AC28-384F550DDD5A}" srcOrd="2" destOrd="0" parTransId="{C0D721AC-98DF-46D4-ABD4-263D39E47623}" sibTransId="{B9A5FEAD-B05D-48A6-B169-3D8CD9987613}"/>
    <dgm:cxn modelId="{F5843ADF-4C08-47E9-980B-6B813EE3C27E}" type="presOf" srcId="{9735010C-4802-4515-BA43-0DEE4BCAB06E}" destId="{77B443FB-C27C-4895-B920-D3D1404ED527}" srcOrd="0" destOrd="0" presId="urn:microsoft.com/office/officeart/2005/8/layout/target3"/>
    <dgm:cxn modelId="{C248522D-A586-4F42-922A-1DE372D6758C}" srcId="{36CDE331-6D40-4973-A746-2A4B095F28A5}" destId="{A82CA169-DD40-4F15-A2A3-9DA718B0894C}" srcOrd="0" destOrd="0" parTransId="{8553CB78-FF64-4CD9-878B-632314243CD8}" sibTransId="{868958CF-0EE0-404B-B22C-C81B8DCC7B88}"/>
    <dgm:cxn modelId="{61143CD1-52D9-4799-A87B-C3BB07B4A406}" srcId="{36CDE331-6D40-4973-A746-2A4B095F28A5}" destId="{9735010C-4802-4515-BA43-0DEE4BCAB06E}" srcOrd="1" destOrd="0" parTransId="{23E3C091-542A-4ED1-A8B2-17DB3EAF3052}" sibTransId="{18652074-3018-4C65-9739-D5EB524B55CB}"/>
    <dgm:cxn modelId="{A8E5BE17-6F54-4803-9E47-B3E7B46B0686}" type="presOf" srcId="{D58CBD6C-DE60-40A7-AC28-384F550DDD5A}" destId="{D6CFA1D8-F09E-44C1-B6F6-5C5781A008D1}" srcOrd="0" destOrd="0" presId="urn:microsoft.com/office/officeart/2005/8/layout/target3"/>
    <dgm:cxn modelId="{2D191F5E-8F32-40BF-ACA2-6B4CED2154B7}" type="presOf" srcId="{A82CA169-DD40-4F15-A2A3-9DA718B0894C}" destId="{63E54951-F5E3-4D41-9E5E-975F9CE1478C}" srcOrd="0" destOrd="0" presId="urn:microsoft.com/office/officeart/2005/8/layout/target3"/>
    <dgm:cxn modelId="{37AAA16F-01BC-464A-AED3-F1F1053AD2A5}" type="presOf" srcId="{A82CA169-DD40-4F15-A2A3-9DA718B0894C}" destId="{7D8BF439-72BB-43DF-8CB1-790CE8D5E1C0}" srcOrd="1" destOrd="0" presId="urn:microsoft.com/office/officeart/2005/8/layout/target3"/>
    <dgm:cxn modelId="{05F6EBDA-FD2F-4233-AC70-BEF05C968F78}" type="presParOf" srcId="{A1EBC774-5433-4AC3-BC86-79ED91B3025F}" destId="{80A1BC1A-14D5-4E90-ACF4-33FD39961455}" srcOrd="0" destOrd="0" presId="urn:microsoft.com/office/officeart/2005/8/layout/target3"/>
    <dgm:cxn modelId="{5893D156-398B-4C7D-BECF-A796DC29A281}" type="presParOf" srcId="{A1EBC774-5433-4AC3-BC86-79ED91B3025F}" destId="{4F22A859-D0F5-4C87-9673-A64A4DE1C468}" srcOrd="1" destOrd="0" presId="urn:microsoft.com/office/officeart/2005/8/layout/target3"/>
    <dgm:cxn modelId="{24FBE552-AB77-42A2-9A19-B092199321C5}" type="presParOf" srcId="{A1EBC774-5433-4AC3-BC86-79ED91B3025F}" destId="{63E54951-F5E3-4D41-9E5E-975F9CE1478C}" srcOrd="2" destOrd="0" presId="urn:microsoft.com/office/officeart/2005/8/layout/target3"/>
    <dgm:cxn modelId="{D97D66F0-0BBC-43B4-90C7-E797F9122171}" type="presParOf" srcId="{A1EBC774-5433-4AC3-BC86-79ED91B3025F}" destId="{E0A88794-6DBC-4029-9623-F2B72455390D}" srcOrd="3" destOrd="0" presId="urn:microsoft.com/office/officeart/2005/8/layout/target3"/>
    <dgm:cxn modelId="{E0F55E3D-12E1-4BAD-AAF7-0EFB5D41AEB4}" type="presParOf" srcId="{A1EBC774-5433-4AC3-BC86-79ED91B3025F}" destId="{A91AAD7F-899E-437E-814A-6C78329FB695}" srcOrd="4" destOrd="0" presId="urn:microsoft.com/office/officeart/2005/8/layout/target3"/>
    <dgm:cxn modelId="{6CA85944-EB5A-469B-9A57-DB09CE2F2D71}" type="presParOf" srcId="{A1EBC774-5433-4AC3-BC86-79ED91B3025F}" destId="{77B443FB-C27C-4895-B920-D3D1404ED527}" srcOrd="5" destOrd="0" presId="urn:microsoft.com/office/officeart/2005/8/layout/target3"/>
    <dgm:cxn modelId="{CDAA946C-E43E-4793-8432-D2E3C853E32B}" type="presParOf" srcId="{A1EBC774-5433-4AC3-BC86-79ED91B3025F}" destId="{BF1F47A7-6C07-4539-93A6-D2FA6C85248C}" srcOrd="6" destOrd="0" presId="urn:microsoft.com/office/officeart/2005/8/layout/target3"/>
    <dgm:cxn modelId="{E7889773-E5D6-43E1-B698-DF43D9FE42D0}" type="presParOf" srcId="{A1EBC774-5433-4AC3-BC86-79ED91B3025F}" destId="{E522BA1C-47D1-4BE7-8E11-04323099A19E}" srcOrd="7" destOrd="0" presId="urn:microsoft.com/office/officeart/2005/8/layout/target3"/>
    <dgm:cxn modelId="{0E478AAE-079D-445A-BB0D-D71E5F1A0AB6}" type="presParOf" srcId="{A1EBC774-5433-4AC3-BC86-79ED91B3025F}" destId="{D6CFA1D8-F09E-44C1-B6F6-5C5781A008D1}" srcOrd="8" destOrd="0" presId="urn:microsoft.com/office/officeart/2005/8/layout/target3"/>
    <dgm:cxn modelId="{670FB1BC-12D2-4A5D-8F87-FB9B4627B1D0}" type="presParOf" srcId="{A1EBC774-5433-4AC3-BC86-79ED91B3025F}" destId="{7D8BF439-72BB-43DF-8CB1-790CE8D5E1C0}" srcOrd="9" destOrd="0" presId="urn:microsoft.com/office/officeart/2005/8/layout/target3"/>
    <dgm:cxn modelId="{BF8AE191-9213-4F52-ADAE-A8EF186B823C}" type="presParOf" srcId="{A1EBC774-5433-4AC3-BC86-79ED91B3025F}" destId="{CF064C91-E930-4674-BD47-2244F1CBD5B6}" srcOrd="10" destOrd="0" presId="urn:microsoft.com/office/officeart/2005/8/layout/target3"/>
    <dgm:cxn modelId="{93BDDEE6-D7BD-4A59-86A2-AD739FCFEE9C}" type="presParOf" srcId="{A1EBC774-5433-4AC3-BC86-79ED91B3025F}" destId="{1E3485A8-FCDF-46BE-8DE0-4D691952E538}" srcOrd="11" destOrd="0" presId="urn:microsoft.com/office/officeart/2005/8/layout/targe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6C45E0-FE72-4D48-BBE8-0BA7281FAEA7}" type="doc">
      <dgm:prSet loTypeId="urn:microsoft.com/office/officeart/2005/8/layout/target3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564DAF4-23BF-41C0-94B1-86D3322ABE9E}">
      <dgm:prSet phldrT="[Текст]" custT="1"/>
      <dgm:spPr/>
      <dgm:t>
        <a:bodyPr/>
        <a:lstStyle/>
        <a:p>
          <a:r>
            <a:rPr lang="ru-RU" sz="1400" dirty="0" smtClean="0"/>
            <a:t>Уровень здоровья, физического и психического развития ребенка </a:t>
          </a:r>
          <a:endParaRPr lang="ru-RU" sz="1400" dirty="0"/>
        </a:p>
      </dgm:t>
    </dgm:pt>
    <dgm:pt modelId="{2405C466-A304-4590-A880-1174C84A2A87}" type="parTrans" cxnId="{BD79C4E4-0C31-411A-8914-1E01EFF577D1}">
      <dgm:prSet/>
      <dgm:spPr/>
      <dgm:t>
        <a:bodyPr/>
        <a:lstStyle/>
        <a:p>
          <a:endParaRPr lang="ru-RU"/>
        </a:p>
      </dgm:t>
    </dgm:pt>
    <dgm:pt modelId="{19CD742A-F168-4C56-8D29-C56EC78594AB}" type="sibTrans" cxnId="{BD79C4E4-0C31-411A-8914-1E01EFF577D1}">
      <dgm:prSet/>
      <dgm:spPr/>
      <dgm:t>
        <a:bodyPr/>
        <a:lstStyle/>
        <a:p>
          <a:endParaRPr lang="ru-RU"/>
        </a:p>
      </dgm:t>
    </dgm:pt>
    <dgm:pt modelId="{61013635-0A4E-4E2A-9905-598114E3186E}">
      <dgm:prSet phldrT="[Текст]" custT="1"/>
      <dgm:spPr/>
      <dgm:t>
        <a:bodyPr/>
        <a:lstStyle/>
        <a:p>
          <a:r>
            <a:rPr lang="ru-RU" sz="1400" dirty="0" smtClean="0"/>
            <a:t>Уровень нравственного, духовного и морального воспитания личности.</a:t>
          </a:r>
          <a:r>
            <a:rPr lang="ru-RU" sz="3100" dirty="0" smtClean="0"/>
            <a:t> </a:t>
          </a:r>
          <a:endParaRPr lang="ru-RU" sz="3100" dirty="0"/>
        </a:p>
      </dgm:t>
    </dgm:pt>
    <dgm:pt modelId="{77FC65AE-5000-4BDC-AB6E-9F602871A292}" type="parTrans" cxnId="{A215E968-EE60-4035-AA64-99201E12996E}">
      <dgm:prSet/>
      <dgm:spPr/>
      <dgm:t>
        <a:bodyPr/>
        <a:lstStyle/>
        <a:p>
          <a:endParaRPr lang="ru-RU"/>
        </a:p>
      </dgm:t>
    </dgm:pt>
    <dgm:pt modelId="{DBF53A48-2FE1-4EC2-9130-78B6325E7AB9}" type="sibTrans" cxnId="{A215E968-EE60-4035-AA64-99201E12996E}">
      <dgm:prSet/>
      <dgm:spPr/>
      <dgm:t>
        <a:bodyPr/>
        <a:lstStyle/>
        <a:p>
          <a:endParaRPr lang="ru-RU"/>
        </a:p>
      </dgm:t>
    </dgm:pt>
    <dgm:pt modelId="{5AE8ECB8-FA70-4D53-B073-4F8DFE1644B4}">
      <dgm:prSet phldrT="[Текст]" custT="1"/>
      <dgm:spPr/>
      <dgm:t>
        <a:bodyPr/>
        <a:lstStyle/>
        <a:p>
          <a:r>
            <a:rPr lang="ru-RU" sz="1400" dirty="0" smtClean="0"/>
            <a:t>Готовность к продолжению образования. Уровень готовности к школе.</a:t>
          </a:r>
        </a:p>
        <a:p>
          <a:endParaRPr lang="ru-RU" sz="1400" dirty="0" smtClean="0"/>
        </a:p>
        <a:p>
          <a:r>
            <a:rPr lang="ru-RU" sz="1400" dirty="0" smtClean="0"/>
            <a:t>Уровень адаптивности  предметно- развивающей и образовательной  среды.</a:t>
          </a:r>
          <a:endParaRPr lang="ru-RU" sz="1400" dirty="0"/>
        </a:p>
      </dgm:t>
    </dgm:pt>
    <dgm:pt modelId="{973A58EC-26CF-4561-AAB7-B3FEA9A13CC8}" type="parTrans" cxnId="{BC10B858-9D6F-4C16-A460-4B29830F46CA}">
      <dgm:prSet/>
      <dgm:spPr/>
      <dgm:t>
        <a:bodyPr/>
        <a:lstStyle/>
        <a:p>
          <a:endParaRPr lang="ru-RU"/>
        </a:p>
      </dgm:t>
    </dgm:pt>
    <dgm:pt modelId="{A5C54CCE-8C2B-4AFA-AD6C-AC26B4AE2B13}" type="sibTrans" cxnId="{BC10B858-9D6F-4C16-A460-4B29830F46CA}">
      <dgm:prSet/>
      <dgm:spPr/>
      <dgm:t>
        <a:bodyPr/>
        <a:lstStyle/>
        <a:p>
          <a:endParaRPr lang="ru-RU"/>
        </a:p>
      </dgm:t>
    </dgm:pt>
    <dgm:pt modelId="{165E4B95-C06D-41C0-93C5-0B0DFF480C01}">
      <dgm:prSet phldrT="[Текст]" custT="1"/>
      <dgm:spPr/>
      <dgm:t>
        <a:bodyPr/>
        <a:lstStyle/>
        <a:p>
          <a:r>
            <a:rPr lang="ru-RU" sz="1400" dirty="0" smtClean="0"/>
            <a:t>Уровень интеллектуального развития. Образованность в соответствии с личностными возможностями и способностями.</a:t>
          </a:r>
          <a:endParaRPr lang="ru-RU" sz="1400" dirty="0"/>
        </a:p>
      </dgm:t>
    </dgm:pt>
    <dgm:pt modelId="{70569560-C7CF-4000-914B-80708B132797}" type="parTrans" cxnId="{745486CF-7FD6-4CCF-8E1A-FA3E6E77426C}">
      <dgm:prSet/>
      <dgm:spPr/>
      <dgm:t>
        <a:bodyPr/>
        <a:lstStyle/>
        <a:p>
          <a:endParaRPr lang="ru-RU"/>
        </a:p>
      </dgm:t>
    </dgm:pt>
    <dgm:pt modelId="{15736124-F4CD-4126-9920-D8F5D7A8C30E}" type="sibTrans" cxnId="{745486CF-7FD6-4CCF-8E1A-FA3E6E77426C}">
      <dgm:prSet/>
      <dgm:spPr/>
      <dgm:t>
        <a:bodyPr/>
        <a:lstStyle/>
        <a:p>
          <a:endParaRPr lang="ru-RU"/>
        </a:p>
      </dgm:t>
    </dgm:pt>
    <dgm:pt modelId="{C635130D-8729-4151-AA50-9F6DC503EFC9}" type="pres">
      <dgm:prSet presAssocID="{8D6C45E0-FE72-4D48-BBE8-0BA7281FAEA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122317-1D01-4190-8736-5053A19587B2}" type="pres">
      <dgm:prSet presAssocID="{3564DAF4-23BF-41C0-94B1-86D3322ABE9E}" presName="circle1" presStyleLbl="node1" presStyleIdx="0" presStyleCnt="4"/>
      <dgm:spPr/>
    </dgm:pt>
    <dgm:pt modelId="{34F28C07-A92A-4129-93EF-24B79370F4ED}" type="pres">
      <dgm:prSet presAssocID="{3564DAF4-23BF-41C0-94B1-86D3322ABE9E}" presName="space" presStyleCnt="0"/>
      <dgm:spPr/>
    </dgm:pt>
    <dgm:pt modelId="{6A3CF333-8A69-446E-BF23-FB566CB83102}" type="pres">
      <dgm:prSet presAssocID="{3564DAF4-23BF-41C0-94B1-86D3322ABE9E}" presName="rect1" presStyleLbl="alignAcc1" presStyleIdx="0" presStyleCnt="4" custScaleY="100000" custLinFactNeighborX="621"/>
      <dgm:spPr/>
      <dgm:t>
        <a:bodyPr/>
        <a:lstStyle/>
        <a:p>
          <a:endParaRPr lang="ru-RU"/>
        </a:p>
      </dgm:t>
    </dgm:pt>
    <dgm:pt modelId="{2A93B677-01FC-42F8-BEA1-CF885C59FDE3}" type="pres">
      <dgm:prSet presAssocID="{61013635-0A4E-4E2A-9905-598114E3186E}" presName="vertSpace2" presStyleLbl="node1" presStyleIdx="0" presStyleCnt="4"/>
      <dgm:spPr/>
    </dgm:pt>
    <dgm:pt modelId="{551575AF-E274-4E24-93EE-79A3F8326803}" type="pres">
      <dgm:prSet presAssocID="{61013635-0A4E-4E2A-9905-598114E3186E}" presName="circle2" presStyleLbl="node1" presStyleIdx="1" presStyleCnt="4"/>
      <dgm:spPr/>
    </dgm:pt>
    <dgm:pt modelId="{D1F7EED6-4D17-4077-A8DB-4EDEF84E64A9}" type="pres">
      <dgm:prSet presAssocID="{61013635-0A4E-4E2A-9905-598114E3186E}" presName="rect2" presStyleLbl="alignAcc1" presStyleIdx="1" presStyleCnt="4" custScaleY="91829" custLinFactNeighborX="637" custLinFactNeighborY="-8971"/>
      <dgm:spPr/>
      <dgm:t>
        <a:bodyPr/>
        <a:lstStyle/>
        <a:p>
          <a:endParaRPr lang="ru-RU"/>
        </a:p>
      </dgm:t>
    </dgm:pt>
    <dgm:pt modelId="{B5A67512-EBB4-41E0-9E76-44B87EB915EB}" type="pres">
      <dgm:prSet presAssocID="{165E4B95-C06D-41C0-93C5-0B0DFF480C01}" presName="vertSpace3" presStyleLbl="node1" presStyleIdx="1" presStyleCnt="4"/>
      <dgm:spPr/>
    </dgm:pt>
    <dgm:pt modelId="{DFA94B40-64C5-4D25-A712-442D93DE069E}" type="pres">
      <dgm:prSet presAssocID="{165E4B95-C06D-41C0-93C5-0B0DFF480C01}" presName="circle3" presStyleLbl="node1" presStyleIdx="2" presStyleCnt="4"/>
      <dgm:spPr/>
    </dgm:pt>
    <dgm:pt modelId="{AD1263CF-4368-45F9-9013-D5C26F1D885C}" type="pres">
      <dgm:prSet presAssocID="{165E4B95-C06D-41C0-93C5-0B0DFF480C01}" presName="rect3" presStyleLbl="alignAcc1" presStyleIdx="2" presStyleCnt="4" custScaleY="138171"/>
      <dgm:spPr/>
      <dgm:t>
        <a:bodyPr/>
        <a:lstStyle/>
        <a:p>
          <a:endParaRPr lang="ru-RU"/>
        </a:p>
      </dgm:t>
    </dgm:pt>
    <dgm:pt modelId="{0F226C89-16EA-4B3F-9585-F7F68A190901}" type="pres">
      <dgm:prSet presAssocID="{5AE8ECB8-FA70-4D53-B073-4F8DFE1644B4}" presName="vertSpace4" presStyleLbl="node1" presStyleIdx="2" presStyleCnt="4"/>
      <dgm:spPr/>
    </dgm:pt>
    <dgm:pt modelId="{5CB9424E-C574-4349-8130-289A245D8531}" type="pres">
      <dgm:prSet presAssocID="{5AE8ECB8-FA70-4D53-B073-4F8DFE1644B4}" presName="circle4" presStyleLbl="node1" presStyleIdx="3" presStyleCnt="4"/>
      <dgm:spPr/>
    </dgm:pt>
    <dgm:pt modelId="{C328006B-4557-4278-9EA1-C621E647F38E}" type="pres">
      <dgm:prSet presAssocID="{5AE8ECB8-FA70-4D53-B073-4F8DFE1644B4}" presName="rect4" presStyleLbl="alignAcc1" presStyleIdx="3" presStyleCnt="4" custScaleY="185488"/>
      <dgm:spPr/>
      <dgm:t>
        <a:bodyPr/>
        <a:lstStyle/>
        <a:p>
          <a:endParaRPr lang="ru-RU"/>
        </a:p>
      </dgm:t>
    </dgm:pt>
    <dgm:pt modelId="{6882CBDC-30BB-40BA-BB3D-3A6D8301E1FD}" type="pres">
      <dgm:prSet presAssocID="{3564DAF4-23BF-41C0-94B1-86D3322ABE9E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8EE33-48F3-433E-B1A5-8E626019E614}" type="pres">
      <dgm:prSet presAssocID="{61013635-0A4E-4E2A-9905-598114E3186E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B67FFF-68FB-4A35-870A-B30F6594D9BF}" type="pres">
      <dgm:prSet presAssocID="{165E4B95-C06D-41C0-93C5-0B0DFF480C01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A2530-F17B-484B-AA2E-8D9DECF77134}" type="pres">
      <dgm:prSet presAssocID="{5AE8ECB8-FA70-4D53-B073-4F8DFE1644B4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CC3161-9086-413D-A3C1-17BA4A5BE117}" type="presOf" srcId="{8D6C45E0-FE72-4D48-BBE8-0BA7281FAEA7}" destId="{C635130D-8729-4151-AA50-9F6DC503EFC9}" srcOrd="0" destOrd="0" presId="urn:microsoft.com/office/officeart/2005/8/layout/target3"/>
    <dgm:cxn modelId="{D03DED3A-C814-4017-83AC-EDA31714E87B}" type="presOf" srcId="{3564DAF4-23BF-41C0-94B1-86D3322ABE9E}" destId="{6882CBDC-30BB-40BA-BB3D-3A6D8301E1FD}" srcOrd="1" destOrd="0" presId="urn:microsoft.com/office/officeart/2005/8/layout/target3"/>
    <dgm:cxn modelId="{BD79C4E4-0C31-411A-8914-1E01EFF577D1}" srcId="{8D6C45E0-FE72-4D48-BBE8-0BA7281FAEA7}" destId="{3564DAF4-23BF-41C0-94B1-86D3322ABE9E}" srcOrd="0" destOrd="0" parTransId="{2405C466-A304-4590-A880-1174C84A2A87}" sibTransId="{19CD742A-F168-4C56-8D29-C56EC78594AB}"/>
    <dgm:cxn modelId="{99C60D92-194F-4378-9C7A-02CA06F930EB}" type="presOf" srcId="{165E4B95-C06D-41C0-93C5-0B0DFF480C01}" destId="{AD1263CF-4368-45F9-9013-D5C26F1D885C}" srcOrd="0" destOrd="0" presId="urn:microsoft.com/office/officeart/2005/8/layout/target3"/>
    <dgm:cxn modelId="{BC10B858-9D6F-4C16-A460-4B29830F46CA}" srcId="{8D6C45E0-FE72-4D48-BBE8-0BA7281FAEA7}" destId="{5AE8ECB8-FA70-4D53-B073-4F8DFE1644B4}" srcOrd="3" destOrd="0" parTransId="{973A58EC-26CF-4561-AAB7-B3FEA9A13CC8}" sibTransId="{A5C54CCE-8C2B-4AFA-AD6C-AC26B4AE2B13}"/>
    <dgm:cxn modelId="{5F5B2C22-BA58-403B-A677-5F1C3FFD67CA}" type="presOf" srcId="{61013635-0A4E-4E2A-9905-598114E3186E}" destId="{D1F7EED6-4D17-4077-A8DB-4EDEF84E64A9}" srcOrd="0" destOrd="0" presId="urn:microsoft.com/office/officeart/2005/8/layout/target3"/>
    <dgm:cxn modelId="{A7D4048B-B14F-4234-BDB4-2EB3F5A4315F}" type="presOf" srcId="{3564DAF4-23BF-41C0-94B1-86D3322ABE9E}" destId="{6A3CF333-8A69-446E-BF23-FB566CB83102}" srcOrd="0" destOrd="0" presId="urn:microsoft.com/office/officeart/2005/8/layout/target3"/>
    <dgm:cxn modelId="{0ADEBC13-176E-43D6-B488-90BA6CBA8612}" type="presOf" srcId="{5AE8ECB8-FA70-4D53-B073-4F8DFE1644B4}" destId="{C328006B-4557-4278-9EA1-C621E647F38E}" srcOrd="0" destOrd="0" presId="urn:microsoft.com/office/officeart/2005/8/layout/target3"/>
    <dgm:cxn modelId="{DC44D836-0FC4-47DB-9D1F-81ECE4DB0BFE}" type="presOf" srcId="{61013635-0A4E-4E2A-9905-598114E3186E}" destId="{2828EE33-48F3-433E-B1A5-8E626019E614}" srcOrd="1" destOrd="0" presId="urn:microsoft.com/office/officeart/2005/8/layout/target3"/>
    <dgm:cxn modelId="{A215E968-EE60-4035-AA64-99201E12996E}" srcId="{8D6C45E0-FE72-4D48-BBE8-0BA7281FAEA7}" destId="{61013635-0A4E-4E2A-9905-598114E3186E}" srcOrd="1" destOrd="0" parTransId="{77FC65AE-5000-4BDC-AB6E-9F602871A292}" sibTransId="{DBF53A48-2FE1-4EC2-9130-78B6325E7AB9}"/>
    <dgm:cxn modelId="{66AB00A3-4540-4636-9EEA-5AFFAE986D72}" type="presOf" srcId="{165E4B95-C06D-41C0-93C5-0B0DFF480C01}" destId="{6AB67FFF-68FB-4A35-870A-B30F6594D9BF}" srcOrd="1" destOrd="0" presId="urn:microsoft.com/office/officeart/2005/8/layout/target3"/>
    <dgm:cxn modelId="{745486CF-7FD6-4CCF-8E1A-FA3E6E77426C}" srcId="{8D6C45E0-FE72-4D48-BBE8-0BA7281FAEA7}" destId="{165E4B95-C06D-41C0-93C5-0B0DFF480C01}" srcOrd="2" destOrd="0" parTransId="{70569560-C7CF-4000-914B-80708B132797}" sibTransId="{15736124-F4CD-4126-9920-D8F5D7A8C30E}"/>
    <dgm:cxn modelId="{8A7D0364-A4FD-40A7-996B-C014F4FE9AF4}" type="presOf" srcId="{5AE8ECB8-FA70-4D53-B073-4F8DFE1644B4}" destId="{3A9A2530-F17B-484B-AA2E-8D9DECF77134}" srcOrd="1" destOrd="0" presId="urn:microsoft.com/office/officeart/2005/8/layout/target3"/>
    <dgm:cxn modelId="{C933330A-01A6-42C9-8443-1A149E7C7137}" type="presParOf" srcId="{C635130D-8729-4151-AA50-9F6DC503EFC9}" destId="{9A122317-1D01-4190-8736-5053A19587B2}" srcOrd="0" destOrd="0" presId="urn:microsoft.com/office/officeart/2005/8/layout/target3"/>
    <dgm:cxn modelId="{0720ACD1-7AB8-4B86-AF3E-92A2A8518689}" type="presParOf" srcId="{C635130D-8729-4151-AA50-9F6DC503EFC9}" destId="{34F28C07-A92A-4129-93EF-24B79370F4ED}" srcOrd="1" destOrd="0" presId="urn:microsoft.com/office/officeart/2005/8/layout/target3"/>
    <dgm:cxn modelId="{C346675C-9B57-4F2B-AA73-92C24494313D}" type="presParOf" srcId="{C635130D-8729-4151-AA50-9F6DC503EFC9}" destId="{6A3CF333-8A69-446E-BF23-FB566CB83102}" srcOrd="2" destOrd="0" presId="urn:microsoft.com/office/officeart/2005/8/layout/target3"/>
    <dgm:cxn modelId="{8912D8BC-4147-4344-B3E0-EDFC056CB1A0}" type="presParOf" srcId="{C635130D-8729-4151-AA50-9F6DC503EFC9}" destId="{2A93B677-01FC-42F8-BEA1-CF885C59FDE3}" srcOrd="3" destOrd="0" presId="urn:microsoft.com/office/officeart/2005/8/layout/target3"/>
    <dgm:cxn modelId="{9EC3E942-D1EF-46CF-A947-FE1411792659}" type="presParOf" srcId="{C635130D-8729-4151-AA50-9F6DC503EFC9}" destId="{551575AF-E274-4E24-93EE-79A3F8326803}" srcOrd="4" destOrd="0" presId="urn:microsoft.com/office/officeart/2005/8/layout/target3"/>
    <dgm:cxn modelId="{4AFCC289-9749-4BD7-8A99-654EFE104A71}" type="presParOf" srcId="{C635130D-8729-4151-AA50-9F6DC503EFC9}" destId="{D1F7EED6-4D17-4077-A8DB-4EDEF84E64A9}" srcOrd="5" destOrd="0" presId="urn:microsoft.com/office/officeart/2005/8/layout/target3"/>
    <dgm:cxn modelId="{16E992D4-244C-4575-95F4-B93AA6490A55}" type="presParOf" srcId="{C635130D-8729-4151-AA50-9F6DC503EFC9}" destId="{B5A67512-EBB4-41E0-9E76-44B87EB915EB}" srcOrd="6" destOrd="0" presId="urn:microsoft.com/office/officeart/2005/8/layout/target3"/>
    <dgm:cxn modelId="{5E214273-0853-4E18-8A79-2944D79D6125}" type="presParOf" srcId="{C635130D-8729-4151-AA50-9F6DC503EFC9}" destId="{DFA94B40-64C5-4D25-A712-442D93DE069E}" srcOrd="7" destOrd="0" presId="urn:microsoft.com/office/officeart/2005/8/layout/target3"/>
    <dgm:cxn modelId="{2C5951F4-49FC-43A3-B44C-13C867B15525}" type="presParOf" srcId="{C635130D-8729-4151-AA50-9F6DC503EFC9}" destId="{AD1263CF-4368-45F9-9013-D5C26F1D885C}" srcOrd="8" destOrd="0" presId="urn:microsoft.com/office/officeart/2005/8/layout/target3"/>
    <dgm:cxn modelId="{B894FEE4-572E-4BA3-B078-9A2B72A84124}" type="presParOf" srcId="{C635130D-8729-4151-AA50-9F6DC503EFC9}" destId="{0F226C89-16EA-4B3F-9585-F7F68A190901}" srcOrd="9" destOrd="0" presId="urn:microsoft.com/office/officeart/2005/8/layout/target3"/>
    <dgm:cxn modelId="{2381ED5E-8CCF-4228-9C5E-0C125374137C}" type="presParOf" srcId="{C635130D-8729-4151-AA50-9F6DC503EFC9}" destId="{5CB9424E-C574-4349-8130-289A245D8531}" srcOrd="10" destOrd="0" presId="urn:microsoft.com/office/officeart/2005/8/layout/target3"/>
    <dgm:cxn modelId="{C8E97318-6B24-4DC0-8AEB-35C660F0BE14}" type="presParOf" srcId="{C635130D-8729-4151-AA50-9F6DC503EFC9}" destId="{C328006B-4557-4278-9EA1-C621E647F38E}" srcOrd="11" destOrd="0" presId="urn:microsoft.com/office/officeart/2005/8/layout/target3"/>
    <dgm:cxn modelId="{BE4B6F7C-28AE-4BCD-9ADF-EBF976E391FB}" type="presParOf" srcId="{C635130D-8729-4151-AA50-9F6DC503EFC9}" destId="{6882CBDC-30BB-40BA-BB3D-3A6D8301E1FD}" srcOrd="12" destOrd="0" presId="urn:microsoft.com/office/officeart/2005/8/layout/target3"/>
    <dgm:cxn modelId="{9BF7A586-BAE8-41D7-BBB1-159DB16C46AE}" type="presParOf" srcId="{C635130D-8729-4151-AA50-9F6DC503EFC9}" destId="{2828EE33-48F3-433E-B1A5-8E626019E614}" srcOrd="13" destOrd="0" presId="urn:microsoft.com/office/officeart/2005/8/layout/target3"/>
    <dgm:cxn modelId="{1780A65E-EE7E-4624-B184-99EBF225BF22}" type="presParOf" srcId="{C635130D-8729-4151-AA50-9F6DC503EFC9}" destId="{6AB67FFF-68FB-4A35-870A-B30F6594D9BF}" srcOrd="14" destOrd="0" presId="urn:microsoft.com/office/officeart/2005/8/layout/target3"/>
    <dgm:cxn modelId="{969E359F-A751-45BD-8457-ED7F447E763E}" type="presParOf" srcId="{C635130D-8729-4151-AA50-9F6DC503EFC9}" destId="{3A9A2530-F17B-484B-AA2E-8D9DECF77134}" srcOrd="15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1.bin"/><Relationship Id="rId2" Type="http://schemas.microsoft.com/office/2006/relationships/legacyDiagramText" Target="legacyDiagramText10.bin"/><Relationship Id="rId1" Type="http://schemas.microsoft.com/office/2006/relationships/legacyDiagramText" Target="legacyDiagramText9.bin"/><Relationship Id="rId4" Type="http://schemas.microsoft.com/office/2006/relationships/legacyDiagramText" Target="legacyDiagramText12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DAEA3-344F-4B93-8544-58F84068ACD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BC54-E1D8-4D14-AFC6-A49BD98A0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81A2-E614-4498-B504-CC7B6FCB1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6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EAA3D6F-8146-4D21-AD7F-DA1251CB6349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B7F3100-635C-4E7F-AA52-65FFDECC09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5.xml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QuickStyle" Target="../diagrams/quickStyle3.xml"/><Relationship Id="rId3" Type="http://schemas.openxmlformats.org/officeDocument/2006/relationships/slide" Target="slide3.xml"/><Relationship Id="rId7" Type="http://schemas.openxmlformats.org/officeDocument/2006/relationships/diagramData" Target="../diagrams/data2.xml"/><Relationship Id="rId12" Type="http://schemas.openxmlformats.org/officeDocument/2006/relationships/diagramLayout" Target="../diagrams/layout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diagramData" Target="../diagrams/data3.xml"/><Relationship Id="rId5" Type="http://schemas.openxmlformats.org/officeDocument/2006/relationships/slide" Target="slide5.xml"/><Relationship Id="rId10" Type="http://schemas.openxmlformats.org/officeDocument/2006/relationships/diagramColors" Target="../diagrams/colors2.xml"/><Relationship Id="rId4" Type="http://schemas.openxmlformats.org/officeDocument/2006/relationships/slide" Target="slide9.xml"/><Relationship Id="rId9" Type="http://schemas.openxmlformats.org/officeDocument/2006/relationships/diagramQuickStyle" Target="../diagrams/quickStyle2.xml"/><Relationship Id="rId14" Type="http://schemas.openxmlformats.org/officeDocument/2006/relationships/diagramColors" Target="../diagrams/colors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5.xml"/><Relationship Id="rId4" Type="http://schemas.openxmlformats.org/officeDocument/2006/relationships/slide" Target="slid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5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Управленческое решение в менеджменте персонала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77813"/>
            <a:ext cx="8156575" cy="7842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ВОЗНАГРАЖДАЮЩЕЕ УПРАВЛЕНИЕ</a:t>
            </a:r>
          </a:p>
        </p:txBody>
      </p:sp>
      <p:graphicFrame>
        <p:nvGraphicFramePr>
          <p:cNvPr id="46085" name="Organization Chart 5"/>
          <p:cNvGraphicFramePr>
            <a:graphicFrameLocks/>
          </p:cNvGraphicFramePr>
          <p:nvPr>
            <p:ph type="dgm" idx="1"/>
          </p:nvPr>
        </p:nvGraphicFramePr>
        <p:xfrm>
          <a:off x="1143000" y="1143000"/>
          <a:ext cx="6705600" cy="3687763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46094" name="AutoShape 14"/>
          <p:cNvSpPr>
            <a:spLocks noChangeArrowheads="1"/>
          </p:cNvSpPr>
          <p:nvPr/>
        </p:nvSpPr>
        <p:spPr bwMode="auto">
          <a:xfrm>
            <a:off x="1143000" y="5257800"/>
            <a:ext cx="1981200" cy="914400"/>
          </a:xfrm>
          <a:prstGeom prst="flowChart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latin typeface="Book Antiqua" pitchFamily="18" charset="0"/>
              </a:rPr>
              <a:t>Уровень </a:t>
            </a:r>
          </a:p>
          <a:p>
            <a:pPr algn="ctr">
              <a:defRPr/>
            </a:pPr>
            <a:r>
              <a:rPr lang="ru-RU" b="1">
                <a:latin typeface="Book Antiqua" pitchFamily="18" charset="0"/>
              </a:rPr>
              <a:t>ответственности</a:t>
            </a:r>
          </a:p>
          <a:p>
            <a:pPr algn="ctr">
              <a:defRPr/>
            </a:pPr>
            <a:r>
              <a:rPr lang="ru-RU" b="1">
                <a:latin typeface="Book Antiqua" pitchFamily="18" charset="0"/>
              </a:rPr>
              <a:t>работника</a:t>
            </a:r>
          </a:p>
        </p:txBody>
      </p:sp>
      <p:sp>
        <p:nvSpPr>
          <p:cNvPr id="46095" name="AutoShape 15"/>
          <p:cNvSpPr>
            <a:spLocks noChangeArrowheads="1"/>
          </p:cNvSpPr>
          <p:nvPr/>
        </p:nvSpPr>
        <p:spPr bwMode="auto">
          <a:xfrm>
            <a:off x="3429000" y="5257800"/>
            <a:ext cx="2057400" cy="914400"/>
          </a:xfrm>
          <a:prstGeom prst="flowChart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latin typeface="Book Antiqua" pitchFamily="18" charset="0"/>
              </a:rPr>
              <a:t>Стимулирование </a:t>
            </a:r>
          </a:p>
          <a:p>
            <a:pPr algn="ctr">
              <a:defRPr/>
            </a:pPr>
            <a:r>
              <a:rPr lang="ru-RU" b="1">
                <a:latin typeface="Book Antiqua" pitchFamily="18" charset="0"/>
              </a:rPr>
              <a:t>инноваций и т.д.</a:t>
            </a:r>
          </a:p>
        </p:txBody>
      </p:sp>
      <p:sp>
        <p:nvSpPr>
          <p:cNvPr id="46096" name="AutoShape 16"/>
          <p:cNvSpPr>
            <a:spLocks noChangeArrowheads="1"/>
          </p:cNvSpPr>
          <p:nvPr/>
        </p:nvSpPr>
        <p:spPr bwMode="auto">
          <a:xfrm>
            <a:off x="5867400" y="5257800"/>
            <a:ext cx="1905000" cy="914400"/>
          </a:xfrm>
          <a:prstGeom prst="flowChartProcess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latin typeface="Book Antiqua" pitchFamily="18" charset="0"/>
              </a:rPr>
              <a:t>Оплаченный </a:t>
            </a:r>
          </a:p>
          <a:p>
            <a:pPr algn="ctr">
              <a:defRPr/>
            </a:pPr>
            <a:r>
              <a:rPr lang="ru-RU" b="1">
                <a:latin typeface="Book Antiqua" pitchFamily="18" charset="0"/>
              </a:rPr>
              <a:t>отпуск и т.д.</a:t>
            </a:r>
          </a:p>
        </p:txBody>
      </p:sp>
      <p:sp>
        <p:nvSpPr>
          <p:cNvPr id="46097" name="AutoShape 17"/>
          <p:cNvSpPr>
            <a:spLocks noChangeArrowheads="1"/>
          </p:cNvSpPr>
          <p:nvPr/>
        </p:nvSpPr>
        <p:spPr bwMode="auto">
          <a:xfrm>
            <a:off x="2057400" y="4876800"/>
            <a:ext cx="228600" cy="381000"/>
          </a:xfrm>
          <a:prstGeom prst="upDownArrow">
            <a:avLst>
              <a:gd name="adj1" fmla="val 50000"/>
              <a:gd name="adj2" fmla="val 33333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6098" name="AutoShape 18"/>
          <p:cNvSpPr>
            <a:spLocks noChangeArrowheads="1"/>
          </p:cNvSpPr>
          <p:nvPr/>
        </p:nvSpPr>
        <p:spPr bwMode="auto">
          <a:xfrm>
            <a:off x="4343400" y="4876800"/>
            <a:ext cx="228600" cy="381000"/>
          </a:xfrm>
          <a:prstGeom prst="upDownArrow">
            <a:avLst>
              <a:gd name="adj1" fmla="val 50000"/>
              <a:gd name="adj2" fmla="val 33333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6099" name="AutoShape 19"/>
          <p:cNvSpPr>
            <a:spLocks noChangeArrowheads="1"/>
          </p:cNvSpPr>
          <p:nvPr/>
        </p:nvSpPr>
        <p:spPr bwMode="auto">
          <a:xfrm>
            <a:off x="6705600" y="4876800"/>
            <a:ext cx="228600" cy="381000"/>
          </a:xfrm>
          <a:prstGeom prst="upDownArrow">
            <a:avLst>
              <a:gd name="adj1" fmla="val 50000"/>
              <a:gd name="adj2" fmla="val 33333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Dgm spid="46085" grpId="0"/>
      <p:bldP spid="46094" grpId="0" animBg="1"/>
      <p:bldP spid="46095" grpId="0" animBg="1"/>
      <p:bldP spid="46096" grpId="0" animBg="1"/>
      <p:bldP spid="46097" grpId="0" animBg="1"/>
      <p:bldP spid="46098" grpId="0" animBg="1"/>
      <p:bldP spid="460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50256" name="Rectangle 8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57" name="AutoShape 6"/>
            <p:cNvSpPr>
              <a:spLocks noChangeArrowheads="1"/>
            </p:cNvSpPr>
            <p:nvPr/>
          </p:nvSpPr>
          <p:spPr bwMode="auto">
            <a:xfrm>
              <a:off x="5472" y="0"/>
              <a:ext cx="288" cy="864"/>
            </a:xfrm>
            <a:prstGeom prst="flowChartDelay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0258" name="AutoShape 7"/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4523A5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0259" name="AutoShape 10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rgbClr val="FFFF09"/>
            </a:solidFill>
            <a:ln w="9525">
              <a:solidFill>
                <a:srgbClr val="FFFF5B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0260" name="AutoShape 11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0261" name="AutoShape 12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</p:grpSp>
      <p:sp>
        <p:nvSpPr>
          <p:cNvPr id="50179" name="Rectangle 1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0226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27" name="AutoShape 21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28" name="AutoShape 22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29" name="AutoShape 23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0" name="AutoShape 24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1" name="AutoShape 25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2" name="AutoShape 26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3" name="AutoShape 27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4" name="AutoShape 28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5" name="AutoShape 29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6" name="AutoShape 30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7" name="AutoShape 31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8" name="AutoShape 32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39" name="AutoShape 33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0" name="AutoShape 34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1" name="AutoShape 35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2" name="AutoShape 36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3" name="AutoShape 37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4" name="AutoShape 38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5" name="AutoShape 39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6" name="AutoShape 40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7" name="AutoShape 41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8" name="AutoShape 42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49" name="AutoShape 43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50" name="AutoShape 44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51" name="AutoShape 45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52" name="AutoShape 46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53" name="AutoShape 47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54" name="AutoShape 48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55" name="AutoShape 49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0181" name="Rectangle 54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sp>
        <p:nvSpPr>
          <p:cNvPr id="50182" name="AutoShape 5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0183" name="AutoShape 5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1371600"/>
            <a:ext cx="457200" cy="1371600"/>
          </a:xfrm>
          <a:prstGeom prst="flowChartDelay">
            <a:avLst/>
          </a:prstGeom>
          <a:solidFill>
            <a:srgbClr val="4523A5"/>
          </a:solidFill>
          <a:ln w="9525">
            <a:solidFill>
              <a:srgbClr val="4523A5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0184" name="AutoShape 5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86800" y="2743200"/>
            <a:ext cx="457200" cy="1371600"/>
          </a:xfrm>
          <a:prstGeom prst="flowChartDelay">
            <a:avLst/>
          </a:prstGeom>
          <a:solidFill>
            <a:srgbClr val="FFFF09"/>
          </a:solidFill>
          <a:ln w="9525">
            <a:solidFill>
              <a:srgbClr val="FFFF5B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0185" name="AutoShape 5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686800" y="4114800"/>
            <a:ext cx="457200" cy="1371600"/>
          </a:xfrm>
          <a:prstGeom prst="flowChartDelay">
            <a:avLst/>
          </a:prstGeom>
          <a:solidFill>
            <a:srgbClr val="1EC039"/>
          </a:solidFill>
          <a:ln w="9525">
            <a:solidFill>
              <a:srgbClr val="1EC039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0186" name="AutoShape 5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1219200" y="533400"/>
            <a:ext cx="6858000" cy="2286000"/>
            <a:chOff x="2640" y="2448"/>
            <a:chExt cx="2496" cy="1440"/>
          </a:xfrm>
        </p:grpSpPr>
        <p:sp>
          <p:nvSpPr>
            <p:cNvPr id="11324" name="AutoShape 60"/>
            <p:cNvSpPr>
              <a:spLocks noChangeArrowheads="1"/>
            </p:cNvSpPr>
            <p:nvPr/>
          </p:nvSpPr>
          <p:spPr bwMode="auto">
            <a:xfrm>
              <a:off x="2640" y="2448"/>
              <a:ext cx="2496" cy="144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32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Основные   аспекты </a:t>
              </a:r>
            </a:p>
            <a:p>
              <a:pPr algn="ctr">
                <a:defRPr/>
              </a:pPr>
              <a:r>
                <a:rPr lang="ru-RU" sz="32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в  управлении  персоналом ОО</a:t>
              </a:r>
            </a:p>
          </p:txBody>
        </p:sp>
        <p:sp>
          <p:nvSpPr>
            <p:cNvPr id="50221" name="Line 63"/>
            <p:cNvSpPr>
              <a:spLocks noChangeShapeType="1"/>
            </p:cNvSpPr>
            <p:nvPr/>
          </p:nvSpPr>
          <p:spPr bwMode="auto">
            <a:xfrm flipV="1">
              <a:off x="2806" y="2640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22" name="Line 64"/>
            <p:cNvSpPr>
              <a:spLocks noChangeShapeType="1"/>
            </p:cNvSpPr>
            <p:nvPr/>
          </p:nvSpPr>
          <p:spPr bwMode="auto">
            <a:xfrm flipV="1">
              <a:off x="2806" y="2880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23" name="Line 65"/>
            <p:cNvSpPr>
              <a:spLocks noChangeShapeType="1"/>
            </p:cNvSpPr>
            <p:nvPr/>
          </p:nvSpPr>
          <p:spPr bwMode="auto">
            <a:xfrm flipV="1">
              <a:off x="2806" y="3168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24" name="Line 66"/>
            <p:cNvSpPr>
              <a:spLocks noChangeShapeType="1"/>
            </p:cNvSpPr>
            <p:nvPr/>
          </p:nvSpPr>
          <p:spPr bwMode="auto">
            <a:xfrm flipV="1">
              <a:off x="2806" y="3504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225" name="Line 67"/>
            <p:cNvSpPr>
              <a:spLocks noChangeShapeType="1"/>
            </p:cNvSpPr>
            <p:nvPr/>
          </p:nvSpPr>
          <p:spPr bwMode="auto">
            <a:xfrm flipV="1">
              <a:off x="2806" y="3744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0190" name="AutoShape 73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1" name="AutoShape 74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2" name="AutoShape 75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3" name="AutoShape 76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4" name="AutoShape 77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5" name="AutoShape 78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6" name="AutoShape 79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7" name="AutoShape 80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8" name="AutoShape 81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199" name="AutoShape 82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0" name="AutoShape 83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1" name="AutoShape 84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2" name="AutoShape 85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3" name="AutoShape 86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4" name="AutoShape 87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5" name="AutoShape 88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6" name="AutoShape 89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7" name="AutoShape 90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8" name="AutoShape 91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09" name="AutoShape 92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0" name="AutoShape 93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1" name="AutoShape 94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2" name="AutoShape 95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3" name="AutoShape 96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4" name="AutoShape 97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5" name="AutoShape 98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6" name="AutoShape 99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7" name="AutoShape 100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8" name="AutoShape 101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0219" name="AutoShape 102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0189" name="TextBox 88"/>
          <p:cNvSpPr txBox="1">
            <a:spLocks noChangeArrowheads="1"/>
          </p:cNvSpPr>
          <p:nvPr/>
        </p:nvSpPr>
        <p:spPr bwMode="auto">
          <a:xfrm>
            <a:off x="3352800" y="5334000"/>
            <a:ext cx="5122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i="1">
                <a:solidFill>
                  <a:srgbClr val="660066"/>
                </a:solidFill>
                <a:cs typeface="Arial" charset="0"/>
              </a:rPr>
              <a:t>«Успех – сумма  маленьких  радостей,</a:t>
            </a:r>
          </a:p>
          <a:p>
            <a:r>
              <a:rPr lang="ru-RU" altLang="ru-RU" sz="2000" b="1" i="1">
                <a:solidFill>
                  <a:srgbClr val="660066"/>
                </a:solidFill>
                <a:cs typeface="Arial" charset="0"/>
              </a:rPr>
              <a:t>повторяющихся  изо  дня  в  день».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50"/>
          <p:cNvSpPr>
            <a:spLocks noChangeArrowheads="1"/>
          </p:cNvSpPr>
          <p:nvPr/>
        </p:nvSpPr>
        <p:spPr bwMode="auto">
          <a:xfrm>
            <a:off x="685800" y="152400"/>
            <a:ext cx="7772400" cy="1981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3600">
              <a:cs typeface="Arial" charset="0"/>
            </a:endParaRPr>
          </a:p>
        </p:txBody>
      </p:sp>
      <p:sp>
        <p:nvSpPr>
          <p:cNvPr id="51203" name="Rectangle 49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51245" name="Rectangle 5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46" name="AutoShape 6"/>
            <p:cNvSpPr>
              <a:spLocks noChangeArrowheads="1"/>
            </p:cNvSpPr>
            <p:nvPr/>
          </p:nvSpPr>
          <p:spPr bwMode="auto">
            <a:xfrm>
              <a:off x="5472" y="0"/>
              <a:ext cx="288" cy="864"/>
            </a:xfrm>
            <a:prstGeom prst="flowChartDelay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Основы </a:t>
              </a:r>
            </a:p>
          </p:txBody>
        </p:sp>
        <p:sp>
          <p:nvSpPr>
            <p:cNvPr id="51247" name="AutoShape 7"/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4523A5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Документы</a:t>
              </a:r>
            </a:p>
          </p:txBody>
        </p:sp>
        <p:sp>
          <p:nvSpPr>
            <p:cNvPr id="3120" name="AutoShape 8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rgbClr val="FFFF09"/>
            </a:solidFill>
            <a:ln w="9525">
              <a:solidFill>
                <a:srgbClr val="FFFF5B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>
                <a:defRPr/>
              </a:pPr>
              <a:r>
                <a:rPr lang="ru-RU" sz="1400" dirty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Управление ОО</a:t>
              </a:r>
            </a:p>
          </p:txBody>
        </p:sp>
        <p:sp>
          <p:nvSpPr>
            <p:cNvPr id="51249" name="AutoShape 9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Стили </a:t>
              </a:r>
            </a:p>
          </p:txBody>
        </p:sp>
        <p:sp>
          <p:nvSpPr>
            <p:cNvPr id="51250" name="AutoShape 10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Проектирование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1215" name="AutoShape 19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16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17" name="AutoShape 21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18" name="AutoShape 22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19" name="AutoShape 23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0" name="AutoShape 24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1" name="AutoShape 25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2" name="AutoShape 26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3" name="AutoShape 27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4" name="AutoShape 28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5" name="AutoShape 29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6" name="AutoShape 30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7" name="AutoShape 31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8" name="AutoShape 32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29" name="AutoShape 33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0" name="AutoShape 34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1" name="AutoShape 35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2" name="AutoShape 36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3" name="AutoShape 37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4" name="AutoShape 38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5" name="AutoShape 39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6" name="AutoShape 40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7" name="AutoShape 41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8" name="AutoShape 42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39" name="AutoShape 43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40" name="AutoShape 44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41" name="AutoShape 45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42" name="AutoShape 46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43" name="AutoShape 47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1244" name="AutoShape 48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1206" name="AutoShape 50"/>
          <p:cNvSpPr>
            <a:spLocks noChangeArrowheads="1"/>
          </p:cNvSpPr>
          <p:nvPr/>
        </p:nvSpPr>
        <p:spPr bwMode="auto">
          <a:xfrm>
            <a:off x="838200" y="2514600"/>
            <a:ext cx="7620000" cy="1600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3600">
              <a:cs typeface="Arial" charset="0"/>
            </a:endParaRPr>
          </a:p>
        </p:txBody>
      </p:sp>
      <p:sp>
        <p:nvSpPr>
          <p:cNvPr id="51207" name="AutoShape 51"/>
          <p:cNvSpPr>
            <a:spLocks noChangeArrowheads="1"/>
          </p:cNvSpPr>
          <p:nvPr/>
        </p:nvSpPr>
        <p:spPr bwMode="auto">
          <a:xfrm>
            <a:off x="838200" y="4419600"/>
            <a:ext cx="7620000" cy="2057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3600">
              <a:cs typeface="Arial" charset="0"/>
            </a:endParaRPr>
          </a:p>
        </p:txBody>
      </p:sp>
      <p:sp>
        <p:nvSpPr>
          <p:cNvPr id="51208" name="Rectangle 52"/>
          <p:cNvSpPr>
            <a:spLocks noChangeArrowheads="1"/>
          </p:cNvSpPr>
          <p:nvPr/>
        </p:nvSpPr>
        <p:spPr bwMode="auto">
          <a:xfrm>
            <a:off x="914400" y="2590800"/>
            <a:ext cx="7543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400" b="1" i="1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Как добиться успеха?</a:t>
            </a:r>
          </a:p>
          <a:p>
            <a:pPr algn="ctr"/>
            <a:r>
              <a:rPr lang="ru-RU" altLang="ru-RU" sz="1400" b="1" i="1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Как выжить в условиях рынка? </a:t>
            </a:r>
          </a:p>
          <a:p>
            <a:pPr algn="ctr"/>
            <a:r>
              <a:rPr lang="ru-RU" altLang="ru-RU" sz="1400" b="1" i="1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Как организовать дело так, чтобы между сотрудниками </a:t>
            </a:r>
          </a:p>
          <a:p>
            <a:pPr algn="ctr"/>
            <a:r>
              <a:rPr lang="ru-RU" altLang="ru-RU" sz="1400" b="1" i="1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сложились доброжелательные отношения? </a:t>
            </a:r>
          </a:p>
          <a:p>
            <a:pPr algn="ctr"/>
            <a:r>
              <a:rPr lang="ru-RU" altLang="ru-RU" sz="1400" b="1" i="1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     Как спланировать работу ОО и осуществлять квалифицированный </a:t>
            </a:r>
          </a:p>
          <a:p>
            <a:pPr algn="ctr"/>
            <a:r>
              <a:rPr lang="ru-RU" altLang="ru-RU" sz="1400" b="1" i="1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контроль   за работой педагогов?</a:t>
            </a:r>
            <a:endParaRPr lang="ru-RU" altLang="ru-RU" sz="140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38200" y="152400"/>
            <a:ext cx="7467600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                           </a:t>
            </a:r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Основы   управления персоналом в ОО</a:t>
            </a:r>
          </a:p>
          <a:p>
            <a:pPr algn="just">
              <a:defRPr/>
            </a:pPr>
            <a:r>
              <a:rPr lang="ru-RU" dirty="0">
                <a:solidFill>
                  <a:schemeClr val="tx2"/>
                </a:solidFill>
                <a:latin typeface="+mj-lt"/>
              </a:rPr>
              <a:t>-</a:t>
            </a: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ru-RU" dirty="0">
                <a:solidFill>
                  <a:schemeClr val="tx2"/>
                </a:solidFill>
                <a:latin typeface="+mj-lt"/>
              </a:rPr>
              <a:t>высокий  уровень  профессионализма  руководителя</a:t>
            </a:r>
          </a:p>
          <a:p>
            <a:pPr algn="just">
              <a:buFontTx/>
              <a:buChar char="-"/>
              <a:defRPr/>
            </a:pPr>
            <a:r>
              <a:rPr lang="ru-RU" dirty="0">
                <a:latin typeface="+mj-lt"/>
              </a:rPr>
              <a:t>   глубокие знания  основных  положений  науки  управления,                -  социально-психологических  аспектов руководства коллективом,                      -   научная  организация  труда,</a:t>
            </a:r>
          </a:p>
          <a:p>
            <a:pPr algn="just">
              <a:buFontTx/>
              <a:buChar char="-"/>
              <a:defRPr/>
            </a:pPr>
            <a:r>
              <a:rPr lang="ru-RU" dirty="0">
                <a:solidFill>
                  <a:schemeClr val="tx2"/>
                </a:solidFill>
                <a:latin typeface="+mj-lt"/>
              </a:rPr>
              <a:t>   инновационные  принципы  управления </a:t>
            </a:r>
            <a:endParaRPr lang="ru-RU" dirty="0">
              <a:latin typeface="+mj-lt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48" name="Стрелка вправо 47"/>
          <p:cNvSpPr/>
          <p:nvPr/>
        </p:nvSpPr>
        <p:spPr>
          <a:xfrm>
            <a:off x="3124200" y="2667000"/>
            <a:ext cx="304800" cy="152400"/>
          </a:xfrm>
          <a:prstGeom prst="rightArrow">
            <a:avLst/>
          </a:prstGeom>
          <a:solidFill>
            <a:srgbClr val="F43906"/>
          </a:solidFill>
          <a:ln>
            <a:solidFill>
              <a:srgbClr val="F439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Стрелка вправо 48"/>
          <p:cNvSpPr/>
          <p:nvPr/>
        </p:nvSpPr>
        <p:spPr>
          <a:xfrm>
            <a:off x="2590800" y="2895600"/>
            <a:ext cx="304800" cy="152400"/>
          </a:xfrm>
          <a:prstGeom prst="rightArrow">
            <a:avLst/>
          </a:prstGeom>
          <a:solidFill>
            <a:srgbClr val="F43906"/>
          </a:solidFill>
          <a:ln>
            <a:solidFill>
              <a:srgbClr val="F439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>
            <a:off x="1447800" y="3124200"/>
            <a:ext cx="304800" cy="152400"/>
          </a:xfrm>
          <a:prstGeom prst="rightArrow">
            <a:avLst/>
          </a:prstGeom>
          <a:solidFill>
            <a:srgbClr val="F43906"/>
          </a:solidFill>
          <a:ln>
            <a:solidFill>
              <a:srgbClr val="F439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914400" y="3505200"/>
            <a:ext cx="304800" cy="152400"/>
          </a:xfrm>
          <a:prstGeom prst="rightArrow">
            <a:avLst/>
          </a:prstGeom>
          <a:solidFill>
            <a:srgbClr val="F43906"/>
          </a:solidFill>
          <a:ln>
            <a:solidFill>
              <a:srgbClr val="F439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14" name="Rectangle 53"/>
          <p:cNvSpPr>
            <a:spLocks noChangeArrowheads="1"/>
          </p:cNvSpPr>
          <p:nvPr/>
        </p:nvSpPr>
        <p:spPr bwMode="auto">
          <a:xfrm>
            <a:off x="914400" y="4495800"/>
            <a:ext cx="74834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1600" b="1">
                <a:solidFill>
                  <a:srgbClr val="0000FF"/>
                </a:solidFill>
                <a:cs typeface="Times New Roman" pitchFamily="18" charset="0"/>
              </a:rPr>
              <a:t>Менеджмент</a:t>
            </a:r>
            <a:r>
              <a:rPr lang="ru-RU" altLang="ru-RU" sz="1600">
                <a:solidFill>
                  <a:srgbClr val="666666"/>
                </a:solidFill>
                <a:cs typeface="Times New Roman" pitchFamily="18" charset="0"/>
              </a:rPr>
              <a:t> </a:t>
            </a:r>
            <a:r>
              <a:rPr lang="ru-RU" altLang="ru-RU" sz="1600">
                <a:cs typeface="Times New Roman" pitchFamily="18" charset="0"/>
              </a:rPr>
              <a:t>— искусство управления; процесс, посредством которого группа сотрудничающих людей направляет действия к общим целям; совокупность принципов, средств, форм и методов управления, применяемых в целях повышения эффективности производства; процесс, в ходе которого используемые ресурсы (материальные, кадровые, финансовые, временные) оказывают влияние на действия людей и создают условия для достижения целей.</a:t>
            </a:r>
            <a:endParaRPr lang="ru-RU" altLang="ru-RU" sz="16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9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8686800" y="4114800"/>
            <a:ext cx="457200" cy="2743200"/>
            <a:chOff x="5472" y="2592"/>
            <a:chExt cx="288" cy="1728"/>
          </a:xfrm>
        </p:grpSpPr>
        <p:sp>
          <p:nvSpPr>
            <p:cNvPr id="55344" name="AutoShape 6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5345" name="AutoShape 7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</p:grpSp>
      <p:sp>
        <p:nvSpPr>
          <p:cNvPr id="55300" name="Rectangle 8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55315" name="AutoShape 10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16" name="AutoShape 11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17" name="AutoShape 12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18" name="AutoShape 13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19" name="AutoShape 14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0" name="AutoShape 15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1" name="AutoShape 16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2" name="AutoShape 17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3" name="AutoShape 18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4" name="AutoShape 19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5" name="AutoShape 20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6" name="AutoShape 21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7" name="AutoShape 22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8" name="AutoShape 23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29" name="AutoShape 24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0" name="AutoShape 25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1" name="AutoShape 26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2" name="AutoShape 27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3" name="AutoShape 28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4" name="AutoShape 29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5" name="AutoShape 30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6" name="AutoShape 31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7" name="AutoShape 32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8" name="AutoShape 33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39" name="AutoShape 34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40" name="AutoShape 35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41" name="AutoShape 36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42" name="AutoShape 37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5343" name="AutoShape 38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7174" name="AutoShape 40"/>
          <p:cNvSpPr>
            <a:spLocks noChangeArrowheads="1"/>
          </p:cNvSpPr>
          <p:nvPr/>
        </p:nvSpPr>
        <p:spPr bwMode="auto">
          <a:xfrm>
            <a:off x="1447800" y="0"/>
            <a:ext cx="60198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Стили управления </a:t>
            </a:r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8686800" y="3200400"/>
            <a:ext cx="457200" cy="3505200"/>
            <a:chOff x="5472" y="2352"/>
            <a:chExt cx="288" cy="2012"/>
          </a:xfrm>
        </p:grpSpPr>
        <p:sp>
          <p:nvSpPr>
            <p:cNvPr id="7177" name="AutoShape 43"/>
            <p:cNvSpPr>
              <a:spLocks noChangeArrowheads="1"/>
            </p:cNvSpPr>
            <p:nvPr/>
          </p:nvSpPr>
          <p:spPr bwMode="auto">
            <a:xfrm>
              <a:off x="5472" y="2352"/>
              <a:ext cx="288" cy="110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>
                <a:defRPr/>
              </a:pPr>
              <a:r>
                <a:rPr lang="ru-RU" sz="1400" b="1" dirty="0">
                  <a:solidFill>
                    <a:schemeClr val="bg2">
                      <a:lumMod val="75000"/>
                    </a:schemeClr>
                  </a:solidFill>
                </a:rPr>
                <a:t>Стили  управления</a:t>
              </a:r>
            </a:p>
          </p:txBody>
        </p:sp>
        <p:sp>
          <p:nvSpPr>
            <p:cNvPr id="55314" name="AutoShape 44"/>
            <p:cNvSpPr>
              <a:spLocks noChangeArrowheads="1"/>
            </p:cNvSpPr>
            <p:nvPr/>
          </p:nvSpPr>
          <p:spPr bwMode="auto">
            <a:xfrm>
              <a:off x="5472" y="3456"/>
              <a:ext cx="288" cy="908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Проектирование</a:t>
              </a:r>
            </a:p>
          </p:txBody>
        </p:sp>
      </p:grpSp>
      <p:graphicFrame>
        <p:nvGraphicFramePr>
          <p:cNvPr id="42" name="Схема 41"/>
          <p:cNvGraphicFramePr/>
          <p:nvPr/>
        </p:nvGraphicFramePr>
        <p:xfrm>
          <a:off x="838200" y="762000"/>
          <a:ext cx="7620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914400" y="4495800"/>
            <a:ext cx="2182813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 подчиненные теряют</a:t>
            </a:r>
          </a:p>
          <a:p>
            <a:pPr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 инициативу;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 текучесть кадров;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 жесткий контроль , единоличное принятие решений – затрата большого количества времени руководителя</a:t>
            </a:r>
          </a:p>
        </p:txBody>
      </p:sp>
      <p:sp>
        <p:nvSpPr>
          <p:cNvPr id="44" name="Плюс 43"/>
          <p:cNvSpPr/>
          <p:nvPr/>
        </p:nvSpPr>
        <p:spPr>
          <a:xfrm>
            <a:off x="838200" y="2286000"/>
            <a:ext cx="457200" cy="381000"/>
          </a:xfrm>
          <a:prstGeom prst="mathPlus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3300"/>
              </a:solidFill>
            </a:endParaRPr>
          </a:p>
        </p:txBody>
      </p:sp>
      <p:sp>
        <p:nvSpPr>
          <p:cNvPr id="45" name="Плюс 44"/>
          <p:cNvSpPr/>
          <p:nvPr/>
        </p:nvSpPr>
        <p:spPr>
          <a:xfrm>
            <a:off x="6172200" y="2438400"/>
            <a:ext cx="457200" cy="381000"/>
          </a:xfrm>
          <a:prstGeom prst="mathPlus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3300"/>
              </a:solidFill>
            </a:endParaRPr>
          </a:p>
        </p:txBody>
      </p:sp>
      <p:sp>
        <p:nvSpPr>
          <p:cNvPr id="46" name="Плюс 45"/>
          <p:cNvSpPr/>
          <p:nvPr/>
        </p:nvSpPr>
        <p:spPr>
          <a:xfrm>
            <a:off x="3429000" y="2286000"/>
            <a:ext cx="457200" cy="381000"/>
          </a:xfrm>
          <a:prstGeom prst="mathPlus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3300"/>
              </a:solidFill>
            </a:endParaRPr>
          </a:p>
        </p:txBody>
      </p:sp>
      <p:sp>
        <p:nvSpPr>
          <p:cNvPr id="47" name="Минус 46"/>
          <p:cNvSpPr/>
          <p:nvPr/>
        </p:nvSpPr>
        <p:spPr>
          <a:xfrm>
            <a:off x="990600" y="4267200"/>
            <a:ext cx="304800" cy="457200"/>
          </a:xfrm>
          <a:prstGeom prst="mathMinus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Минус 47"/>
          <p:cNvSpPr/>
          <p:nvPr/>
        </p:nvSpPr>
        <p:spPr>
          <a:xfrm>
            <a:off x="6248400" y="3505200"/>
            <a:ext cx="304800" cy="457200"/>
          </a:xfrm>
          <a:prstGeom prst="mathMinus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Минус 48"/>
          <p:cNvSpPr/>
          <p:nvPr/>
        </p:nvSpPr>
        <p:spPr>
          <a:xfrm>
            <a:off x="3505200" y="4495800"/>
            <a:ext cx="304800" cy="457200"/>
          </a:xfrm>
          <a:prstGeom prst="mathMinus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172200" y="5105400"/>
            <a:ext cx="22860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!</a:t>
            </a:r>
            <a:r>
              <a:rPr lang="ru-RU" sz="4800" dirty="0"/>
              <a:t> </a:t>
            </a:r>
            <a:r>
              <a:rPr lang="ru-RU" dirty="0">
                <a:solidFill>
                  <a:srgbClr val="C00000"/>
                </a:solidFill>
              </a:rPr>
              <a:t>Комбинирование стилей 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40"/>
          <p:cNvSpPr>
            <a:spLocks noChangeArrowheads="1"/>
          </p:cNvSpPr>
          <p:nvPr/>
        </p:nvSpPr>
        <p:spPr bwMode="auto">
          <a:xfrm>
            <a:off x="990600" y="5715000"/>
            <a:ext cx="73914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4390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323" name="Rectangle 39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sp>
        <p:nvSpPr>
          <p:cNvPr id="56324" name="Rectangle 35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56331" name="AutoShape 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2" name="AutoShape 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3" name="AutoShape 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4" name="AutoShape 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5" name="AutoShape 1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6" name="AutoShape 1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7" name="AutoShape 1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8" name="AutoShape 1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39" name="AutoShape 1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0" name="AutoShape 1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1" name="AutoShape 1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2" name="AutoShape 1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3" name="AutoShape 1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4" name="AutoShape 1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5" name="AutoShape 2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6" name="AutoShape 2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7" name="AutoShape 2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8" name="AutoShape 2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49" name="AutoShape 2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0" name="AutoShape 2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1" name="AutoShape 2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2" name="AutoShape 2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3" name="AutoShape 2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4" name="AutoShape 2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5" name="AutoShape 3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6" name="AutoShape 3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7" name="AutoShape 3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8" name="AutoShape 3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6359" name="AutoShape 3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6326" name="AutoShape 38"/>
          <p:cNvSpPr>
            <a:spLocks noChangeArrowheads="1"/>
          </p:cNvSpPr>
          <p:nvPr/>
        </p:nvSpPr>
        <p:spPr bwMode="auto">
          <a:xfrm>
            <a:off x="8686800" y="5029200"/>
            <a:ext cx="457200" cy="18288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r>
              <a:rPr lang="ru-RU" altLang="ru-RU" sz="1400">
                <a:solidFill>
                  <a:schemeClr val="bg1"/>
                </a:solidFill>
                <a:cs typeface="Arial" charset="0"/>
              </a:rPr>
              <a:t>Проектирование</a:t>
            </a:r>
          </a:p>
        </p:txBody>
      </p:sp>
      <p:sp>
        <p:nvSpPr>
          <p:cNvPr id="8198" name="AutoShape 40"/>
          <p:cNvSpPr>
            <a:spLocks noChangeArrowheads="1"/>
          </p:cNvSpPr>
          <p:nvPr/>
        </p:nvSpPr>
        <p:spPr bwMode="auto">
          <a:xfrm>
            <a:off x="1295400" y="76200"/>
            <a:ext cx="7086600" cy="152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4390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Управленческое  проектирование</a:t>
            </a:r>
          </a:p>
          <a:p>
            <a:pPr algn="ctr">
              <a:defRPr/>
            </a:pPr>
            <a:r>
              <a:rPr lang="ru-RU" sz="1400" dirty="0"/>
              <a:t> предварительная  разработка  основных  деталей   предстоящей  совместной </a:t>
            </a:r>
          </a:p>
          <a:p>
            <a:pPr algn="ctr">
              <a:defRPr/>
            </a:pPr>
            <a:r>
              <a:rPr lang="ru-RU" sz="1400" dirty="0"/>
              <a:t> деятельности  управляющей  и  личностной  управляемой  подсистем в целях </a:t>
            </a:r>
          </a:p>
          <a:p>
            <a:pPr algn="ctr">
              <a:defRPr/>
            </a:pPr>
            <a:r>
              <a:rPr lang="ru-RU" sz="1400" dirty="0"/>
              <a:t> перевода  образовательного  учреждения  в  новое, </a:t>
            </a:r>
          </a:p>
          <a:p>
            <a:pPr algn="ctr">
              <a:defRPr/>
            </a:pPr>
            <a:r>
              <a:rPr lang="ru-RU" sz="1400" dirty="0"/>
              <a:t> более совершенное   качественное состояние</a:t>
            </a:r>
          </a:p>
          <a:p>
            <a:pPr algn="ctr">
              <a:defRPr/>
            </a:pP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328" name="AutoShape 41"/>
          <p:cNvSpPr>
            <a:spLocks noChangeArrowheads="1"/>
          </p:cNvSpPr>
          <p:nvPr/>
        </p:nvSpPr>
        <p:spPr bwMode="auto">
          <a:xfrm>
            <a:off x="1371600" y="1752600"/>
            <a:ext cx="6705600" cy="3429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4390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endParaRPr lang="ru-RU" altLang="ru-RU" sz="1400">
              <a:cs typeface="Arial" charset="0"/>
            </a:endParaRPr>
          </a:p>
          <a:p>
            <a:pPr>
              <a:buFontTx/>
              <a:buChar char="-"/>
            </a:pPr>
            <a:endParaRPr lang="ru-RU" altLang="ru-RU" sz="1400">
              <a:cs typeface="Arial" charset="0"/>
            </a:endParaRPr>
          </a:p>
          <a:p>
            <a:pPr>
              <a:buFontTx/>
              <a:buChar char="-"/>
            </a:pPr>
            <a:endParaRPr lang="ru-RU" altLang="ru-RU" sz="1400">
              <a:cs typeface="Arial" charset="0"/>
            </a:endParaRPr>
          </a:p>
          <a:p>
            <a:pPr>
              <a:buFontTx/>
              <a:buChar char="-"/>
            </a:pPr>
            <a:endParaRPr lang="ru-RU" altLang="ru-RU" sz="1400">
              <a:cs typeface="Arial" charset="0"/>
            </a:endParaRPr>
          </a:p>
          <a:p>
            <a:pPr>
              <a:buFontTx/>
              <a:buChar char="-"/>
            </a:pPr>
            <a:r>
              <a:rPr lang="ru-RU" altLang="ru-RU" sz="1400">
                <a:cs typeface="Arial" charset="0"/>
              </a:rPr>
              <a:t> </a:t>
            </a:r>
          </a:p>
          <a:p>
            <a:pPr>
              <a:buFontTx/>
              <a:buChar char="-"/>
            </a:pPr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один из видов  стратегического  планирования в ОО;</a:t>
            </a:r>
          </a:p>
          <a:p>
            <a:pPr>
              <a:buFontTx/>
              <a:buChar char="-"/>
            </a:pPr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предварительная разработка ценностей, цели, принципов, стратегии,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 тактики, содержания, методов и форм  предстоящей скоординированной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 деятельности;</a:t>
            </a:r>
          </a:p>
          <a:p>
            <a:pPr>
              <a:buFontTx/>
              <a:buChar char="-"/>
            </a:pPr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наиболее радикальный  способ  обновления существующей практики,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продуктивная форма  осуществления  нововведений;</a:t>
            </a:r>
          </a:p>
          <a:p>
            <a:pPr>
              <a:buFontTx/>
              <a:buChar char="-"/>
            </a:pPr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часть  осуществляемой  управленческой деятельности, в которой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посредствам анализа, планирования , организации, контроля процессов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разработки и реализации проектов, происходит  освоение  управленческих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новшеств;</a:t>
            </a:r>
          </a:p>
          <a:p>
            <a:pPr>
              <a:buFontTx/>
              <a:buChar char="-"/>
            </a:pPr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все  элементы  системы управления  взаимосвязаны  и образуют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устойчивую целостность;</a:t>
            </a:r>
          </a:p>
          <a:p>
            <a:pPr>
              <a:buFontTx/>
              <a:buChar char="-"/>
            </a:pPr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целенаправленная  совместная  деятельность  трудового коллектива  ОО,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направленная на  развитие учреждения и повышения качества </a:t>
            </a:r>
          </a:p>
          <a:p>
            <a:r>
              <a:rPr lang="ru-RU" altLang="ru-RU" sz="1400">
                <a:solidFill>
                  <a:srgbClr val="002060"/>
                </a:solidFill>
                <a:cs typeface="Arial" charset="0"/>
              </a:rPr>
              <a:t>  образования.</a:t>
            </a:r>
          </a:p>
          <a:p>
            <a:endParaRPr lang="ru-RU" altLang="ru-RU" sz="1400">
              <a:cs typeface="Arial" charset="0"/>
            </a:endParaRPr>
          </a:p>
          <a:p>
            <a:r>
              <a:rPr lang="ru-RU" altLang="ru-RU" sz="1400">
                <a:cs typeface="Arial" charset="0"/>
              </a:rPr>
              <a:t>  </a:t>
            </a:r>
          </a:p>
          <a:p>
            <a:endParaRPr lang="ru-RU" altLang="ru-RU" sz="1400">
              <a:cs typeface="Arial" charset="0"/>
            </a:endParaRPr>
          </a:p>
          <a:p>
            <a:endParaRPr lang="ru-RU" altLang="ru-RU" sz="1400">
              <a:cs typeface="Arial" charset="0"/>
            </a:endParaRPr>
          </a:p>
          <a:p>
            <a:endParaRPr lang="ru-RU" altLang="ru-RU" sz="1400">
              <a:cs typeface="Arial" charset="0"/>
            </a:endParaRPr>
          </a:p>
        </p:txBody>
      </p:sp>
      <p:sp>
        <p:nvSpPr>
          <p:cNvPr id="37" name="Нашивка 36"/>
          <p:cNvSpPr/>
          <p:nvPr/>
        </p:nvSpPr>
        <p:spPr>
          <a:xfrm rot="5400000">
            <a:off x="4495800" y="5257800"/>
            <a:ext cx="381000" cy="381000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6330" name="TextBox 37"/>
          <p:cNvSpPr txBox="1">
            <a:spLocks noChangeArrowheads="1"/>
          </p:cNvSpPr>
          <p:nvPr/>
        </p:nvSpPr>
        <p:spPr bwMode="auto">
          <a:xfrm>
            <a:off x="990600" y="5791200"/>
            <a:ext cx="7350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1600" b="1">
                <a:solidFill>
                  <a:srgbClr val="002060"/>
                </a:solidFill>
                <a:cs typeface="Arial" charset="0"/>
              </a:rPr>
              <a:t>Новая система  управления  ОО  обладает  качественно  </a:t>
            </a:r>
          </a:p>
          <a:p>
            <a:pPr algn="ctr"/>
            <a:r>
              <a:rPr lang="ru-RU" altLang="ru-RU" sz="1600" b="1">
                <a:solidFill>
                  <a:srgbClr val="002060"/>
                </a:solidFill>
                <a:cs typeface="Arial" charset="0"/>
              </a:rPr>
              <a:t>иными средствами и возможностями , что способствует  повышению</a:t>
            </a:r>
          </a:p>
          <a:p>
            <a:pPr algn="ctr"/>
            <a:r>
              <a:rPr lang="ru-RU" altLang="ru-RU" sz="1600" b="1">
                <a:solidFill>
                  <a:srgbClr val="002060"/>
                </a:solidFill>
                <a:cs typeface="Arial" charset="0"/>
              </a:rPr>
              <a:t> качества  образовательного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58444" name="Rectangle 8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45" name="AutoShape 6"/>
            <p:cNvSpPr>
              <a:spLocks noChangeArrowheads="1"/>
            </p:cNvSpPr>
            <p:nvPr/>
          </p:nvSpPr>
          <p:spPr bwMode="auto">
            <a:xfrm>
              <a:off x="5472" y="0"/>
              <a:ext cx="288" cy="864"/>
            </a:xfrm>
            <a:prstGeom prst="flowChartDelay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8446" name="AutoShape 7"/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4523A5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8447" name="AutoShape 10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rgbClr val="FFFF09"/>
            </a:solidFill>
            <a:ln w="9525">
              <a:solidFill>
                <a:srgbClr val="FFFF5B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8448" name="AutoShape 11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8449" name="AutoShape 12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</p:grpSp>
      <p:sp>
        <p:nvSpPr>
          <p:cNvPr id="58371" name="Rectangle 1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8414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5" name="AutoShape 21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6" name="AutoShape 22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7" name="AutoShape 23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8" name="AutoShape 24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9" name="AutoShape 25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0" name="AutoShape 26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1" name="AutoShape 27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2" name="AutoShape 28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3" name="AutoShape 29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4" name="AutoShape 30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5" name="AutoShape 31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6" name="AutoShape 32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7" name="AutoShape 33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8" name="AutoShape 34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29" name="AutoShape 35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0" name="AutoShape 36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1" name="AutoShape 37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2" name="AutoShape 38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3" name="AutoShape 39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4" name="AutoShape 40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5" name="AutoShape 41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6" name="AutoShape 42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7" name="AutoShape 43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8" name="AutoShape 44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39" name="AutoShape 45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40" name="AutoShape 46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41" name="AutoShape 47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42" name="AutoShape 48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43" name="AutoShape 49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8373" name="Rectangle 54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sp>
        <p:nvSpPr>
          <p:cNvPr id="58374" name="AutoShape 5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8375" name="AutoShape 5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1371600"/>
            <a:ext cx="457200" cy="1371600"/>
          </a:xfrm>
          <a:prstGeom prst="flowChartDelay">
            <a:avLst/>
          </a:prstGeom>
          <a:solidFill>
            <a:srgbClr val="4523A5"/>
          </a:solidFill>
          <a:ln w="9525">
            <a:solidFill>
              <a:srgbClr val="4523A5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8376" name="AutoShape 5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86800" y="2743200"/>
            <a:ext cx="457200" cy="1371600"/>
          </a:xfrm>
          <a:prstGeom prst="flowChartDelay">
            <a:avLst/>
          </a:prstGeom>
          <a:solidFill>
            <a:srgbClr val="FFFF09"/>
          </a:solidFill>
          <a:ln w="9525">
            <a:solidFill>
              <a:srgbClr val="FFFF5B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8377" name="AutoShape 5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686800" y="4114800"/>
            <a:ext cx="457200" cy="1371600"/>
          </a:xfrm>
          <a:prstGeom prst="flowChartDelay">
            <a:avLst/>
          </a:prstGeom>
          <a:solidFill>
            <a:srgbClr val="1EC039"/>
          </a:solidFill>
          <a:ln w="9525">
            <a:solidFill>
              <a:srgbClr val="1EC039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8378" name="AutoShape 5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8384" name="AutoShape 73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85" name="AutoShape 74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86" name="AutoShape 75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87" name="AutoShape 76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88" name="AutoShape 77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89" name="AutoShape 78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0" name="AutoShape 79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1" name="AutoShape 80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2" name="AutoShape 81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3" name="AutoShape 82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4" name="AutoShape 83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5" name="AutoShape 84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6" name="AutoShape 85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7" name="AutoShape 86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8" name="AutoShape 87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399" name="AutoShape 88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0" name="AutoShape 89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1" name="AutoShape 90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2" name="AutoShape 91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3" name="AutoShape 92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4" name="AutoShape 93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5" name="AutoShape 94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6" name="AutoShape 95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7" name="AutoShape 96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8" name="AutoShape 97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09" name="AutoShape 98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0" name="AutoShape 99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1" name="AutoShape 100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2" name="AutoShape 101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8413" name="AutoShape 102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8380" name="TextBox 84"/>
          <p:cNvSpPr txBox="1">
            <a:spLocks noChangeArrowheads="1"/>
          </p:cNvSpPr>
          <p:nvPr/>
        </p:nvSpPr>
        <p:spPr bwMode="auto">
          <a:xfrm>
            <a:off x="1905000" y="152400"/>
            <a:ext cx="533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i="1">
                <a:solidFill>
                  <a:srgbClr val="0000FF"/>
                </a:solidFill>
                <a:latin typeface="Georgia" pitchFamily="18" charset="0"/>
                <a:cs typeface="Arial" charset="0"/>
              </a:rPr>
              <a:t>Эффективность </a:t>
            </a:r>
          </a:p>
          <a:p>
            <a:pPr algn="ctr"/>
            <a:r>
              <a:rPr lang="ru-RU" altLang="ru-RU" sz="2000" b="1" i="1">
                <a:solidFill>
                  <a:srgbClr val="0000FF"/>
                </a:solidFill>
                <a:latin typeface="Georgia" pitchFamily="18" charset="0"/>
                <a:cs typeface="Arial" charset="0"/>
              </a:rPr>
              <a:t>управляющей   деятельности</a:t>
            </a:r>
          </a:p>
        </p:txBody>
      </p:sp>
      <p:graphicFrame>
        <p:nvGraphicFramePr>
          <p:cNvPr id="86" name="Схема 85"/>
          <p:cNvGraphicFramePr/>
          <p:nvPr/>
        </p:nvGraphicFramePr>
        <p:xfrm>
          <a:off x="1447800" y="914400"/>
          <a:ext cx="63246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8382" name="TextBox 87"/>
          <p:cNvSpPr txBox="1">
            <a:spLocks noChangeArrowheads="1"/>
          </p:cNvSpPr>
          <p:nvPr/>
        </p:nvSpPr>
        <p:spPr bwMode="auto">
          <a:xfrm>
            <a:off x="1371600" y="2743200"/>
            <a:ext cx="639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000" b="1" i="1">
                <a:solidFill>
                  <a:srgbClr val="0000FF"/>
                </a:solidFill>
                <a:latin typeface="Georgia" pitchFamily="18" charset="0"/>
                <a:cs typeface="Arial" charset="0"/>
              </a:rPr>
              <a:t>Ключевые результаты деятельности ОО</a:t>
            </a:r>
          </a:p>
        </p:txBody>
      </p:sp>
      <p:graphicFrame>
        <p:nvGraphicFramePr>
          <p:cNvPr id="89" name="Схема 88"/>
          <p:cNvGraphicFramePr/>
          <p:nvPr/>
        </p:nvGraphicFramePr>
        <p:xfrm>
          <a:off x="685800" y="3276600"/>
          <a:ext cx="76962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59466" name="Rectangle 8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7" name="AutoShape 6"/>
            <p:cNvSpPr>
              <a:spLocks noChangeArrowheads="1"/>
            </p:cNvSpPr>
            <p:nvPr/>
          </p:nvSpPr>
          <p:spPr bwMode="auto">
            <a:xfrm>
              <a:off x="5472" y="0"/>
              <a:ext cx="288" cy="864"/>
            </a:xfrm>
            <a:prstGeom prst="flowChartDelay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68" name="AutoShape 7"/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4523A5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69" name="AutoShape 10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rgbClr val="FFFF09"/>
            </a:solidFill>
            <a:ln w="9525">
              <a:solidFill>
                <a:srgbClr val="FFFF5B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70" name="AutoShape 11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71" name="AutoShape 12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</p:grpSp>
      <p:sp>
        <p:nvSpPr>
          <p:cNvPr id="59395" name="Rectangle 1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9436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7" name="AutoShape 21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8" name="AutoShape 22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9" name="AutoShape 23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0" name="AutoShape 24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1" name="AutoShape 25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2" name="AutoShape 26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3" name="AutoShape 27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4" name="AutoShape 28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5" name="AutoShape 29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6" name="AutoShape 30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7" name="AutoShape 31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8" name="AutoShape 32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9" name="AutoShape 33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0" name="AutoShape 34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1" name="AutoShape 35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2" name="AutoShape 36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3" name="AutoShape 37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4" name="AutoShape 38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5" name="AutoShape 39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6" name="AutoShape 40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7" name="AutoShape 41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8" name="AutoShape 42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9" name="AutoShape 43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0" name="AutoShape 44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1" name="AutoShape 45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2" name="AutoShape 46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3" name="AutoShape 47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4" name="AutoShape 48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5" name="AutoShape 49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9397" name="Rectangle 54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sp>
        <p:nvSpPr>
          <p:cNvPr id="59398" name="AutoShape 5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399" name="AutoShape 5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1371600"/>
            <a:ext cx="457200" cy="1371600"/>
          </a:xfrm>
          <a:prstGeom prst="flowChartDelay">
            <a:avLst/>
          </a:prstGeom>
          <a:solidFill>
            <a:srgbClr val="4523A5"/>
          </a:solidFill>
          <a:ln w="9525">
            <a:solidFill>
              <a:srgbClr val="4523A5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400" name="AutoShape 5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86800" y="2743200"/>
            <a:ext cx="457200" cy="1371600"/>
          </a:xfrm>
          <a:prstGeom prst="flowChartDelay">
            <a:avLst/>
          </a:prstGeom>
          <a:solidFill>
            <a:srgbClr val="FFFF09"/>
          </a:solidFill>
          <a:ln w="9525">
            <a:solidFill>
              <a:srgbClr val="FFFF5B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401" name="AutoShape 5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686800" y="4114800"/>
            <a:ext cx="457200" cy="1371600"/>
          </a:xfrm>
          <a:prstGeom prst="flowChartDelay">
            <a:avLst/>
          </a:prstGeom>
          <a:solidFill>
            <a:srgbClr val="1EC039"/>
          </a:solidFill>
          <a:ln w="9525">
            <a:solidFill>
              <a:srgbClr val="1EC039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402" name="AutoShape 5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9406" name="AutoShape 73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07" name="AutoShape 74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08" name="AutoShape 75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09" name="AutoShape 76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0" name="AutoShape 77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1" name="AutoShape 78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2" name="AutoShape 79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3" name="AutoShape 80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4" name="AutoShape 81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5" name="AutoShape 82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6" name="AutoShape 83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7" name="AutoShape 84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8" name="AutoShape 85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9" name="AutoShape 86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0" name="AutoShape 87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1" name="AutoShape 88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2" name="AutoShape 89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3" name="AutoShape 90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4" name="AutoShape 91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5" name="AutoShape 92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6" name="AutoShape 93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7" name="AutoShape 94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8" name="AutoShape 95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9" name="AutoShape 96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0" name="AutoShape 97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1" name="AutoShape 98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2" name="AutoShape 99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3" name="AutoShape 100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4" name="AutoShape 101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5" name="AutoShape 102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9404" name="TextBox 84"/>
          <p:cNvSpPr txBox="1">
            <a:spLocks noChangeArrowheads="1"/>
          </p:cNvSpPr>
          <p:nvPr/>
        </p:nvSpPr>
        <p:spPr bwMode="auto">
          <a:xfrm>
            <a:off x="1905000" y="762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i="1">
                <a:solidFill>
                  <a:srgbClr val="0000FF"/>
                </a:solidFill>
                <a:latin typeface="Georgia" pitchFamily="18" charset="0"/>
                <a:cs typeface="Arial" charset="0"/>
              </a:rPr>
              <a:t>Результативность управления</a:t>
            </a:r>
          </a:p>
        </p:txBody>
      </p:sp>
      <p:sp>
        <p:nvSpPr>
          <p:cNvPr id="82" name="AutoShape 35"/>
          <p:cNvSpPr>
            <a:spLocks noChangeArrowheads="1"/>
          </p:cNvSpPr>
          <p:nvPr/>
        </p:nvSpPr>
        <p:spPr bwMode="auto">
          <a:xfrm>
            <a:off x="0" y="533400"/>
            <a:ext cx="9144000" cy="6324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363CB"/>
            </a:solidFill>
            <a:round/>
            <a:headEnd/>
            <a:tailEnd/>
          </a:ln>
        </p:spPr>
        <p:txBody>
          <a:bodyPr wrap="none" anchor="ctr"/>
          <a:lstStyle/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>
              <a:defRPr/>
            </a:pPr>
            <a:r>
              <a:rPr lang="ru-RU" sz="1400" dirty="0"/>
              <a:t> </a:t>
            </a:r>
          </a:p>
          <a:p>
            <a:pPr marL="228600" indent="-228600">
              <a:buFontTx/>
              <a:buAutoNum type="arabicPeriod"/>
              <a:defRPr/>
            </a:pPr>
            <a:endParaRPr lang="ru-RU" sz="1400" dirty="0"/>
          </a:p>
          <a:p>
            <a:pPr marL="228600" indent="-228600" algn="r">
              <a:buFontTx/>
              <a:buAutoNum type="arabicPeriod"/>
              <a:defRPr/>
            </a:pPr>
            <a:endParaRPr lang="ru-RU" dirty="0"/>
          </a:p>
          <a:p>
            <a:pPr marL="228600" indent="-228600" algn="r">
              <a:defRPr/>
            </a:pPr>
            <a:r>
              <a:rPr lang="ru-RU" dirty="0"/>
              <a:t>1. Эффективность  управления  отражает  результативность  обеспечения </a:t>
            </a:r>
          </a:p>
          <a:p>
            <a:pPr marL="228600" indent="-228600" algn="r">
              <a:defRPr/>
            </a:pPr>
            <a:r>
              <a:rPr lang="ru-RU" dirty="0"/>
              <a:t>     социально-экономического  развития  ОО.</a:t>
            </a:r>
          </a:p>
          <a:p>
            <a:pPr marL="228600" indent="-228600" algn="r">
              <a:defRPr/>
            </a:pPr>
            <a:endParaRPr lang="ru-RU" dirty="0"/>
          </a:p>
          <a:p>
            <a:pPr marL="228600" indent="-228600" algn="r">
              <a:defRPr/>
            </a:pPr>
            <a:r>
              <a:rPr lang="ru-RU" dirty="0"/>
              <a:t>2. Эффективность как показатель результативности, предполагает соизмерение </a:t>
            </a:r>
          </a:p>
          <a:p>
            <a:pPr marL="228600" indent="-228600" algn="r">
              <a:defRPr/>
            </a:pPr>
            <a:r>
              <a:rPr lang="ru-RU" dirty="0"/>
              <a:t>    затрат с результатом. </a:t>
            </a:r>
          </a:p>
          <a:p>
            <a:pPr marL="228600" indent="-228600" algn="r">
              <a:defRPr/>
            </a:pPr>
            <a:endParaRPr lang="ru-RU" dirty="0"/>
          </a:p>
          <a:p>
            <a:pPr marL="228600" indent="-228600" algn="r">
              <a:defRPr/>
            </a:pPr>
            <a:r>
              <a:rPr lang="ru-RU" dirty="0"/>
              <a:t>3. Многоуровневый подход к проблеме управления производительностью труда, </a:t>
            </a:r>
          </a:p>
          <a:p>
            <a:pPr marL="228600" indent="-228600" algn="r">
              <a:defRPr/>
            </a:pPr>
            <a:r>
              <a:rPr lang="ru-RU" dirty="0"/>
              <a:t>    планирования, измерения, оценки, контроля и повышения эффективности  труда. </a:t>
            </a:r>
          </a:p>
          <a:p>
            <a:pPr marL="228600" indent="-228600" algn="r">
              <a:defRPr/>
            </a:pPr>
            <a:r>
              <a:rPr lang="ru-RU" dirty="0"/>
              <a:t>4. Выборе наиболее результативных действий, направленных на повышение </a:t>
            </a:r>
          </a:p>
          <a:p>
            <a:pPr marL="228600" indent="-228600" algn="r">
              <a:defRPr/>
            </a:pPr>
            <a:r>
              <a:rPr lang="ru-RU" dirty="0"/>
              <a:t>    эффективности функционирования и развития ОО. </a:t>
            </a:r>
          </a:p>
          <a:p>
            <a:pPr marL="228600" indent="-228600"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sz="1400" dirty="0"/>
          </a:p>
          <a:p>
            <a:pPr>
              <a:defRPr/>
            </a:pPr>
            <a:endParaRPr lang="ru-RU" sz="1400" dirty="0"/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 </a:t>
            </a:r>
          </a:p>
          <a:p>
            <a:pPr marL="228600" indent="-228600">
              <a:defRPr/>
            </a:pPr>
            <a:endParaRPr lang="ru-RU" sz="1400" dirty="0"/>
          </a:p>
          <a:p>
            <a:pPr marL="228600" indent="-228600">
              <a:defRPr/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  <a:p>
            <a:pPr marL="228600" indent="-228600">
              <a:defRPr/>
            </a:pPr>
            <a:endParaRPr lang="ru-RU" sz="1400" dirty="0"/>
          </a:p>
          <a:p>
            <a:pPr marL="228600" indent="-228600">
              <a:defRPr/>
            </a:pPr>
            <a:endParaRPr lang="ru-RU" sz="1400" dirty="0"/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  <a:p>
            <a:pPr marL="228600" indent="-228600" algn="ctr">
              <a:defRPr/>
            </a:pPr>
            <a:endParaRPr lang="ru-RU" sz="1200" b="1" i="1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59466" name="Rectangle 8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7" name="AutoShape 6"/>
            <p:cNvSpPr>
              <a:spLocks noChangeArrowheads="1"/>
            </p:cNvSpPr>
            <p:nvPr/>
          </p:nvSpPr>
          <p:spPr bwMode="auto">
            <a:xfrm>
              <a:off x="5472" y="0"/>
              <a:ext cx="288" cy="864"/>
            </a:xfrm>
            <a:prstGeom prst="flowChartDelay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68" name="AutoShape 7"/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4523A5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69" name="AutoShape 10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rgbClr val="FFFF09"/>
            </a:solidFill>
            <a:ln w="9525">
              <a:solidFill>
                <a:srgbClr val="FFFF5B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70" name="AutoShape 11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  <p:sp>
          <p:nvSpPr>
            <p:cNvPr id="59471" name="AutoShape 12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rtl="1"/>
              <a:r>
                <a:rPr lang="ru-RU" altLang="ru-RU" sz="1400">
                  <a:solidFill>
                    <a:schemeClr val="bg1"/>
                  </a:solidFill>
                  <a:cs typeface="Arial" charset="0"/>
                </a:rPr>
                <a:t>Пункт плана</a:t>
              </a:r>
            </a:p>
          </p:txBody>
        </p:sp>
      </p:grpSp>
      <p:sp>
        <p:nvSpPr>
          <p:cNvPr id="59395" name="Rectangle 1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9436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7" name="AutoShape 21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8" name="AutoShape 22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9" name="AutoShape 23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0" name="AutoShape 24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1" name="AutoShape 25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2" name="AutoShape 26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3" name="AutoShape 27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4" name="AutoShape 28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5" name="AutoShape 29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6" name="AutoShape 30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7" name="AutoShape 31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8" name="AutoShape 32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49" name="AutoShape 33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0" name="AutoShape 34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1" name="AutoShape 35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2" name="AutoShape 36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3" name="AutoShape 37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4" name="AutoShape 38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5" name="AutoShape 39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6" name="AutoShape 40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7" name="AutoShape 41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8" name="AutoShape 42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59" name="AutoShape 43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0" name="AutoShape 44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1" name="AutoShape 45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2" name="AutoShape 46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3" name="AutoShape 47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4" name="AutoShape 48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65" name="AutoShape 49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9397" name="Rectangle 54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>
              <a:cs typeface="Arial" charset="0"/>
            </a:endParaRPr>
          </a:p>
        </p:txBody>
      </p:sp>
      <p:sp>
        <p:nvSpPr>
          <p:cNvPr id="59398" name="AutoShape 5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399" name="AutoShape 5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1371600"/>
            <a:ext cx="457200" cy="1371600"/>
          </a:xfrm>
          <a:prstGeom prst="flowChartDelay">
            <a:avLst/>
          </a:prstGeom>
          <a:solidFill>
            <a:srgbClr val="4523A5"/>
          </a:solidFill>
          <a:ln w="9525">
            <a:solidFill>
              <a:srgbClr val="4523A5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400" name="AutoShape 5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86800" y="2743200"/>
            <a:ext cx="457200" cy="1371600"/>
          </a:xfrm>
          <a:prstGeom prst="flowChartDelay">
            <a:avLst/>
          </a:prstGeom>
          <a:solidFill>
            <a:srgbClr val="FFFF09"/>
          </a:solidFill>
          <a:ln w="9525">
            <a:solidFill>
              <a:srgbClr val="FFFF5B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401" name="AutoShape 5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686800" y="4114800"/>
            <a:ext cx="457200" cy="1371600"/>
          </a:xfrm>
          <a:prstGeom prst="flowChartDelay">
            <a:avLst/>
          </a:prstGeom>
          <a:solidFill>
            <a:srgbClr val="1EC039"/>
          </a:solidFill>
          <a:ln w="9525">
            <a:solidFill>
              <a:srgbClr val="1EC039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9402" name="AutoShape 5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rtl="1"/>
            <a:endParaRPr lang="ru-RU" altLang="ru-RU" sz="140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59406" name="AutoShape 73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07" name="AutoShape 74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08" name="AutoShape 75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09" name="AutoShape 76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0" name="AutoShape 77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1" name="AutoShape 78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2" name="AutoShape 79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3" name="AutoShape 80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4" name="AutoShape 81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5" name="AutoShape 82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6" name="AutoShape 83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7" name="AutoShape 84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8" name="AutoShape 85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19" name="AutoShape 86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0" name="AutoShape 87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1" name="AutoShape 88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2" name="AutoShape 89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3" name="AutoShape 90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4" name="AutoShape 91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5" name="AutoShape 92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6" name="AutoShape 93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7" name="AutoShape 94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8" name="AutoShape 95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29" name="AutoShape 96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0" name="AutoShape 97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1" name="AutoShape 98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2" name="AutoShape 99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3" name="AutoShape 100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4" name="AutoShape 101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  <p:sp>
          <p:nvSpPr>
            <p:cNvPr id="59435" name="AutoShape 102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altLang="ru-RU">
                <a:cs typeface="Arial" charset="0"/>
              </a:endParaRPr>
            </a:p>
          </p:txBody>
        </p:sp>
      </p:grpSp>
      <p:sp>
        <p:nvSpPr>
          <p:cNvPr id="59404" name="TextBox 84"/>
          <p:cNvSpPr txBox="1">
            <a:spLocks noChangeArrowheads="1"/>
          </p:cNvSpPr>
          <p:nvPr/>
        </p:nvSpPr>
        <p:spPr bwMode="auto">
          <a:xfrm>
            <a:off x="1905000" y="76200"/>
            <a:ext cx="533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i="1">
                <a:solidFill>
                  <a:srgbClr val="0000FF"/>
                </a:solidFill>
                <a:latin typeface="Georgia" pitchFamily="18" charset="0"/>
                <a:cs typeface="Arial" charset="0"/>
              </a:rPr>
              <a:t>Результативность управления</a:t>
            </a:r>
          </a:p>
        </p:txBody>
      </p:sp>
      <p:sp>
        <p:nvSpPr>
          <p:cNvPr id="82" name="AutoShape 35"/>
          <p:cNvSpPr>
            <a:spLocks noChangeArrowheads="1"/>
          </p:cNvSpPr>
          <p:nvPr/>
        </p:nvSpPr>
        <p:spPr bwMode="auto">
          <a:xfrm>
            <a:off x="685800" y="533400"/>
            <a:ext cx="8001000" cy="6324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363CB"/>
            </a:solidFill>
            <a:round/>
            <a:headEnd/>
            <a:tailEnd/>
          </a:ln>
        </p:spPr>
        <p:txBody>
          <a:bodyPr wrap="none" anchor="ctr"/>
          <a:lstStyle/>
          <a:p>
            <a:pPr marL="228600" indent="-228600">
              <a:defRPr/>
            </a:pPr>
            <a:r>
              <a:rPr lang="ru-RU" sz="1400" dirty="0"/>
              <a:t>5. Эффективное взаимодействие управляющей системы ОО с учреждениями науки и</a:t>
            </a:r>
          </a:p>
          <a:p>
            <a:pPr marL="228600" indent="-228600">
              <a:defRPr/>
            </a:pPr>
            <a:r>
              <a:rPr lang="ru-RU" sz="1400" dirty="0"/>
              <a:t>   образования, культуры и спорта, медицины, а также общественными организациями </a:t>
            </a:r>
          </a:p>
          <a:p>
            <a:pPr marL="228600" indent="-228600">
              <a:defRPr/>
            </a:pPr>
            <a:r>
              <a:rPr lang="ru-RU" sz="1400" dirty="0"/>
              <a:t>   и другими учреждениями - поставщиками кадров и материально-сырьевых ресурсов, </a:t>
            </a:r>
          </a:p>
          <a:p>
            <a:pPr marL="228600" indent="-228600">
              <a:defRPr/>
            </a:pPr>
            <a:r>
              <a:rPr lang="ru-RU" sz="1400" dirty="0"/>
              <a:t>   а также социумом - потребителем услуг. </a:t>
            </a:r>
          </a:p>
          <a:p>
            <a:pPr marL="228600" indent="-228600">
              <a:defRPr/>
            </a:pPr>
            <a:endParaRPr lang="ru-RU" sz="1400" dirty="0"/>
          </a:p>
          <a:p>
            <a:pPr marL="228600" indent="-228600">
              <a:defRPr/>
            </a:pPr>
            <a:r>
              <a:rPr lang="ru-RU" sz="1400" dirty="0"/>
              <a:t>6. Результативность образовательной системы определяют результативность </a:t>
            </a:r>
          </a:p>
          <a:p>
            <a:pPr marL="228600" indent="-228600">
              <a:defRPr/>
            </a:pPr>
            <a:r>
              <a:rPr lang="ru-RU" sz="1400" dirty="0"/>
              <a:t>   деятельности руководителя и результат управления, личностные качества, опыт</a:t>
            </a:r>
          </a:p>
          <a:p>
            <a:pPr marL="228600" indent="-228600">
              <a:defRPr/>
            </a:pPr>
            <a:r>
              <a:rPr lang="ru-RU" sz="1400" dirty="0"/>
              <a:t>   работы в качестве руководителя, образование в области управления, желание работать </a:t>
            </a:r>
          </a:p>
          <a:p>
            <a:pPr marL="228600" indent="-228600">
              <a:defRPr/>
            </a:pPr>
            <a:r>
              <a:rPr lang="ru-RU" sz="1400" dirty="0"/>
              <a:t>   руководителем. Результат управления состоит из структурных и активизирующих </a:t>
            </a:r>
          </a:p>
          <a:p>
            <a:pPr marL="228600" indent="-228600">
              <a:defRPr/>
            </a:pPr>
            <a:r>
              <a:rPr lang="ru-RU" sz="1400" dirty="0"/>
              <a:t>  факторов: плановость, финансирование, мотивирование, информирование, </a:t>
            </a:r>
          </a:p>
          <a:p>
            <a:pPr>
              <a:defRPr/>
            </a:pPr>
            <a:r>
              <a:rPr lang="ru-RU" sz="1400" dirty="0"/>
              <a:t>   совершенствование организации, сотрудничество, управление по ситуации. </a:t>
            </a:r>
          </a:p>
          <a:p>
            <a:pPr>
              <a:defRPr/>
            </a:pPr>
            <a:endParaRPr lang="ru-RU" sz="1400" dirty="0"/>
          </a:p>
          <a:p>
            <a:pPr>
              <a:defRPr/>
            </a:pPr>
            <a:r>
              <a:rPr lang="ru-RU" sz="1400" dirty="0"/>
              <a:t>7. Хороший результат управления возможен только тогда, когда руководитель владеет </a:t>
            </a:r>
          </a:p>
          <a:p>
            <a:pPr>
              <a:defRPr/>
            </a:pPr>
            <a:r>
              <a:rPr lang="ru-RU" sz="1400" dirty="0"/>
              <a:t>   ситуациями управления, благодаря чему достигается равновесие в использовании </a:t>
            </a:r>
          </a:p>
          <a:p>
            <a:pPr>
              <a:defRPr/>
            </a:pPr>
            <a:r>
              <a:rPr lang="ru-RU" sz="1400" dirty="0"/>
              <a:t>   структурных и активизирующих факторов.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ФАЗЫ РАЗВИТИЯ ПЕРСОНАЛА</a:t>
            </a: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152400" y="5105400"/>
            <a:ext cx="1600200" cy="8382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Оптант</a:t>
            </a:r>
            <a:r>
              <a:rPr lang="ru-RU"/>
              <a:t> </a:t>
            </a:r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1219200" y="4267200"/>
            <a:ext cx="1600200" cy="8382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Адепт </a:t>
            </a:r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2590800" y="4267200"/>
            <a:ext cx="1600200" cy="8382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Адаптант</a:t>
            </a:r>
            <a:r>
              <a:rPr lang="ru-RU"/>
              <a:t> </a:t>
            </a:r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3657600" y="3429000"/>
            <a:ext cx="1600200" cy="8382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Интернал</a:t>
            </a:r>
            <a:r>
              <a:rPr lang="ru-RU"/>
              <a:t> </a:t>
            </a:r>
          </a:p>
        </p:txBody>
      </p:sp>
      <p:sp>
        <p:nvSpPr>
          <p:cNvPr id="34830" name="AutoShape 14"/>
          <p:cNvSpPr>
            <a:spLocks noChangeArrowheads="1"/>
          </p:cNvSpPr>
          <p:nvPr/>
        </p:nvSpPr>
        <p:spPr bwMode="auto">
          <a:xfrm>
            <a:off x="5029200" y="3429000"/>
            <a:ext cx="1600200" cy="8382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Мастер</a:t>
            </a:r>
            <a:r>
              <a:rPr lang="ru-RU">
                <a:latin typeface="Book Antiqua" pitchFamily="18" charset="0"/>
              </a:rPr>
              <a:t> </a:t>
            </a:r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>
            <a:off x="6172200" y="2590800"/>
            <a:ext cx="1600200" cy="8382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Авторитет</a:t>
            </a:r>
            <a:r>
              <a:rPr lang="ru-RU"/>
              <a:t> </a:t>
            </a:r>
          </a:p>
        </p:txBody>
      </p:sp>
      <p:sp>
        <p:nvSpPr>
          <p:cNvPr id="34832" name="AutoShape 16"/>
          <p:cNvSpPr>
            <a:spLocks noChangeArrowheads="1"/>
          </p:cNvSpPr>
          <p:nvPr/>
        </p:nvSpPr>
        <p:spPr bwMode="auto">
          <a:xfrm>
            <a:off x="7315200" y="1752600"/>
            <a:ext cx="1600200" cy="8382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Наставник</a:t>
            </a:r>
            <a:r>
              <a:rPr lang="ru-RU"/>
              <a:t> </a:t>
            </a:r>
          </a:p>
        </p:txBody>
      </p:sp>
      <p:sp>
        <p:nvSpPr>
          <p:cNvPr id="34833" name="AutoShape 17"/>
          <p:cNvSpPr>
            <a:spLocks noChangeArrowheads="1"/>
          </p:cNvSpPr>
          <p:nvPr/>
        </p:nvSpPr>
        <p:spPr bwMode="auto">
          <a:xfrm rot="-1557311">
            <a:off x="1139825" y="2586038"/>
            <a:ext cx="5297488" cy="307975"/>
          </a:xfrm>
          <a:prstGeom prst="rightArrow">
            <a:avLst>
              <a:gd name="adj1" fmla="val 50000"/>
              <a:gd name="adj2" fmla="val 43002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0" grpId="0" animBg="1"/>
      <p:bldP spid="34827" grpId="0" animBg="1"/>
      <p:bldP spid="34828" grpId="0" animBg="1"/>
      <p:bldP spid="34829" grpId="0" animBg="1"/>
      <p:bldP spid="34830" grpId="0" animBg="1"/>
      <p:bldP spid="34831" grpId="0" animBg="1"/>
      <p:bldP spid="34832" grpId="0" animBg="1"/>
      <p:bldP spid="348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304800" y="152400"/>
            <a:ext cx="8591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kumimoji="0" lang="ru-RU" sz="36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УПРАВЛЕНИЕ КАРЬЕРОЙ</a:t>
            </a:r>
          </a:p>
        </p:txBody>
      </p:sp>
      <p:graphicFrame>
        <p:nvGraphicFramePr>
          <p:cNvPr id="162821" name="Group 5"/>
          <p:cNvGraphicFramePr>
            <a:graphicFrameLocks noGrp="1"/>
          </p:cNvGraphicFramePr>
          <p:nvPr/>
        </p:nvGraphicFramePr>
        <p:xfrm>
          <a:off x="304800" y="1447800"/>
          <a:ext cx="8591550" cy="4832350"/>
        </p:xfrm>
        <a:graphic>
          <a:graphicData uri="http://schemas.openxmlformats.org/drawingml/2006/table">
            <a:tbl>
              <a:tblPr/>
              <a:tblGrid>
                <a:gridCol w="2863850"/>
                <a:gridCol w="2863850"/>
                <a:gridCol w="2863850"/>
              </a:tblGrid>
              <a:tr h="122078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ТРИ ВЗАИМОСВЯЗАННЫЕ ПОДСИСТЕМЫ ВНУТРИ ОРГАНИЗАЦИИ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ПОДСИСТЕМА ИСПОЛНИТЕЛЕЙ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ПОДСИСТЕМА</a:t>
                      </a: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endParaRPr kumimoji="0" lang="ru-RU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РАБОТ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ПОДСИСТЕМА ИНФОРМАЦИОННОГО ОБЕСПЕЧЕНИЯ УПРАВЛЕНИЯ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63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(содержит сведения о способностях, интересах, мотивах сотрудников)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(содержит информацию о всевозможных заданиях, проектах, исполнение которых необходимо для организации)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Book Antiqua" pitchFamily="18" charset="0"/>
                        </a:rPr>
                        <a:t>(содержит сведения об исполнителях, работах и практике перемещения сотрудников)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5438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ПОДГОТОВКА ПЕРСОНАЛА</a:t>
            </a:r>
          </a:p>
        </p:txBody>
      </p:sp>
      <p:graphicFrame>
        <p:nvGraphicFramePr>
          <p:cNvPr id="35845" name="Organization Chart 5"/>
          <p:cNvGraphicFramePr>
            <a:graphicFrameLocks/>
          </p:cNvGraphicFramePr>
          <p:nvPr>
            <p:ph sz="half" idx="1"/>
          </p:nvPr>
        </p:nvGraphicFramePr>
        <p:xfrm>
          <a:off x="1524000" y="1295400"/>
          <a:ext cx="6096000" cy="262096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graphicFrame>
        <p:nvGraphicFramePr>
          <p:cNvPr id="35854" name="Organization Chart 14"/>
          <p:cNvGraphicFramePr>
            <a:graphicFrameLocks/>
          </p:cNvGraphicFramePr>
          <p:nvPr>
            <p:ph sz="quarter" idx="2"/>
          </p:nvPr>
        </p:nvGraphicFramePr>
        <p:xfrm>
          <a:off x="1447800" y="4038600"/>
          <a:ext cx="6172200" cy="2590800"/>
        </p:xfrm>
        <a:graphic>
          <a:graphicData uri="http://schemas.openxmlformats.org/drawingml/2006/compatibility">
            <com:legacyDrawing xmlns:com="http://schemas.openxmlformats.org/drawingml/2006/compatibility" spid="_x0000_s103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Dgm spid="35845" grpId="0"/>
      <p:bldDgm spid="358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МЕТОДЫ ОБУЧЕНИЯ ПЕРСОНАЛА</a:t>
            </a:r>
          </a:p>
        </p:txBody>
      </p:sp>
      <p:graphicFrame>
        <p:nvGraphicFramePr>
          <p:cNvPr id="41020" name="Group 60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087814"/>
        </p:xfrm>
        <a:graphic>
          <a:graphicData uri="http://schemas.openxmlformats.org/drawingml/2006/table">
            <a:tbl>
              <a:tblPr/>
              <a:tblGrid>
                <a:gridCol w="3814763"/>
                <a:gridCol w="3957637"/>
              </a:tblGrid>
              <a:tr h="10286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МЕТОДЫ ОБУЧЕНИЯ ПЕРСОНАЛА НА РАБОЧЕМ МЕСТЕ: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МЕТОДЫ ОБУЧЕНИЯ ПЕРСОНАЛА ВНЕ РАБОЧЕГО МЕСТА: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Направленное приобретение опыта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Чтение лекций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Производственный инструктаж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Программированные курсы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Смена рабочего места (ротация)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Конференции, семинары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Использование работников в качестве ассистентов, стажеров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Деловые игры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r>
                        <a:rPr kumimoji="1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Подготовка в проектных группах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Char char="§"/>
                        <a:tabLst/>
                      </a:pPr>
                      <a:endParaRPr kumimoji="1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ТЕОРИИ ПОТРЕБНОСТЕЙ В КАРЬЕРЕ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1219200" y="1676400"/>
            <a:ext cx="3276600" cy="1676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«Теория иерархии </a:t>
            </a:r>
          </a:p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Потребностей»</a:t>
            </a:r>
          </a:p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А. МАСЛОУ</a:t>
            </a: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 rot="10800000">
            <a:off x="228600" y="4038600"/>
            <a:ext cx="3733800" cy="2514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Самоактуализация</a:t>
            </a: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2971800" y="5715000"/>
            <a:ext cx="1752600" cy="762000"/>
          </a:xfrm>
          <a:prstGeom prst="curvedUpArrow">
            <a:avLst>
              <a:gd name="adj1" fmla="val 46000"/>
              <a:gd name="adj2" fmla="val 92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3810000" y="4038600"/>
            <a:ext cx="1600200" cy="1524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Цель</a:t>
            </a: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карьерного</a:t>
            </a:r>
          </a:p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роста</a:t>
            </a: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152400" y="2514600"/>
            <a:ext cx="990600" cy="1524000"/>
          </a:xfrm>
          <a:prstGeom prst="curvedRightArrow">
            <a:avLst>
              <a:gd name="adj1" fmla="val 30769"/>
              <a:gd name="adj2" fmla="val 6153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1219200" y="1676400"/>
            <a:ext cx="3276600" cy="1676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«Теория иерархии </a:t>
            </a:r>
          </a:p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потребностей»</a:t>
            </a:r>
          </a:p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А. МАСЛОУ</a:t>
            </a:r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5410200" y="1676400"/>
            <a:ext cx="3276600" cy="1676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«Теория потребностей»</a:t>
            </a:r>
          </a:p>
          <a:p>
            <a:pPr algn="ctr"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Д. МАК КЛЕНАНДА</a:t>
            </a:r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 rot="10800000">
            <a:off x="5334000" y="3581400"/>
            <a:ext cx="1524000" cy="1295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Власть</a:t>
            </a:r>
            <a:r>
              <a:rPr lang="ru-RU"/>
              <a:t> </a:t>
            </a:r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auto">
          <a:xfrm rot="10800000">
            <a:off x="7315200" y="3581400"/>
            <a:ext cx="1524000" cy="1295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altLang="ru-RU" b="1">
                <a:latin typeface="Book Antiqua" pitchFamily="18" charset="0"/>
              </a:rPr>
              <a:t>Успех</a:t>
            </a:r>
          </a:p>
        </p:txBody>
      </p:sp>
      <p:sp>
        <p:nvSpPr>
          <p:cNvPr id="45072" name="AutoShape 16"/>
          <p:cNvSpPr>
            <a:spLocks noChangeArrowheads="1"/>
          </p:cNvSpPr>
          <p:nvPr/>
        </p:nvSpPr>
        <p:spPr bwMode="auto">
          <a:xfrm rot="10800000">
            <a:off x="6019800" y="4953000"/>
            <a:ext cx="2133600" cy="1752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r>
              <a:rPr lang="ru-RU" sz="14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Причастность</a:t>
            </a:r>
          </a:p>
        </p:txBody>
      </p:sp>
      <p:sp>
        <p:nvSpPr>
          <p:cNvPr id="45073" name="AutoShape 17"/>
          <p:cNvSpPr>
            <a:spLocks noChangeArrowheads="1"/>
          </p:cNvSpPr>
          <p:nvPr/>
        </p:nvSpPr>
        <p:spPr bwMode="auto">
          <a:xfrm>
            <a:off x="5105400" y="2590800"/>
            <a:ext cx="304800" cy="914400"/>
          </a:xfrm>
          <a:prstGeom prst="curvedRigh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>
            <a:off x="8686800" y="2590800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>
            <a:off x="7010400" y="3505200"/>
            <a:ext cx="152400" cy="1371600"/>
          </a:xfrm>
          <a:prstGeom prst="downArrow">
            <a:avLst>
              <a:gd name="adj1" fmla="val 50000"/>
              <a:gd name="adj2" fmla="val 2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2" grpId="0" animBg="1"/>
      <p:bldP spid="45063" grpId="0" animBg="1"/>
      <p:bldP spid="45065" grpId="0" animBg="1"/>
      <p:bldP spid="45066" grpId="0" animBg="1"/>
      <p:bldP spid="45067" grpId="0" animBg="1"/>
      <p:bldP spid="45069" grpId="0" animBg="1"/>
      <p:bldP spid="45070" grpId="0" animBg="1"/>
      <p:bldP spid="45071" grpId="0" animBg="1"/>
      <p:bldP spid="45072" grpId="0" animBg="1"/>
      <p:bldP spid="45073" grpId="0" animBg="1"/>
      <p:bldP spid="45074" grpId="0" animBg="1"/>
      <p:bldP spid="450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44036" name="Picture 4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-541338" y="115888"/>
            <a:ext cx="8135938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28452" tIns="450708" rIns="504666" anchor="ctr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Реализация дифференцированного подхода в ходе</a:t>
            </a:r>
            <a:endParaRPr lang="ru-RU" sz="2000" dirty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методической работы с кадрами по повышению </a:t>
            </a:r>
            <a:endParaRPr lang="ru-RU" sz="2000" dirty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их профессиональной компетентности</a:t>
            </a:r>
          </a:p>
          <a:p>
            <a:pPr algn="ctr"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dirty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b="1" dirty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-79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32861" name="Group 93"/>
          <p:cNvGraphicFramePr>
            <a:graphicFrameLocks noGrp="1"/>
          </p:cNvGraphicFramePr>
          <p:nvPr/>
        </p:nvGraphicFramePr>
        <p:xfrm>
          <a:off x="107950" y="1557338"/>
          <a:ext cx="8856663" cy="5040312"/>
        </p:xfrm>
        <a:graphic>
          <a:graphicData uri="http://schemas.openxmlformats.org/drawingml/2006/table">
            <a:tbl>
              <a:tblPr/>
              <a:tblGrid>
                <a:gridCol w="2435225"/>
                <a:gridCol w="3757613"/>
                <a:gridCol w="2663825"/>
              </a:tblGrid>
              <a:tr h="539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Этапы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профессионального  роста педагогов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Решение (алгоритм действий)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Уровень ОО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Уровень департамента образования, ГЦРО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Воспитатели без педагогического образования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Знакомство с нормативными документами ОО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 Стажировка  у опытного коллеги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3.Обучение на курсах, семинарах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4. Систематический контроль деятельности педагога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5. Прохождение аттестации на соответствие занимаемой должности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6. Мотивирование на получение профессионального образования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1.С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еминар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– практику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К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урс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 повышения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квалификации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астер- класс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4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Требования к кадровому обеспечению</a:t>
            </a:r>
          </a:p>
        </p:txBody>
      </p:sp>
      <p:graphicFrame>
        <p:nvGraphicFramePr>
          <p:cNvPr id="27737" name="Group 89"/>
          <p:cNvGraphicFramePr>
            <a:graphicFrameLocks noGrp="1"/>
          </p:cNvGraphicFramePr>
          <p:nvPr>
            <p:ph type="tbl" idx="1"/>
          </p:nvPr>
        </p:nvGraphicFramePr>
        <p:xfrm>
          <a:off x="381000" y="1412875"/>
          <a:ext cx="8583613" cy="4987925"/>
        </p:xfrm>
        <a:graphic>
          <a:graphicData uri="http://schemas.openxmlformats.org/drawingml/2006/table">
            <a:tbl>
              <a:tblPr/>
              <a:tblGrid>
                <a:gridCol w="4292589"/>
                <a:gridCol w="4291024"/>
              </a:tblGrid>
              <a:tr h="903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955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Требования к ОО относительно кадрового обеспечения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9550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Основные требования к личности педагога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 (из локального акта СОШ)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46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095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Укомплектованность образовательного учреждения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квалифицированными кадрами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09550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095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Уровень педагогических работников должен соответствовать квалификационным характеристикам по соответствующей должности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09550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095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Компетентность педагогических работников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209550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095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Непрерывность профессионального развития педагогических работников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09550" algn="l"/>
                        </a:tabLst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0955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Деятельностью методических служб и комплексный подход во взаимодействии образовательных учреждений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Педагогические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способности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Многофакторность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воспитательного процесса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Профессиональные качества педагога (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Терпение, оптимизм…)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Концентризм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воспитательной работы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Двусторонний процесс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сотрудничества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Скромность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педагога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Деятельность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педагога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устремлена в будущее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47108" name="Picture 4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230313" y="615950"/>
            <a:ext cx="59769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 правил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удержания молодого специалиста:</a:t>
            </a:r>
          </a:p>
        </p:txBody>
      </p:sp>
      <p:sp>
        <p:nvSpPr>
          <p:cNvPr id="47110" name="Rectangle 7"/>
          <p:cNvSpPr>
            <a:spLocks noChangeArrowheads="1"/>
          </p:cNvSpPr>
          <p:nvPr/>
        </p:nvSpPr>
        <p:spPr bwMode="auto">
          <a:xfrm>
            <a:off x="468313" y="1700213"/>
            <a:ext cx="7896225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altLang="ru-RU" b="1"/>
              <a:t>Уважение;</a:t>
            </a:r>
          </a:p>
          <a:p>
            <a:pPr marL="342900" indent="-342900">
              <a:buFontTx/>
              <a:buAutoNum type="arabicPeriod"/>
            </a:pPr>
            <a:endParaRPr lang="ru-RU" altLang="ru-RU" b="1"/>
          </a:p>
          <a:p>
            <a:pPr marL="342900" indent="-342900"/>
            <a:r>
              <a:rPr lang="ru-RU" altLang="ru-RU" b="1"/>
              <a:t>2. Признание индивидуальности;</a:t>
            </a:r>
          </a:p>
          <a:p>
            <a:pPr marL="342900" indent="-342900"/>
            <a:endParaRPr lang="ru-RU" altLang="ru-RU" b="1"/>
          </a:p>
          <a:p>
            <a:pPr marL="342900" indent="-342900"/>
            <a:r>
              <a:rPr lang="ru-RU" altLang="ru-RU" b="1"/>
              <a:t>3. Создание условий для удовлетворения потребности в </a:t>
            </a:r>
          </a:p>
          <a:p>
            <a:pPr marL="342900" indent="-342900"/>
            <a:r>
              <a:rPr lang="ru-RU" altLang="ru-RU" b="1"/>
              <a:t>    самореализации, самоутверждении, саморазвитии;</a:t>
            </a:r>
          </a:p>
          <a:p>
            <a:pPr marL="342900" indent="-342900"/>
            <a:endParaRPr lang="ru-RU" altLang="ru-RU" b="1"/>
          </a:p>
          <a:p>
            <a:pPr marL="342900" indent="-342900"/>
            <a:r>
              <a:rPr lang="ru-RU" altLang="ru-RU" b="1"/>
              <a:t>4. Повышение профессиональной компетентности, квалификации;</a:t>
            </a:r>
          </a:p>
          <a:p>
            <a:pPr marL="342900" indent="-342900"/>
            <a:endParaRPr lang="ru-RU" altLang="ru-RU" b="1"/>
          </a:p>
          <a:p>
            <a:pPr marL="342900" indent="-342900"/>
            <a:r>
              <a:rPr lang="ru-RU" altLang="ru-RU" b="1"/>
              <a:t>5. Признание и поощрение успехов;</a:t>
            </a:r>
          </a:p>
          <a:p>
            <a:pPr marL="342900" indent="-342900"/>
            <a:endParaRPr lang="ru-RU" altLang="ru-RU" b="1"/>
          </a:p>
          <a:p>
            <a:pPr marL="342900" indent="-342900"/>
            <a:r>
              <a:rPr lang="ru-RU" altLang="ru-RU" b="1"/>
              <a:t>6. Критика – наедине, похвала - при всех;</a:t>
            </a:r>
          </a:p>
          <a:p>
            <a:pPr marL="342900" indent="-342900"/>
            <a:endParaRPr lang="ru-RU" altLang="ru-RU" b="1"/>
          </a:p>
          <a:p>
            <a:pPr marL="342900" indent="-342900"/>
            <a:r>
              <a:rPr lang="ru-RU" altLang="ru-RU" b="1"/>
              <a:t>7. Разумный компромисс;</a:t>
            </a:r>
          </a:p>
          <a:p>
            <a:pPr marL="342900" indent="-342900"/>
            <a:endParaRPr lang="ru-RU" altLang="ru-RU" b="1"/>
          </a:p>
          <a:p>
            <a:pPr marL="342900" indent="-342900"/>
            <a:r>
              <a:rPr lang="ru-RU" altLang="ru-RU" b="1"/>
              <a:t>8. Поддержка в решении профессиональных проблем, </a:t>
            </a:r>
          </a:p>
          <a:p>
            <a:pPr marL="342900" indent="-342900"/>
            <a:r>
              <a:rPr lang="ru-RU" altLang="ru-RU" b="1"/>
              <a:t>    преодолении трудностей. </a:t>
            </a:r>
          </a:p>
        </p:txBody>
      </p:sp>
      <p:sp>
        <p:nvSpPr>
          <p:cNvPr id="47111" name="AutoShape 8"/>
          <p:cNvSpPr>
            <a:spLocks noChangeArrowheads="1"/>
          </p:cNvSpPr>
          <p:nvPr/>
        </p:nvSpPr>
        <p:spPr bwMode="auto">
          <a:xfrm rot="-5400000">
            <a:off x="179388" y="979487"/>
            <a:ext cx="503238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pic>
        <p:nvPicPr>
          <p:cNvPr id="47112" name="Picture 9" descr="iCA45594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4581525"/>
            <a:ext cx="1552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1140</Words>
  <Application>Microsoft Office PowerPoint</Application>
  <PresentationFormat>Экран (4:3)</PresentationFormat>
  <Paragraphs>367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Управленческое решение в менеджменте персонала</vt:lpstr>
      <vt:lpstr>ФАЗЫ РАЗВИТИЯ ПЕРСОНАЛА</vt:lpstr>
      <vt:lpstr>Слайд 3</vt:lpstr>
      <vt:lpstr>ПОДГОТОВКА ПЕРСОНАЛА</vt:lpstr>
      <vt:lpstr>МЕТОДЫ ОБУЧЕНИЯ ПЕРСОНАЛА</vt:lpstr>
      <vt:lpstr>ТЕОРИИ ПОТРЕБНОСТЕЙ В КАРЬЕРЕ</vt:lpstr>
      <vt:lpstr>Слайд 7</vt:lpstr>
      <vt:lpstr>Требования к кадровому обеспечению</vt:lpstr>
      <vt:lpstr>Слайд 9</vt:lpstr>
      <vt:lpstr>ВОЗНАГРАЖДАЮЩЕЕ УПРАВЛЕНИЕ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Управленческое решение в менеджменте персонала</dc:title>
  <dc:creator>AcerNEW-1</dc:creator>
  <cp:lastModifiedBy>AcerNEW-1</cp:lastModifiedBy>
  <cp:revision>1</cp:revision>
  <dcterms:created xsi:type="dcterms:W3CDTF">2015-06-05T18:14:03Z</dcterms:created>
  <dcterms:modified xsi:type="dcterms:W3CDTF">2015-06-05T18:19:12Z</dcterms:modified>
</cp:coreProperties>
</file>