
<file path=[Content_Types].xml><?xml version="1.0" encoding="utf-8"?>
<Types xmlns="http://schemas.openxmlformats.org/package/2006/content-types">
  <Default Extension="xml" ContentType="application/xml"/>
  <Default Extension="jpeg" ContentType="image/jpeg"/>
  <Default Extension="tiff" ContentType="image/tiff"/>
  <Default Extension="emf" ContentType="image/x-emf"/>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84" r:id="rId3"/>
  </p:sldMasterIdLst>
  <p:notesMasterIdLst>
    <p:notesMasterId r:id="rId30"/>
  </p:notesMasterIdLst>
  <p:handoutMasterIdLst>
    <p:handoutMasterId r:id="rId31"/>
  </p:handoutMasterIdLst>
  <p:sldIdLst>
    <p:sldId id="272" r:id="rId4"/>
    <p:sldId id="290" r:id="rId5"/>
    <p:sldId id="280" r:id="rId6"/>
    <p:sldId id="299" r:id="rId7"/>
    <p:sldId id="311" r:id="rId8"/>
    <p:sldId id="306" r:id="rId9"/>
    <p:sldId id="307" r:id="rId10"/>
    <p:sldId id="313" r:id="rId11"/>
    <p:sldId id="308" r:id="rId12"/>
    <p:sldId id="309" r:id="rId13"/>
    <p:sldId id="281" r:id="rId14"/>
    <p:sldId id="283" r:id="rId15"/>
    <p:sldId id="291" r:id="rId16"/>
    <p:sldId id="293" r:id="rId17"/>
    <p:sldId id="294" r:id="rId18"/>
    <p:sldId id="295" r:id="rId19"/>
    <p:sldId id="296" r:id="rId20"/>
    <p:sldId id="297" r:id="rId21"/>
    <p:sldId id="298" r:id="rId22"/>
    <p:sldId id="301" r:id="rId23"/>
    <p:sldId id="302" r:id="rId24"/>
    <p:sldId id="303" r:id="rId25"/>
    <p:sldId id="304" r:id="rId26"/>
    <p:sldId id="305" r:id="rId27"/>
    <p:sldId id="310" r:id="rId28"/>
    <p:sldId id="312" r:id="rId29"/>
  </p:sldIdLst>
  <p:sldSz cx="9906000" cy="6858000" type="A4"/>
  <p:notesSz cx="6797675" cy="9926638"/>
  <p:defaultTextStyle>
    <a:defPPr>
      <a:defRPr lang="de-DE"/>
    </a:defPPr>
    <a:lvl1pPr algn="ctr" rtl="0" fontAlgn="base">
      <a:spcBef>
        <a:spcPct val="0"/>
      </a:spcBef>
      <a:spcAft>
        <a:spcPct val="0"/>
      </a:spcAft>
      <a:defRPr sz="1600" kern="1200">
        <a:solidFill>
          <a:schemeClr val="tx1"/>
        </a:solidFill>
        <a:latin typeface="Lucida Sans" pitchFamily="34" charset="0"/>
        <a:ea typeface="+mn-ea"/>
        <a:cs typeface="+mn-cs"/>
      </a:defRPr>
    </a:lvl1pPr>
    <a:lvl2pPr marL="457200" algn="ctr" rtl="0" fontAlgn="base">
      <a:spcBef>
        <a:spcPct val="0"/>
      </a:spcBef>
      <a:spcAft>
        <a:spcPct val="0"/>
      </a:spcAft>
      <a:defRPr sz="1600" kern="1200">
        <a:solidFill>
          <a:schemeClr val="tx1"/>
        </a:solidFill>
        <a:latin typeface="Lucida Sans" pitchFamily="34" charset="0"/>
        <a:ea typeface="+mn-ea"/>
        <a:cs typeface="+mn-cs"/>
      </a:defRPr>
    </a:lvl2pPr>
    <a:lvl3pPr marL="914400" algn="ctr" rtl="0" fontAlgn="base">
      <a:spcBef>
        <a:spcPct val="0"/>
      </a:spcBef>
      <a:spcAft>
        <a:spcPct val="0"/>
      </a:spcAft>
      <a:defRPr sz="1600" kern="1200">
        <a:solidFill>
          <a:schemeClr val="tx1"/>
        </a:solidFill>
        <a:latin typeface="Lucida Sans" pitchFamily="34" charset="0"/>
        <a:ea typeface="+mn-ea"/>
        <a:cs typeface="+mn-cs"/>
      </a:defRPr>
    </a:lvl3pPr>
    <a:lvl4pPr marL="1371600" algn="ctr" rtl="0" fontAlgn="base">
      <a:spcBef>
        <a:spcPct val="0"/>
      </a:spcBef>
      <a:spcAft>
        <a:spcPct val="0"/>
      </a:spcAft>
      <a:defRPr sz="1600" kern="1200">
        <a:solidFill>
          <a:schemeClr val="tx1"/>
        </a:solidFill>
        <a:latin typeface="Lucida Sans" pitchFamily="34" charset="0"/>
        <a:ea typeface="+mn-ea"/>
        <a:cs typeface="+mn-cs"/>
      </a:defRPr>
    </a:lvl4pPr>
    <a:lvl5pPr marL="1828800" algn="ctr" rtl="0" fontAlgn="base">
      <a:spcBef>
        <a:spcPct val="0"/>
      </a:spcBef>
      <a:spcAft>
        <a:spcPct val="0"/>
      </a:spcAft>
      <a:defRPr sz="1600" kern="1200">
        <a:solidFill>
          <a:schemeClr val="tx1"/>
        </a:solidFill>
        <a:latin typeface="Lucida Sans" pitchFamily="34" charset="0"/>
        <a:ea typeface="+mn-ea"/>
        <a:cs typeface="+mn-cs"/>
      </a:defRPr>
    </a:lvl5pPr>
    <a:lvl6pPr marL="2286000" algn="l" defTabSz="914400" rtl="0" eaLnBrk="1" latinLnBrk="0" hangingPunct="1">
      <a:defRPr sz="1600" kern="1200">
        <a:solidFill>
          <a:schemeClr val="tx1"/>
        </a:solidFill>
        <a:latin typeface="Lucida Sans" pitchFamily="34" charset="0"/>
        <a:ea typeface="+mn-ea"/>
        <a:cs typeface="+mn-cs"/>
      </a:defRPr>
    </a:lvl6pPr>
    <a:lvl7pPr marL="2743200" algn="l" defTabSz="914400" rtl="0" eaLnBrk="1" latinLnBrk="0" hangingPunct="1">
      <a:defRPr sz="1600" kern="1200">
        <a:solidFill>
          <a:schemeClr val="tx1"/>
        </a:solidFill>
        <a:latin typeface="Lucida Sans" pitchFamily="34" charset="0"/>
        <a:ea typeface="+mn-ea"/>
        <a:cs typeface="+mn-cs"/>
      </a:defRPr>
    </a:lvl7pPr>
    <a:lvl8pPr marL="3200400" algn="l" defTabSz="914400" rtl="0" eaLnBrk="1" latinLnBrk="0" hangingPunct="1">
      <a:defRPr sz="1600" kern="1200">
        <a:solidFill>
          <a:schemeClr val="tx1"/>
        </a:solidFill>
        <a:latin typeface="Lucida Sans" pitchFamily="34" charset="0"/>
        <a:ea typeface="+mn-ea"/>
        <a:cs typeface="+mn-cs"/>
      </a:defRPr>
    </a:lvl8pPr>
    <a:lvl9pPr marL="3657600" algn="l" defTabSz="914400" rtl="0" eaLnBrk="1" latinLnBrk="0" hangingPunct="1">
      <a:defRPr sz="1600" kern="1200">
        <a:solidFill>
          <a:schemeClr val="tx1"/>
        </a:solidFill>
        <a:latin typeface="Lucida Sans"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5005A"/>
    <a:srgbClr val="8B1141"/>
    <a:srgbClr val="C5C7C8"/>
    <a:srgbClr val="E6ABB6"/>
    <a:srgbClr val="808992"/>
    <a:srgbClr val="C3CF00"/>
    <a:srgbClr val="DB2F36"/>
    <a:srgbClr val="AFC1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51" autoAdjust="0"/>
    <p:restoredTop sz="94660"/>
  </p:normalViewPr>
  <p:slideViewPr>
    <p:cSldViewPr showGuides="1">
      <p:cViewPr varScale="1">
        <p:scale>
          <a:sx n="84" d="100"/>
          <a:sy n="84" d="100"/>
        </p:scale>
        <p:origin x="-1176" y="-104"/>
      </p:cViewPr>
      <p:guideLst>
        <p:guide orient="horz" pos="2160"/>
        <p:guide orient="horz" pos="4247"/>
        <p:guide orient="horz" pos="210"/>
        <p:guide orient="horz" pos="1071"/>
        <p:guide pos="3120"/>
        <p:guide pos="807"/>
        <p:guide pos="5931"/>
        <p:guide pos="852"/>
        <p:guide pos="373"/>
      </p:guideLst>
    </p:cSldViewPr>
  </p:slid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53" d="100"/>
          <a:sy n="53" d="100"/>
        </p:scale>
        <p:origin x="-2622" y="-96"/>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30" Type="http://schemas.openxmlformats.org/officeDocument/2006/relationships/notesMaster" Target="notesMasters/notesMaster1.xml"/><Relationship Id="rId31" Type="http://schemas.openxmlformats.org/officeDocument/2006/relationships/handoutMaster" Target="handoutMasters/handoutMaster1.xml"/><Relationship Id="rId32" Type="http://schemas.openxmlformats.org/officeDocument/2006/relationships/printerSettings" Target="printerSettings/printerSettings1.bin"/><Relationship Id="rId9" Type="http://schemas.openxmlformats.org/officeDocument/2006/relationships/slide" Target="slides/slide6.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a:latin typeface="Arial" charset="0"/>
              </a:defRPr>
            </a:lvl1pPr>
          </a:lstStyle>
          <a:p>
            <a:pPr>
              <a:defRPr/>
            </a:pPr>
            <a:endParaRPr lang="de-DE"/>
          </a:p>
        </p:txBody>
      </p:sp>
      <p:sp>
        <p:nvSpPr>
          <p:cNvPr id="15363"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charset="0"/>
              </a:defRPr>
            </a:lvl1pPr>
          </a:lstStyle>
          <a:p>
            <a:pPr>
              <a:defRPr/>
            </a:pPr>
            <a:endParaRPr lang="de-DE"/>
          </a:p>
        </p:txBody>
      </p:sp>
      <p:sp>
        <p:nvSpPr>
          <p:cNvPr id="15364" name="Rectangle 4"/>
          <p:cNvSpPr>
            <a:spLocks noGrp="1" noChangeArrowheads="1"/>
          </p:cNvSpPr>
          <p:nvPr>
            <p:ph type="ftr" sz="quarter" idx="2"/>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a:latin typeface="Arial" charset="0"/>
              </a:defRPr>
            </a:lvl1pPr>
          </a:lstStyle>
          <a:p>
            <a:pPr>
              <a:defRPr/>
            </a:pPr>
            <a:endParaRPr lang="de-DE"/>
          </a:p>
        </p:txBody>
      </p:sp>
      <p:sp>
        <p:nvSpPr>
          <p:cNvPr id="15365"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charset="0"/>
              </a:defRPr>
            </a:lvl1pPr>
          </a:lstStyle>
          <a:p>
            <a:pPr>
              <a:defRPr/>
            </a:pPr>
            <a:fld id="{0D5E7486-1DA3-4F56-BFF0-F4CF2AB176DD}" type="slidenum">
              <a:rPr lang="de-DE"/>
              <a:pPr>
                <a:defRPr/>
              </a:pPr>
              <a:t>‹Nr.›</a:t>
            </a:fld>
            <a:endParaRPr lang="de-DE"/>
          </a:p>
        </p:txBody>
      </p:sp>
    </p:spTree>
    <p:extLst>
      <p:ext uri="{BB962C8B-B14F-4D97-AF65-F5344CB8AC3E}">
        <p14:creationId xmlns:p14="http://schemas.microsoft.com/office/powerpoint/2010/main" val="26655575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pPr>
              <a:defRPr/>
            </a:pPr>
            <a:endParaRPr lang="de-DE"/>
          </a:p>
        </p:txBody>
      </p:sp>
      <p:sp>
        <p:nvSpPr>
          <p:cNvPr id="30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de-DE"/>
          </a:p>
        </p:txBody>
      </p:sp>
      <p:sp>
        <p:nvSpPr>
          <p:cNvPr id="6148" name="Rectangle 4"/>
          <p:cNvSpPr>
            <a:spLocks noGrp="1" noRot="1" noChangeAspect="1" noChangeArrowheads="1" noTextEdit="1"/>
          </p:cNvSpPr>
          <p:nvPr>
            <p:ph type="sldImg" idx="2"/>
          </p:nvPr>
        </p:nvSpPr>
        <p:spPr bwMode="auto">
          <a:xfrm>
            <a:off x="1743075" y="858838"/>
            <a:ext cx="3311525" cy="2293937"/>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79450" y="3451151"/>
            <a:ext cx="5438775" cy="573094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dirty="0" smtClean="0"/>
              <a:t>Textmasterformate durch Klicken bearbeiten</a:t>
            </a:r>
          </a:p>
          <a:p>
            <a:pPr lvl="1"/>
            <a:r>
              <a:rPr lang="de-DE" noProof="0" dirty="0" smtClean="0"/>
              <a:t>Zweite Ebene</a:t>
            </a:r>
          </a:p>
          <a:p>
            <a:pPr lvl="2"/>
            <a:r>
              <a:rPr lang="de-DE" noProof="0" dirty="0" smtClean="0"/>
              <a:t>Dritte Ebene</a:t>
            </a:r>
          </a:p>
          <a:p>
            <a:pPr lvl="3"/>
            <a:r>
              <a:rPr lang="de-DE" noProof="0" dirty="0" smtClean="0"/>
              <a:t>Vierte Ebene</a:t>
            </a:r>
          </a:p>
          <a:p>
            <a:pPr lvl="4"/>
            <a:r>
              <a:rPr lang="de-DE" noProof="0" dirty="0" smtClean="0"/>
              <a:t>Fünfte Ebene</a:t>
            </a:r>
          </a:p>
        </p:txBody>
      </p:sp>
      <p:sp>
        <p:nvSpPr>
          <p:cNvPr id="3078"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pPr>
              <a:defRPr/>
            </a:pPr>
            <a:endParaRPr lang="de-DE"/>
          </a:p>
        </p:txBody>
      </p:sp>
      <p:sp>
        <p:nvSpPr>
          <p:cNvPr id="3079"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628EA220-72ED-4DC2-AADB-B1D18EEE854E}" type="slidenum">
              <a:rPr lang="de-DE"/>
              <a:pPr>
                <a:defRPr/>
              </a:pPr>
              <a:t>‹Nr.›</a:t>
            </a:fld>
            <a:endParaRPr lang="de-DE"/>
          </a:p>
        </p:txBody>
      </p:sp>
    </p:spTree>
    <p:extLst>
      <p:ext uri="{BB962C8B-B14F-4D97-AF65-F5344CB8AC3E}">
        <p14:creationId xmlns:p14="http://schemas.microsoft.com/office/powerpoint/2010/main" val="3665498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Lucida Sans" pitchFamily="34" charset="0"/>
        <a:ea typeface="+mn-ea"/>
        <a:cs typeface="Lucida Sans" pitchFamily="34" charset="0"/>
      </a:defRPr>
    </a:lvl1pPr>
    <a:lvl2pPr marL="457200" algn="l" rtl="0" eaLnBrk="0" fontAlgn="base" hangingPunct="0">
      <a:spcBef>
        <a:spcPct val="30000"/>
      </a:spcBef>
      <a:spcAft>
        <a:spcPct val="0"/>
      </a:spcAft>
      <a:defRPr sz="1200" kern="1200">
        <a:solidFill>
          <a:schemeClr val="tx1"/>
        </a:solidFill>
        <a:latin typeface="Lucida Sans" pitchFamily="34" charset="0"/>
        <a:ea typeface="+mn-ea"/>
        <a:cs typeface="Lucida Sans" pitchFamily="34" charset="0"/>
      </a:defRPr>
    </a:lvl2pPr>
    <a:lvl3pPr marL="914400" algn="l" rtl="0" eaLnBrk="0" fontAlgn="base" hangingPunct="0">
      <a:spcBef>
        <a:spcPct val="30000"/>
      </a:spcBef>
      <a:spcAft>
        <a:spcPct val="0"/>
      </a:spcAft>
      <a:defRPr sz="1200" kern="1200">
        <a:solidFill>
          <a:schemeClr val="tx1"/>
        </a:solidFill>
        <a:latin typeface="Lucida Sans" pitchFamily="34" charset="0"/>
        <a:ea typeface="+mn-ea"/>
        <a:cs typeface="Lucida Sans" pitchFamily="34" charset="0"/>
      </a:defRPr>
    </a:lvl3pPr>
    <a:lvl4pPr marL="1371600" algn="l" rtl="0" eaLnBrk="0" fontAlgn="base" hangingPunct="0">
      <a:spcBef>
        <a:spcPct val="30000"/>
      </a:spcBef>
      <a:spcAft>
        <a:spcPct val="0"/>
      </a:spcAft>
      <a:defRPr sz="1200" kern="1200">
        <a:solidFill>
          <a:schemeClr val="tx1"/>
        </a:solidFill>
        <a:latin typeface="Lucida Sans" pitchFamily="34" charset="0"/>
        <a:ea typeface="+mn-ea"/>
        <a:cs typeface="Lucida Sans" pitchFamily="34" charset="0"/>
      </a:defRPr>
    </a:lvl4pPr>
    <a:lvl5pPr marL="1828800" algn="l" rtl="0" eaLnBrk="0" fontAlgn="base" hangingPunct="0">
      <a:spcBef>
        <a:spcPct val="30000"/>
      </a:spcBef>
      <a:spcAft>
        <a:spcPct val="0"/>
      </a:spcAft>
      <a:defRPr sz="1200" kern="1200">
        <a:solidFill>
          <a:schemeClr val="tx1"/>
        </a:solidFill>
        <a:latin typeface="Lucida Sans" pitchFamily="34" charset="0"/>
        <a:ea typeface="+mn-ea"/>
        <a:cs typeface="Lucida Sans"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lienbildplatzhalter 1"/>
          <p:cNvSpPr>
            <a:spLocks noGrp="1" noRot="1" noChangeAspect="1" noTextEdit="1"/>
          </p:cNvSpPr>
          <p:nvPr>
            <p:ph type="sldImg"/>
          </p:nvPr>
        </p:nvSpPr>
        <p:spPr bwMode="auto">
          <a:xfrm>
            <a:off x="1743075" y="858838"/>
            <a:ext cx="3311525" cy="22939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altLang="de-DE" smtClean="0"/>
          </a:p>
        </p:txBody>
      </p:sp>
      <p:sp>
        <p:nvSpPr>
          <p:cNvPr id="4" name="Foliennummernplatzhalt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BDAA3DB-108E-4E57-BE33-349F5A4B90CC}" type="slidenum">
              <a:rPr lang="de-DE" altLang="de-DE">
                <a:latin typeface="Calibri" panose="020F0502020204030204" pitchFamily="34" charset="0"/>
              </a:rPr>
              <a:pPr eaLnBrk="1" hangingPunct="1"/>
              <a:t>13</a:t>
            </a:fld>
            <a:endParaRPr lang="de-DE" altLang="de-DE">
              <a:latin typeface="Calibri" panose="020F0502020204030204" pitchFamily="34" charset="0"/>
            </a:endParaRPr>
          </a:p>
        </p:txBody>
      </p:sp>
      <p:sp>
        <p:nvSpPr>
          <p:cNvPr id="5" name="Fußzeilenplatzhalter 4"/>
          <p:cNvSpPr>
            <a:spLocks noGrp="1"/>
          </p:cNvSpPr>
          <p:nvPr>
            <p:ph type="ftr" sz="quarter" idx="4"/>
          </p:nvPr>
        </p:nvSpPr>
        <p:spPr/>
        <p:txBody>
          <a:bodyPr/>
          <a:lstStyle/>
          <a:p>
            <a:pPr>
              <a:defRPr/>
            </a:pPr>
            <a:r>
              <a:rPr lang="de-DE" smtClean="0"/>
              <a:t>Dorit  Bosse</a:t>
            </a:r>
            <a:endParaRPr lang="de-DE"/>
          </a:p>
        </p:txBody>
      </p:sp>
    </p:spTree>
    <p:extLst>
      <p:ext uri="{BB962C8B-B14F-4D97-AF65-F5344CB8AC3E}">
        <p14:creationId xmlns:p14="http://schemas.microsoft.com/office/powerpoint/2010/main" val="704957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spTree>
      <p:nvGrpSpPr>
        <p:cNvPr id="1" name=""/>
        <p:cNvGrpSpPr/>
        <p:nvPr/>
      </p:nvGrpSpPr>
      <p:grpSpPr>
        <a:xfrm>
          <a:off x="0" y="0"/>
          <a:ext cx="0" cy="0"/>
          <a:chOff x="0" y="0"/>
          <a:chExt cx="0" cy="0"/>
        </a:xfrm>
      </p:grpSpPr>
      <p:sp>
        <p:nvSpPr>
          <p:cNvPr id="2050" name="Rectangle 2"/>
          <p:cNvSpPr>
            <a:spLocks noGrp="1" noChangeArrowheads="1"/>
          </p:cNvSpPr>
          <p:nvPr>
            <p:ph type="ctrTitle" hasCustomPrompt="1"/>
          </p:nvPr>
        </p:nvSpPr>
        <p:spPr>
          <a:xfrm>
            <a:off x="1169514" y="3212976"/>
            <a:ext cx="8245953" cy="1130300"/>
          </a:xfrm>
          <a:prstGeom prst="rect">
            <a:avLst/>
          </a:prstGeom>
        </p:spPr>
        <p:txBody>
          <a:bodyPr lIns="91440" tIns="45720" rIns="91440" bIns="45720"/>
          <a:lstStyle>
            <a:lvl1pPr>
              <a:defRPr sz="4000" b="0">
                <a:solidFill>
                  <a:schemeClr val="tx1"/>
                </a:solidFill>
                <a:latin typeface="+mn-lt"/>
                <a:cs typeface="Arial" pitchFamily="34" charset="0"/>
              </a:defRPr>
            </a:lvl1pPr>
          </a:lstStyle>
          <a:p>
            <a:r>
              <a:rPr lang="de-DE" dirty="0" smtClean="0"/>
              <a:t>Titel durch </a:t>
            </a:r>
            <a:r>
              <a:rPr lang="de-DE" dirty="0"/>
              <a:t>Klicken bearbeiten</a:t>
            </a:r>
          </a:p>
        </p:txBody>
      </p:sp>
      <p:sp>
        <p:nvSpPr>
          <p:cNvPr id="2051" name="Rectangle 3"/>
          <p:cNvSpPr>
            <a:spLocks noGrp="1" noChangeArrowheads="1"/>
          </p:cNvSpPr>
          <p:nvPr>
            <p:ph type="subTitle" idx="1" hasCustomPrompt="1"/>
          </p:nvPr>
        </p:nvSpPr>
        <p:spPr>
          <a:xfrm>
            <a:off x="1169514" y="4726087"/>
            <a:ext cx="8245953" cy="719138"/>
          </a:xfrm>
          <a:prstGeom prst="rect">
            <a:avLst/>
          </a:prstGeom>
        </p:spPr>
        <p:txBody>
          <a:bodyPr/>
          <a:lstStyle>
            <a:lvl1pPr>
              <a:lnSpc>
                <a:spcPct val="100000"/>
              </a:lnSpc>
              <a:defRPr sz="2800">
                <a:latin typeface="+mn-lt"/>
              </a:defRPr>
            </a:lvl1pPr>
          </a:lstStyle>
          <a:p>
            <a:r>
              <a:rPr lang="de-DE" dirty="0" smtClean="0"/>
              <a:t>Untertitel </a:t>
            </a:r>
            <a:r>
              <a:rPr lang="de-DE" dirty="0"/>
              <a:t>durch Klicken </a:t>
            </a:r>
            <a:r>
              <a:rPr lang="de-DE" dirty="0" smtClean="0"/>
              <a:t>bearbeiten </a:t>
            </a:r>
          </a:p>
        </p:txBody>
      </p:sp>
      <p:grpSp>
        <p:nvGrpSpPr>
          <p:cNvPr id="20" name="Gruppieren 19"/>
          <p:cNvGrpSpPr/>
          <p:nvPr userDrawn="1"/>
        </p:nvGrpSpPr>
        <p:grpSpPr>
          <a:xfrm>
            <a:off x="201615" y="333379"/>
            <a:ext cx="9215437" cy="6132513"/>
            <a:chOff x="201613" y="333375"/>
            <a:chExt cx="9215437" cy="6132513"/>
          </a:xfrm>
        </p:grpSpPr>
        <p:cxnSp>
          <p:nvCxnSpPr>
            <p:cNvPr id="21" name="Gerade Verbindung 21"/>
            <p:cNvCxnSpPr>
              <a:cxnSpLocks noChangeShapeType="1"/>
            </p:cNvCxnSpPr>
            <p:nvPr userDrawn="1"/>
          </p:nvCxnSpPr>
          <p:spPr bwMode="auto">
            <a:xfrm>
              <a:off x="284163" y="333375"/>
              <a:ext cx="996950" cy="0"/>
            </a:xfrm>
            <a:prstGeom prst="line">
              <a:avLst/>
            </a:prstGeom>
            <a:noFill/>
            <a:ln w="15875" algn="ctr">
              <a:solidFill>
                <a:srgbClr val="808992"/>
              </a:solidFill>
              <a:round/>
              <a:headEnd/>
              <a:tailEnd/>
            </a:ln>
          </p:spPr>
        </p:cxnSp>
        <p:cxnSp>
          <p:nvCxnSpPr>
            <p:cNvPr id="22" name="Gerade Verbindung 23"/>
            <p:cNvCxnSpPr>
              <a:cxnSpLocks noChangeShapeType="1"/>
            </p:cNvCxnSpPr>
            <p:nvPr userDrawn="1"/>
          </p:nvCxnSpPr>
          <p:spPr bwMode="auto">
            <a:xfrm rot="5400000">
              <a:off x="-2667794" y="3285332"/>
              <a:ext cx="5903913" cy="0"/>
            </a:xfrm>
            <a:prstGeom prst="line">
              <a:avLst/>
            </a:prstGeom>
            <a:noFill/>
            <a:ln w="15875" algn="ctr">
              <a:solidFill>
                <a:srgbClr val="808992"/>
              </a:solidFill>
              <a:round/>
              <a:headEnd/>
              <a:tailEnd/>
            </a:ln>
          </p:spPr>
        </p:cxnSp>
        <p:cxnSp>
          <p:nvCxnSpPr>
            <p:cNvPr id="23" name="Gerade Verbindung 25"/>
            <p:cNvCxnSpPr>
              <a:cxnSpLocks noChangeShapeType="1"/>
            </p:cNvCxnSpPr>
            <p:nvPr userDrawn="1"/>
          </p:nvCxnSpPr>
          <p:spPr bwMode="auto">
            <a:xfrm rot="10800000">
              <a:off x="415925" y="404813"/>
              <a:ext cx="865188" cy="0"/>
            </a:xfrm>
            <a:prstGeom prst="line">
              <a:avLst/>
            </a:prstGeom>
            <a:noFill/>
            <a:ln w="15875" algn="ctr">
              <a:solidFill>
                <a:srgbClr val="E6ABB6"/>
              </a:solidFill>
              <a:round/>
              <a:headEnd/>
              <a:tailEnd/>
            </a:ln>
          </p:spPr>
        </p:cxnSp>
        <p:cxnSp>
          <p:nvCxnSpPr>
            <p:cNvPr id="24" name="Gerade Verbindung 27"/>
            <p:cNvCxnSpPr>
              <a:cxnSpLocks noChangeShapeType="1"/>
            </p:cNvCxnSpPr>
            <p:nvPr userDrawn="1"/>
          </p:nvCxnSpPr>
          <p:spPr bwMode="auto">
            <a:xfrm rot="5400000">
              <a:off x="-2527300" y="3348038"/>
              <a:ext cx="5886450" cy="0"/>
            </a:xfrm>
            <a:prstGeom prst="line">
              <a:avLst/>
            </a:prstGeom>
            <a:noFill/>
            <a:ln w="15875" algn="ctr">
              <a:solidFill>
                <a:srgbClr val="E6ABB6"/>
              </a:solidFill>
              <a:round/>
              <a:headEnd/>
              <a:tailEnd/>
            </a:ln>
          </p:spPr>
        </p:cxnSp>
        <p:cxnSp>
          <p:nvCxnSpPr>
            <p:cNvPr id="25" name="Gerade Verbindung 31"/>
            <p:cNvCxnSpPr>
              <a:cxnSpLocks noChangeShapeType="1"/>
            </p:cNvCxnSpPr>
            <p:nvPr userDrawn="1"/>
          </p:nvCxnSpPr>
          <p:spPr bwMode="auto">
            <a:xfrm rot="10800000">
              <a:off x="207963" y="511175"/>
              <a:ext cx="1073150" cy="0"/>
            </a:xfrm>
            <a:prstGeom prst="line">
              <a:avLst/>
            </a:prstGeom>
            <a:noFill/>
            <a:ln w="15875" algn="ctr">
              <a:solidFill>
                <a:srgbClr val="8B1141"/>
              </a:solidFill>
              <a:round/>
              <a:headEnd/>
              <a:tailEnd/>
            </a:ln>
          </p:spPr>
        </p:cxnSp>
        <p:cxnSp>
          <p:nvCxnSpPr>
            <p:cNvPr id="26" name="Gerade Verbindung 33"/>
            <p:cNvCxnSpPr>
              <a:cxnSpLocks noChangeShapeType="1"/>
            </p:cNvCxnSpPr>
            <p:nvPr userDrawn="1"/>
          </p:nvCxnSpPr>
          <p:spPr bwMode="auto">
            <a:xfrm rot="5400000">
              <a:off x="-2712244" y="3431382"/>
              <a:ext cx="5840413" cy="0"/>
            </a:xfrm>
            <a:prstGeom prst="line">
              <a:avLst/>
            </a:prstGeom>
            <a:noFill/>
            <a:ln w="15875" algn="ctr">
              <a:solidFill>
                <a:srgbClr val="8B1141"/>
              </a:solidFill>
              <a:round/>
              <a:headEnd/>
              <a:tailEnd/>
            </a:ln>
          </p:spPr>
        </p:cxnSp>
        <p:cxnSp>
          <p:nvCxnSpPr>
            <p:cNvPr id="27" name="Gerade Verbindung 35"/>
            <p:cNvCxnSpPr>
              <a:cxnSpLocks noChangeShapeType="1"/>
            </p:cNvCxnSpPr>
            <p:nvPr userDrawn="1"/>
          </p:nvCxnSpPr>
          <p:spPr bwMode="auto">
            <a:xfrm rot="10800000">
              <a:off x="484188" y="571500"/>
              <a:ext cx="796925" cy="0"/>
            </a:xfrm>
            <a:prstGeom prst="line">
              <a:avLst/>
            </a:prstGeom>
            <a:noFill/>
            <a:ln w="15875" algn="ctr">
              <a:solidFill>
                <a:srgbClr val="C5C7C8"/>
              </a:solidFill>
              <a:round/>
              <a:headEnd/>
              <a:tailEnd/>
            </a:ln>
          </p:spPr>
        </p:cxnSp>
        <p:cxnSp>
          <p:nvCxnSpPr>
            <p:cNvPr id="28" name="Gerade Verbindung 37"/>
            <p:cNvCxnSpPr>
              <a:cxnSpLocks noChangeShapeType="1"/>
            </p:cNvCxnSpPr>
            <p:nvPr userDrawn="1"/>
          </p:nvCxnSpPr>
          <p:spPr bwMode="auto">
            <a:xfrm rot="5400000">
              <a:off x="-2437606" y="3493294"/>
              <a:ext cx="5843588" cy="0"/>
            </a:xfrm>
            <a:prstGeom prst="line">
              <a:avLst/>
            </a:prstGeom>
            <a:noFill/>
            <a:ln w="15875" algn="ctr">
              <a:solidFill>
                <a:srgbClr val="C5C7C8"/>
              </a:solidFill>
              <a:round/>
              <a:headEnd/>
              <a:tailEnd/>
            </a:ln>
          </p:spPr>
        </p:cxnSp>
        <p:cxnSp>
          <p:nvCxnSpPr>
            <p:cNvPr id="29" name="Gerade Verbindung 39"/>
            <p:cNvCxnSpPr>
              <a:cxnSpLocks noChangeShapeType="1"/>
            </p:cNvCxnSpPr>
            <p:nvPr userDrawn="1"/>
          </p:nvCxnSpPr>
          <p:spPr bwMode="auto">
            <a:xfrm rot="10800000">
              <a:off x="357188" y="635000"/>
              <a:ext cx="923925" cy="0"/>
            </a:xfrm>
            <a:prstGeom prst="line">
              <a:avLst/>
            </a:prstGeom>
            <a:noFill/>
            <a:ln w="15875" algn="ctr">
              <a:solidFill>
                <a:srgbClr val="C5005A"/>
              </a:solidFill>
              <a:round/>
              <a:headEnd/>
              <a:tailEnd/>
            </a:ln>
          </p:spPr>
        </p:cxnSp>
        <p:cxnSp>
          <p:nvCxnSpPr>
            <p:cNvPr id="30" name="Gerade Verbindung 41"/>
            <p:cNvCxnSpPr>
              <a:cxnSpLocks noChangeShapeType="1"/>
            </p:cNvCxnSpPr>
            <p:nvPr userDrawn="1"/>
          </p:nvCxnSpPr>
          <p:spPr bwMode="auto">
            <a:xfrm rot="5400000">
              <a:off x="-2558256" y="3550444"/>
              <a:ext cx="5830888" cy="0"/>
            </a:xfrm>
            <a:prstGeom prst="line">
              <a:avLst/>
            </a:prstGeom>
            <a:noFill/>
            <a:ln w="15875" algn="ctr">
              <a:solidFill>
                <a:srgbClr val="C5005A"/>
              </a:solidFill>
              <a:round/>
              <a:headEnd/>
              <a:tailEnd/>
            </a:ln>
          </p:spPr>
        </p:cxnSp>
        <p:cxnSp>
          <p:nvCxnSpPr>
            <p:cNvPr id="31" name="Gerade Verbindung 56"/>
            <p:cNvCxnSpPr>
              <a:cxnSpLocks noChangeShapeType="1"/>
            </p:cNvCxnSpPr>
            <p:nvPr userDrawn="1"/>
          </p:nvCxnSpPr>
          <p:spPr bwMode="auto">
            <a:xfrm>
              <a:off x="488950" y="6408738"/>
              <a:ext cx="8928100" cy="0"/>
            </a:xfrm>
            <a:prstGeom prst="line">
              <a:avLst/>
            </a:prstGeom>
            <a:noFill/>
            <a:ln w="15875" algn="ctr">
              <a:solidFill>
                <a:srgbClr val="C5C7C8"/>
              </a:solidFill>
              <a:round/>
              <a:headEnd/>
              <a:tailEnd/>
            </a:ln>
          </p:spPr>
        </p:cxnSp>
        <p:cxnSp>
          <p:nvCxnSpPr>
            <p:cNvPr id="32" name="Gerade Verbindung 57"/>
            <p:cNvCxnSpPr>
              <a:cxnSpLocks noChangeShapeType="1"/>
            </p:cNvCxnSpPr>
            <p:nvPr userDrawn="1"/>
          </p:nvCxnSpPr>
          <p:spPr bwMode="auto">
            <a:xfrm rot="10800000">
              <a:off x="409575" y="6292850"/>
              <a:ext cx="9007475" cy="0"/>
            </a:xfrm>
            <a:prstGeom prst="line">
              <a:avLst/>
            </a:prstGeom>
            <a:noFill/>
            <a:ln w="15875" algn="ctr">
              <a:solidFill>
                <a:srgbClr val="E6ABB6"/>
              </a:solidFill>
              <a:round/>
              <a:headEnd/>
              <a:tailEnd/>
            </a:ln>
          </p:spPr>
        </p:cxnSp>
        <p:cxnSp>
          <p:nvCxnSpPr>
            <p:cNvPr id="33" name="Gerade Verbindung 58"/>
            <p:cNvCxnSpPr>
              <a:cxnSpLocks noChangeShapeType="1"/>
            </p:cNvCxnSpPr>
            <p:nvPr userDrawn="1"/>
          </p:nvCxnSpPr>
          <p:spPr bwMode="auto">
            <a:xfrm rot="10800000">
              <a:off x="352425" y="6465888"/>
              <a:ext cx="9064625" cy="0"/>
            </a:xfrm>
            <a:prstGeom prst="line">
              <a:avLst/>
            </a:prstGeom>
            <a:noFill/>
            <a:ln w="15875" algn="ctr">
              <a:solidFill>
                <a:srgbClr val="C5005A"/>
              </a:solidFill>
              <a:round/>
              <a:headEnd/>
              <a:tailEnd/>
            </a:ln>
          </p:spPr>
        </p:cxnSp>
        <p:cxnSp>
          <p:nvCxnSpPr>
            <p:cNvPr id="34" name="Gerade Verbindung 59"/>
            <p:cNvCxnSpPr>
              <a:cxnSpLocks noChangeShapeType="1"/>
            </p:cNvCxnSpPr>
            <p:nvPr userDrawn="1"/>
          </p:nvCxnSpPr>
          <p:spPr bwMode="auto">
            <a:xfrm rot="10800000">
              <a:off x="285750" y="6237288"/>
              <a:ext cx="9131300" cy="0"/>
            </a:xfrm>
            <a:prstGeom prst="line">
              <a:avLst/>
            </a:prstGeom>
            <a:noFill/>
            <a:ln w="15875" algn="ctr">
              <a:solidFill>
                <a:srgbClr val="808992"/>
              </a:solidFill>
              <a:round/>
              <a:headEnd/>
              <a:tailEnd/>
            </a:ln>
          </p:spPr>
        </p:cxnSp>
        <p:cxnSp>
          <p:nvCxnSpPr>
            <p:cNvPr id="35" name="Gerade Verbindung 60"/>
            <p:cNvCxnSpPr>
              <a:cxnSpLocks noChangeShapeType="1"/>
            </p:cNvCxnSpPr>
            <p:nvPr userDrawn="1"/>
          </p:nvCxnSpPr>
          <p:spPr bwMode="auto">
            <a:xfrm rot="10800000">
              <a:off x="201613" y="6351588"/>
              <a:ext cx="9215437" cy="0"/>
            </a:xfrm>
            <a:prstGeom prst="line">
              <a:avLst/>
            </a:prstGeom>
            <a:noFill/>
            <a:ln w="15875" algn="ctr">
              <a:solidFill>
                <a:srgbClr val="8B1141"/>
              </a:solidFill>
              <a:round/>
              <a:headEnd/>
              <a:tailEnd/>
            </a:ln>
          </p:spPr>
        </p:cxnSp>
      </p:grpSp>
      <p:pic>
        <p:nvPicPr>
          <p:cNvPr id="36" name="Picture 2" descr="E:\Direktorium\Logo\Final\ife_UniKassel_farb.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96617" y="1124746"/>
            <a:ext cx="7560840" cy="128430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chlussfolie Fazit">
    <p:spTree>
      <p:nvGrpSpPr>
        <p:cNvPr id="1" name=""/>
        <p:cNvGrpSpPr/>
        <p:nvPr/>
      </p:nvGrpSpPr>
      <p:grpSpPr>
        <a:xfrm>
          <a:off x="0" y="0"/>
          <a:ext cx="0" cy="0"/>
          <a:chOff x="0" y="0"/>
          <a:chExt cx="0" cy="0"/>
        </a:xfrm>
      </p:grpSpPr>
      <p:sp>
        <p:nvSpPr>
          <p:cNvPr id="15" name="Titelplatzhalter 5"/>
          <p:cNvSpPr>
            <a:spLocks noGrp="1"/>
          </p:cNvSpPr>
          <p:nvPr>
            <p:ph type="title" hasCustomPrompt="1"/>
          </p:nvPr>
        </p:nvSpPr>
        <p:spPr>
          <a:xfrm>
            <a:off x="1281117" y="219148"/>
            <a:ext cx="6408193" cy="861151"/>
          </a:xfrm>
          <a:prstGeom prst="rect">
            <a:avLst/>
          </a:prstGeom>
        </p:spPr>
        <p:txBody>
          <a:bodyPr vert="horz" lIns="91440" tIns="45720" rIns="91440" bIns="45720" rtlCol="0" anchor="t">
            <a:noAutofit/>
          </a:bodyPr>
          <a:lstStyle>
            <a:lvl1pPr algn="l">
              <a:defRPr sz="2800" b="1"/>
            </a:lvl1pPr>
          </a:lstStyle>
          <a:p>
            <a:r>
              <a:rPr lang="de-DE" dirty="0" smtClean="0"/>
              <a:t>Fazit</a:t>
            </a:r>
            <a:endParaRPr lang="de-DE" dirty="0"/>
          </a:p>
        </p:txBody>
      </p:sp>
      <p:sp>
        <p:nvSpPr>
          <p:cNvPr id="17" name="Inhaltsplatzhalter 2"/>
          <p:cNvSpPr>
            <a:spLocks noGrp="1"/>
          </p:cNvSpPr>
          <p:nvPr>
            <p:ph idx="11" hasCustomPrompt="1"/>
          </p:nvPr>
        </p:nvSpPr>
        <p:spPr>
          <a:xfrm>
            <a:off x="1281119" y="1340770"/>
            <a:ext cx="8229599" cy="4525963"/>
          </a:xfrm>
          <a:prstGeom prst="rect">
            <a:avLst/>
          </a:prstGeom>
        </p:spPr>
        <p:txBody>
          <a:bodyPr/>
          <a:lstStyle>
            <a:lvl1pPr marL="358775" indent="-358775">
              <a:lnSpc>
                <a:spcPct val="100000"/>
              </a:lnSpc>
              <a:spcAft>
                <a:spcPts val="1200"/>
              </a:spcAft>
              <a:buClr>
                <a:srgbClr val="C00000"/>
              </a:buClr>
              <a:buSzPct val="100000"/>
              <a:buFont typeface="Lucida Sans" pitchFamily="34" charset="0"/>
              <a:buChar char="•"/>
              <a:tabLst>
                <a:tab pos="358775" algn="l"/>
              </a:tabLst>
              <a:defRPr sz="2400"/>
            </a:lvl1pPr>
            <a:lvl2pPr marL="648000" indent="-288000">
              <a:lnSpc>
                <a:spcPct val="100000"/>
              </a:lnSpc>
              <a:spcAft>
                <a:spcPts val="600"/>
              </a:spcAft>
              <a:buClr>
                <a:srgbClr val="C5005A"/>
              </a:buClr>
              <a:buSzPct val="100000"/>
              <a:buFont typeface="Arial" pitchFamily="34" charset="0"/>
              <a:buChar char="–"/>
              <a:tabLst/>
              <a:defRPr sz="2000">
                <a:latin typeface="+mn-lt"/>
              </a:defRPr>
            </a:lvl2pPr>
            <a:lvl3pPr marL="625475" indent="179388">
              <a:tabLst/>
              <a:defRPr sz="1800">
                <a:latin typeface="+mn-lt"/>
              </a:defRPr>
            </a:lvl3pPr>
            <a:lvl4pPr marL="984250" indent="-180975">
              <a:buClr>
                <a:srgbClr val="C5005A"/>
              </a:buClr>
              <a:buFont typeface="Lucida Sans" pitchFamily="34" charset="0"/>
              <a:buChar char="–"/>
              <a:defRPr sz="1600" i="0">
                <a:latin typeface="+mn-lt"/>
              </a:defRPr>
            </a:lvl4pPr>
            <a:lvl5pPr marL="1165225" indent="-180975">
              <a:buClr>
                <a:srgbClr val="C5005A"/>
              </a:buClr>
              <a:buFont typeface="Lucida Sans" pitchFamily="34" charset="0"/>
              <a:buChar char="–"/>
              <a:defRPr sz="1400">
                <a:latin typeface="+mn-lt"/>
              </a:defRPr>
            </a:lvl5pPr>
          </a:lstStyle>
          <a:p>
            <a:pPr lvl="0"/>
            <a:r>
              <a:rPr lang="de-DE" dirty="0" smtClean="0"/>
              <a:t>Erste Ebene</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p>
        </p:txBody>
      </p:sp>
      <p:sp>
        <p:nvSpPr>
          <p:cNvPr id="6" name="Rechteck 5"/>
          <p:cNvSpPr/>
          <p:nvPr userDrawn="1"/>
        </p:nvSpPr>
        <p:spPr bwMode="auto">
          <a:xfrm>
            <a:off x="7833322" y="188643"/>
            <a:ext cx="1582143" cy="576063"/>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chemeClr val="tx1"/>
              </a:solidFill>
              <a:effectLst/>
              <a:latin typeface="Lucida Sans" pitchFamily="34" charset="0"/>
            </a:endParaRPr>
          </a:p>
        </p:txBody>
      </p:sp>
      <p:sp>
        <p:nvSpPr>
          <p:cNvPr id="9" name="Foliennummernplatzhalter 5"/>
          <p:cNvSpPr>
            <a:spLocks noGrp="1"/>
          </p:cNvSpPr>
          <p:nvPr>
            <p:ph type="sldNum" sz="quarter" idx="4"/>
          </p:nvPr>
        </p:nvSpPr>
        <p:spPr>
          <a:xfrm>
            <a:off x="9449938" y="6553245"/>
            <a:ext cx="448170" cy="183363"/>
          </a:xfrm>
          <a:prstGeom prst="rect">
            <a:avLst/>
          </a:prstGeom>
        </p:spPr>
        <p:txBody>
          <a:bodyPr/>
          <a:lstStyle>
            <a:lvl1pPr algn="l">
              <a:defRPr sz="900"/>
            </a:lvl1pPr>
          </a:lstStyle>
          <a:p>
            <a:fld id="{E2CB72F8-9B87-44F4-84C4-665517EADDE7}" type="slidenum">
              <a:rPr lang="de-DE" smtClean="0"/>
              <a:pPr/>
              <a:t>‹Nr.›</a:t>
            </a:fld>
            <a:endParaRPr lang="de-DE" dirty="0"/>
          </a:p>
        </p:txBody>
      </p:sp>
    </p:spTree>
    <p:extLst>
      <p:ext uri="{BB962C8B-B14F-4D97-AF65-F5344CB8AC3E}">
        <p14:creationId xmlns:p14="http://schemas.microsoft.com/office/powerpoint/2010/main" val="3902526799"/>
      </p:ext>
    </p:extLst>
  </p:cSld>
  <p:clrMapOvr>
    <a:masterClrMapping/>
  </p:clrMapOvr>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Leer">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3384550" y="6245225"/>
            <a:ext cx="3136900" cy="476250"/>
          </a:xfrm>
          <a:prstGeom prst="rect">
            <a:avLst/>
          </a:prstGeom>
        </p:spPr>
        <p:txBody>
          <a:bodyPr/>
          <a:lstStyle>
            <a:lvl1pPr>
              <a:defRPr/>
            </a:lvl1pPr>
          </a:lstStyle>
          <a:p>
            <a:pPr>
              <a:defRPr/>
            </a:pPr>
            <a:endParaRPr lang="de-DE"/>
          </a:p>
        </p:txBody>
      </p:sp>
      <p:sp>
        <p:nvSpPr>
          <p:cNvPr id="4" name="Rectangle 6"/>
          <p:cNvSpPr>
            <a:spLocks noGrp="1" noChangeArrowheads="1"/>
          </p:cNvSpPr>
          <p:nvPr>
            <p:ph type="sldNum" sz="quarter" idx="12"/>
          </p:nvPr>
        </p:nvSpPr>
        <p:spPr>
          <a:xfrm>
            <a:off x="7099300" y="6245225"/>
            <a:ext cx="2311400" cy="476250"/>
          </a:xfrm>
          <a:prstGeom prst="rect">
            <a:avLst/>
          </a:prstGeom>
        </p:spPr>
        <p:txBody>
          <a:bodyPr/>
          <a:lstStyle>
            <a:lvl1pPr>
              <a:defRPr/>
            </a:lvl1pPr>
          </a:lstStyle>
          <a:p>
            <a:pPr>
              <a:defRPr/>
            </a:pPr>
            <a:fld id="{31A0BFBB-0A33-B648-A09D-B66CFADECD93}" type="slidenum">
              <a:rPr lang="de-DE"/>
              <a:pPr>
                <a:defRPr/>
              </a:pPr>
              <a:t>‹Nr.›</a:t>
            </a:fld>
            <a:endParaRPr lang="de-DE"/>
          </a:p>
        </p:txBody>
      </p:sp>
    </p:spTree>
    <p:extLst>
      <p:ext uri="{BB962C8B-B14F-4D97-AF65-F5344CB8AC3E}">
        <p14:creationId xmlns:p14="http://schemas.microsoft.com/office/powerpoint/2010/main" val="10376955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742950" y="2130428"/>
            <a:ext cx="8420100" cy="1470025"/>
          </a:xfrm>
        </p:spPr>
        <p:txBody>
          <a:bodyPr/>
          <a:lstStyle/>
          <a:p>
            <a:r>
              <a:rPr lang="de-DE" smtClean="0"/>
              <a:t>Mastertitelformat bearbeiten</a:t>
            </a:r>
            <a:endParaRPr lang="de-DE"/>
          </a:p>
        </p:txBody>
      </p:sp>
      <p:sp>
        <p:nvSpPr>
          <p:cNvPr id="3" name="Untertitel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Master-Untertitelformat bearbeiten</a:t>
            </a:r>
            <a:endParaRPr lang="de-DE"/>
          </a:p>
        </p:txBody>
      </p:sp>
      <p:sp>
        <p:nvSpPr>
          <p:cNvPr id="5" name="Fußzeilenplatzhalter 4"/>
          <p:cNvSpPr>
            <a:spLocks noGrp="1"/>
          </p:cNvSpPr>
          <p:nvPr>
            <p:ph type="ftr" sz="quarter" idx="11"/>
          </p:nvPr>
        </p:nvSpPr>
        <p:spPr/>
        <p:txBody>
          <a:bodyPr/>
          <a:lstStyle/>
          <a:p>
            <a:endParaRPr lang="de-DE">
              <a:solidFill>
                <a:prstClr val="black">
                  <a:tint val="75000"/>
                </a:prstClr>
              </a:solidFill>
              <a:latin typeface="Calibri"/>
            </a:endParaRPr>
          </a:p>
        </p:txBody>
      </p:sp>
      <p:sp>
        <p:nvSpPr>
          <p:cNvPr id="6" name="Foliennummernplatzhalter 5"/>
          <p:cNvSpPr>
            <a:spLocks noGrp="1"/>
          </p:cNvSpPr>
          <p:nvPr>
            <p:ph type="sldNum" sz="quarter" idx="12"/>
          </p:nvPr>
        </p:nvSpPr>
        <p:spPr/>
        <p:txBody>
          <a:bodyPr/>
          <a:lstStyle/>
          <a:p>
            <a:fld id="{61E2E9DB-5B62-6444-8D62-D9FD54918920}" type="slidenum">
              <a:rPr lang="de-DE" smtClean="0">
                <a:solidFill>
                  <a:prstClr val="black">
                    <a:tint val="75000"/>
                  </a:prstClr>
                </a:solidFill>
                <a:latin typeface="Calibri"/>
              </a:rPr>
              <a:pPr/>
              <a:t>‹Nr.›</a:t>
            </a:fld>
            <a:endParaRPr lang="de-DE">
              <a:solidFill>
                <a:prstClr val="black">
                  <a:tint val="75000"/>
                </a:prstClr>
              </a:solidFill>
              <a:latin typeface="Calibri"/>
            </a:endParaRPr>
          </a:p>
        </p:txBody>
      </p:sp>
    </p:spTree>
    <p:extLst>
      <p:ext uri="{BB962C8B-B14F-4D97-AF65-F5344CB8AC3E}">
        <p14:creationId xmlns:p14="http://schemas.microsoft.com/office/powerpoint/2010/main" val="36272632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Inhaltsplatzhalter 2"/>
          <p:cNvSpPr>
            <a:spLocks noGrp="1"/>
          </p:cNvSpPr>
          <p:nvPr>
            <p:ph idx="1"/>
          </p:nvPr>
        </p:nvSpPr>
        <p:spPr/>
        <p:txBody>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ußzeilenplatzhalter 4"/>
          <p:cNvSpPr>
            <a:spLocks noGrp="1"/>
          </p:cNvSpPr>
          <p:nvPr>
            <p:ph type="ftr" sz="quarter" idx="11"/>
          </p:nvPr>
        </p:nvSpPr>
        <p:spPr/>
        <p:txBody>
          <a:bodyPr/>
          <a:lstStyle/>
          <a:p>
            <a:endParaRPr lang="de-DE">
              <a:solidFill>
                <a:prstClr val="black">
                  <a:tint val="75000"/>
                </a:prstClr>
              </a:solidFill>
              <a:latin typeface="Calibri"/>
            </a:endParaRPr>
          </a:p>
        </p:txBody>
      </p:sp>
      <p:sp>
        <p:nvSpPr>
          <p:cNvPr id="6" name="Foliennummernplatzhalter 5"/>
          <p:cNvSpPr>
            <a:spLocks noGrp="1"/>
          </p:cNvSpPr>
          <p:nvPr>
            <p:ph type="sldNum" sz="quarter" idx="12"/>
          </p:nvPr>
        </p:nvSpPr>
        <p:spPr/>
        <p:txBody>
          <a:bodyPr/>
          <a:lstStyle/>
          <a:p>
            <a:fld id="{61E2E9DB-5B62-6444-8D62-D9FD54918920}" type="slidenum">
              <a:rPr lang="de-DE" smtClean="0">
                <a:solidFill>
                  <a:prstClr val="black">
                    <a:tint val="75000"/>
                  </a:prstClr>
                </a:solidFill>
                <a:latin typeface="Calibri"/>
              </a:rPr>
              <a:pPr/>
              <a:t>‹Nr.›</a:t>
            </a:fld>
            <a:endParaRPr lang="de-DE">
              <a:solidFill>
                <a:prstClr val="black">
                  <a:tint val="75000"/>
                </a:prstClr>
              </a:solidFill>
              <a:latin typeface="Calibri"/>
            </a:endParaRPr>
          </a:p>
        </p:txBody>
      </p:sp>
    </p:spTree>
    <p:extLst>
      <p:ext uri="{BB962C8B-B14F-4D97-AF65-F5344CB8AC3E}">
        <p14:creationId xmlns:p14="http://schemas.microsoft.com/office/powerpoint/2010/main" val="23692674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82506" y="4406903"/>
            <a:ext cx="8420100" cy="1362075"/>
          </a:xfrm>
        </p:spPr>
        <p:txBody>
          <a:bodyPr anchor="t"/>
          <a:lstStyle>
            <a:lvl1pPr algn="l">
              <a:defRPr sz="4000" b="1" cap="all"/>
            </a:lvl1pPr>
          </a:lstStyle>
          <a:p>
            <a:r>
              <a:rPr lang="de-DE" smtClean="0"/>
              <a:t>Mastertitelformat bearbeiten</a:t>
            </a:r>
            <a:endParaRPr lang="de-DE"/>
          </a:p>
        </p:txBody>
      </p:sp>
      <p:sp>
        <p:nvSpPr>
          <p:cNvPr id="3" name="Textplatzhalt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Mastertextformat bearbeiten</a:t>
            </a:r>
          </a:p>
        </p:txBody>
      </p:sp>
      <p:sp>
        <p:nvSpPr>
          <p:cNvPr id="5" name="Fußzeilenplatzhalter 4"/>
          <p:cNvSpPr>
            <a:spLocks noGrp="1"/>
          </p:cNvSpPr>
          <p:nvPr>
            <p:ph type="ftr" sz="quarter" idx="11"/>
          </p:nvPr>
        </p:nvSpPr>
        <p:spPr/>
        <p:txBody>
          <a:bodyPr/>
          <a:lstStyle/>
          <a:p>
            <a:endParaRPr lang="de-DE">
              <a:solidFill>
                <a:prstClr val="black">
                  <a:tint val="75000"/>
                </a:prstClr>
              </a:solidFill>
              <a:latin typeface="Calibri"/>
            </a:endParaRPr>
          </a:p>
        </p:txBody>
      </p:sp>
      <p:sp>
        <p:nvSpPr>
          <p:cNvPr id="6" name="Foliennummernplatzhalter 5"/>
          <p:cNvSpPr>
            <a:spLocks noGrp="1"/>
          </p:cNvSpPr>
          <p:nvPr>
            <p:ph type="sldNum" sz="quarter" idx="12"/>
          </p:nvPr>
        </p:nvSpPr>
        <p:spPr/>
        <p:txBody>
          <a:bodyPr/>
          <a:lstStyle/>
          <a:p>
            <a:fld id="{61E2E9DB-5B62-6444-8D62-D9FD54918920}" type="slidenum">
              <a:rPr lang="de-DE" smtClean="0">
                <a:solidFill>
                  <a:prstClr val="black">
                    <a:tint val="75000"/>
                  </a:prstClr>
                </a:solidFill>
                <a:latin typeface="Calibri"/>
              </a:rPr>
              <a:pPr/>
              <a:t>‹Nr.›</a:t>
            </a:fld>
            <a:endParaRPr lang="de-DE">
              <a:solidFill>
                <a:prstClr val="black">
                  <a:tint val="75000"/>
                </a:prstClr>
              </a:solidFill>
              <a:latin typeface="Calibri"/>
            </a:endParaRPr>
          </a:p>
        </p:txBody>
      </p:sp>
    </p:spTree>
    <p:extLst>
      <p:ext uri="{BB962C8B-B14F-4D97-AF65-F5344CB8AC3E}">
        <p14:creationId xmlns:p14="http://schemas.microsoft.com/office/powerpoint/2010/main" val="39721858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Inhaltsplatzhalter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11"/>
          </p:nvPr>
        </p:nvSpPr>
        <p:spPr/>
        <p:txBody>
          <a:bodyPr/>
          <a:lstStyle/>
          <a:p>
            <a:endParaRPr lang="de-DE">
              <a:solidFill>
                <a:prstClr val="black">
                  <a:tint val="75000"/>
                </a:prstClr>
              </a:solidFill>
              <a:latin typeface="Calibri"/>
            </a:endParaRPr>
          </a:p>
        </p:txBody>
      </p:sp>
      <p:sp>
        <p:nvSpPr>
          <p:cNvPr id="7" name="Foliennummernplatzhalter 6"/>
          <p:cNvSpPr>
            <a:spLocks noGrp="1"/>
          </p:cNvSpPr>
          <p:nvPr>
            <p:ph type="sldNum" sz="quarter" idx="12"/>
          </p:nvPr>
        </p:nvSpPr>
        <p:spPr/>
        <p:txBody>
          <a:bodyPr/>
          <a:lstStyle/>
          <a:p>
            <a:fld id="{61E2E9DB-5B62-6444-8D62-D9FD54918920}" type="slidenum">
              <a:rPr lang="de-DE" smtClean="0">
                <a:solidFill>
                  <a:prstClr val="black">
                    <a:tint val="75000"/>
                  </a:prstClr>
                </a:solidFill>
                <a:latin typeface="Calibri"/>
              </a:rPr>
              <a:pPr/>
              <a:t>‹Nr.›</a:t>
            </a:fld>
            <a:endParaRPr lang="de-DE">
              <a:solidFill>
                <a:prstClr val="black">
                  <a:tint val="75000"/>
                </a:prstClr>
              </a:solidFill>
              <a:latin typeface="Calibri"/>
            </a:endParaRPr>
          </a:p>
        </p:txBody>
      </p:sp>
    </p:spTree>
    <p:extLst>
      <p:ext uri="{BB962C8B-B14F-4D97-AF65-F5344CB8AC3E}">
        <p14:creationId xmlns:p14="http://schemas.microsoft.com/office/powerpoint/2010/main" val="25376283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Mastertitelformat bearbeiten</a:t>
            </a:r>
            <a:endParaRPr lang="de-DE"/>
          </a:p>
        </p:txBody>
      </p:sp>
      <p:sp>
        <p:nvSpPr>
          <p:cNvPr id="3" name="Textplatzhalt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4" name="Inhaltsplatzhalt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6" name="Inhaltsplatzhalter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8" name="Fußzeilenplatzhalter 7"/>
          <p:cNvSpPr>
            <a:spLocks noGrp="1"/>
          </p:cNvSpPr>
          <p:nvPr>
            <p:ph type="ftr" sz="quarter" idx="11"/>
          </p:nvPr>
        </p:nvSpPr>
        <p:spPr/>
        <p:txBody>
          <a:bodyPr/>
          <a:lstStyle/>
          <a:p>
            <a:endParaRPr lang="de-DE">
              <a:solidFill>
                <a:prstClr val="black">
                  <a:tint val="75000"/>
                </a:prstClr>
              </a:solidFill>
              <a:latin typeface="Calibri"/>
            </a:endParaRPr>
          </a:p>
        </p:txBody>
      </p:sp>
      <p:sp>
        <p:nvSpPr>
          <p:cNvPr id="9" name="Foliennummernplatzhalter 8"/>
          <p:cNvSpPr>
            <a:spLocks noGrp="1"/>
          </p:cNvSpPr>
          <p:nvPr>
            <p:ph type="sldNum" sz="quarter" idx="12"/>
          </p:nvPr>
        </p:nvSpPr>
        <p:spPr/>
        <p:txBody>
          <a:bodyPr/>
          <a:lstStyle/>
          <a:p>
            <a:fld id="{61E2E9DB-5B62-6444-8D62-D9FD54918920}" type="slidenum">
              <a:rPr lang="de-DE" smtClean="0">
                <a:solidFill>
                  <a:prstClr val="black">
                    <a:tint val="75000"/>
                  </a:prstClr>
                </a:solidFill>
                <a:latin typeface="Calibri"/>
              </a:rPr>
              <a:pPr/>
              <a:t>‹Nr.›</a:t>
            </a:fld>
            <a:endParaRPr lang="de-DE">
              <a:solidFill>
                <a:prstClr val="black">
                  <a:tint val="75000"/>
                </a:prstClr>
              </a:solidFill>
              <a:latin typeface="Calibri"/>
            </a:endParaRPr>
          </a:p>
        </p:txBody>
      </p:sp>
    </p:spTree>
    <p:extLst>
      <p:ext uri="{BB962C8B-B14F-4D97-AF65-F5344CB8AC3E}">
        <p14:creationId xmlns:p14="http://schemas.microsoft.com/office/powerpoint/2010/main" val="36107310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4" name="Fußzeilenplatzhalter 3"/>
          <p:cNvSpPr>
            <a:spLocks noGrp="1"/>
          </p:cNvSpPr>
          <p:nvPr>
            <p:ph type="ftr" sz="quarter" idx="11"/>
          </p:nvPr>
        </p:nvSpPr>
        <p:spPr/>
        <p:txBody>
          <a:bodyPr/>
          <a:lstStyle/>
          <a:p>
            <a:endParaRPr lang="de-DE">
              <a:solidFill>
                <a:prstClr val="black">
                  <a:tint val="75000"/>
                </a:prstClr>
              </a:solidFill>
              <a:latin typeface="Calibri"/>
            </a:endParaRPr>
          </a:p>
        </p:txBody>
      </p:sp>
      <p:sp>
        <p:nvSpPr>
          <p:cNvPr id="5" name="Foliennummernplatzhalter 4"/>
          <p:cNvSpPr>
            <a:spLocks noGrp="1"/>
          </p:cNvSpPr>
          <p:nvPr>
            <p:ph type="sldNum" sz="quarter" idx="12"/>
          </p:nvPr>
        </p:nvSpPr>
        <p:spPr/>
        <p:txBody>
          <a:bodyPr/>
          <a:lstStyle/>
          <a:p>
            <a:fld id="{61E2E9DB-5B62-6444-8D62-D9FD54918920}" type="slidenum">
              <a:rPr lang="de-DE" smtClean="0">
                <a:solidFill>
                  <a:prstClr val="black">
                    <a:tint val="75000"/>
                  </a:prstClr>
                </a:solidFill>
                <a:latin typeface="Calibri"/>
              </a:rPr>
              <a:pPr/>
              <a:t>‹Nr.›</a:t>
            </a:fld>
            <a:endParaRPr lang="de-DE">
              <a:solidFill>
                <a:prstClr val="black">
                  <a:tint val="75000"/>
                </a:prstClr>
              </a:solidFill>
              <a:latin typeface="Calibri"/>
            </a:endParaRPr>
          </a:p>
        </p:txBody>
      </p:sp>
    </p:spTree>
    <p:extLst>
      <p:ext uri="{BB962C8B-B14F-4D97-AF65-F5344CB8AC3E}">
        <p14:creationId xmlns:p14="http://schemas.microsoft.com/office/powerpoint/2010/main" val="41581382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3" name="Fußzeilenplatzhalter 2"/>
          <p:cNvSpPr>
            <a:spLocks noGrp="1"/>
          </p:cNvSpPr>
          <p:nvPr>
            <p:ph type="ftr" sz="quarter" idx="11"/>
          </p:nvPr>
        </p:nvSpPr>
        <p:spPr/>
        <p:txBody>
          <a:bodyPr/>
          <a:lstStyle/>
          <a:p>
            <a:endParaRPr lang="de-DE">
              <a:solidFill>
                <a:prstClr val="black">
                  <a:tint val="75000"/>
                </a:prstClr>
              </a:solidFill>
              <a:latin typeface="Calibri"/>
            </a:endParaRPr>
          </a:p>
        </p:txBody>
      </p:sp>
      <p:sp>
        <p:nvSpPr>
          <p:cNvPr id="4" name="Foliennummernplatzhalter 3"/>
          <p:cNvSpPr>
            <a:spLocks noGrp="1"/>
          </p:cNvSpPr>
          <p:nvPr>
            <p:ph type="sldNum" sz="quarter" idx="12"/>
          </p:nvPr>
        </p:nvSpPr>
        <p:spPr/>
        <p:txBody>
          <a:bodyPr/>
          <a:lstStyle/>
          <a:p>
            <a:fld id="{61E2E9DB-5B62-6444-8D62-D9FD54918920}" type="slidenum">
              <a:rPr lang="de-DE" smtClean="0">
                <a:solidFill>
                  <a:prstClr val="black">
                    <a:tint val="75000"/>
                  </a:prstClr>
                </a:solidFill>
                <a:latin typeface="Calibri"/>
              </a:rPr>
              <a:pPr/>
              <a:t>‹Nr.›</a:t>
            </a:fld>
            <a:endParaRPr lang="de-DE">
              <a:solidFill>
                <a:prstClr val="black">
                  <a:tint val="75000"/>
                </a:prstClr>
              </a:solidFill>
              <a:latin typeface="Calibri"/>
            </a:endParaRPr>
          </a:p>
        </p:txBody>
      </p:sp>
    </p:spTree>
    <p:extLst>
      <p:ext uri="{BB962C8B-B14F-4D97-AF65-F5344CB8AC3E}">
        <p14:creationId xmlns:p14="http://schemas.microsoft.com/office/powerpoint/2010/main" val="16659975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95300" y="273050"/>
            <a:ext cx="3259006" cy="1162050"/>
          </a:xfrm>
        </p:spPr>
        <p:txBody>
          <a:bodyPr anchor="b"/>
          <a:lstStyle>
            <a:lvl1pPr algn="l">
              <a:defRPr sz="2000" b="1"/>
            </a:lvl1pPr>
          </a:lstStyle>
          <a:p>
            <a:r>
              <a:rPr lang="de-DE" smtClean="0"/>
              <a:t>Mastertitelformat bearbeiten</a:t>
            </a:r>
            <a:endParaRPr lang="de-DE"/>
          </a:p>
        </p:txBody>
      </p:sp>
      <p:sp>
        <p:nvSpPr>
          <p:cNvPr id="3" name="Inhaltsplatzhalter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Datumsplatzhalter 4"/>
          <p:cNvSpPr>
            <a:spLocks noGrp="1"/>
          </p:cNvSpPr>
          <p:nvPr>
            <p:ph type="dt" sz="half" idx="10"/>
          </p:nvPr>
        </p:nvSpPr>
        <p:spPr>
          <a:xfrm>
            <a:off x="495300" y="6356353"/>
            <a:ext cx="2311400" cy="365125"/>
          </a:xfrm>
          <a:prstGeom prst="rect">
            <a:avLst/>
          </a:prstGeom>
        </p:spPr>
        <p:txBody>
          <a:bodyPr/>
          <a:lstStyle/>
          <a:p>
            <a:fld id="{D9A7658F-CD52-B047-8D5D-A3A54349EE3E}" type="datetimeFigureOut">
              <a:rPr lang="de-DE" smtClean="0">
                <a:solidFill>
                  <a:prstClr val="black">
                    <a:tint val="75000"/>
                  </a:prstClr>
                </a:solidFill>
                <a:latin typeface="Calibri"/>
              </a:rPr>
              <a:pPr/>
              <a:t>12.01.17</a:t>
            </a:fld>
            <a:endParaRPr lang="de-DE">
              <a:solidFill>
                <a:prstClr val="black">
                  <a:tint val="75000"/>
                </a:prstClr>
              </a:solidFill>
              <a:latin typeface="Calibri"/>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latin typeface="Calibri"/>
            </a:endParaRPr>
          </a:p>
        </p:txBody>
      </p:sp>
      <p:sp>
        <p:nvSpPr>
          <p:cNvPr id="7" name="Foliennummernplatzhalter 6"/>
          <p:cNvSpPr>
            <a:spLocks noGrp="1"/>
          </p:cNvSpPr>
          <p:nvPr>
            <p:ph type="sldNum" sz="quarter" idx="12"/>
          </p:nvPr>
        </p:nvSpPr>
        <p:spPr/>
        <p:txBody>
          <a:bodyPr/>
          <a:lstStyle/>
          <a:p>
            <a:fld id="{61E2E9DB-5B62-6444-8D62-D9FD54918920}" type="slidenum">
              <a:rPr lang="de-DE" smtClean="0">
                <a:solidFill>
                  <a:prstClr val="black">
                    <a:tint val="75000"/>
                  </a:prstClr>
                </a:solidFill>
                <a:latin typeface="Calibri"/>
              </a:rPr>
              <a:pPr/>
              <a:t>‹Nr.›</a:t>
            </a:fld>
            <a:endParaRPr lang="de-DE">
              <a:solidFill>
                <a:prstClr val="black">
                  <a:tint val="75000"/>
                </a:prstClr>
              </a:solidFill>
              <a:latin typeface="Calibri"/>
            </a:endParaRPr>
          </a:p>
        </p:txBody>
      </p:sp>
    </p:spTree>
    <p:extLst>
      <p:ext uri="{BB962C8B-B14F-4D97-AF65-F5344CB8AC3E}">
        <p14:creationId xmlns:p14="http://schemas.microsoft.com/office/powerpoint/2010/main" val="2574378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15" name="Titelplatzhalter 5"/>
          <p:cNvSpPr>
            <a:spLocks noGrp="1"/>
          </p:cNvSpPr>
          <p:nvPr>
            <p:ph type="title" hasCustomPrompt="1"/>
          </p:nvPr>
        </p:nvSpPr>
        <p:spPr>
          <a:xfrm>
            <a:off x="1281117" y="219148"/>
            <a:ext cx="6408193" cy="861151"/>
          </a:xfrm>
          <a:prstGeom prst="rect">
            <a:avLst/>
          </a:prstGeom>
        </p:spPr>
        <p:txBody>
          <a:bodyPr vert="horz" lIns="91440" tIns="45720" rIns="91440" bIns="45720" rtlCol="0" anchor="t">
            <a:noAutofit/>
          </a:bodyPr>
          <a:lstStyle>
            <a:lvl1pPr algn="l">
              <a:defRPr sz="2800" b="1"/>
            </a:lvl1pPr>
          </a:lstStyle>
          <a:p>
            <a:r>
              <a:rPr lang="de-DE" dirty="0" smtClean="0"/>
              <a:t>Titel durch Klicken bearbeiten</a:t>
            </a:r>
            <a:endParaRPr lang="de-DE" dirty="0"/>
          </a:p>
        </p:txBody>
      </p:sp>
      <p:sp>
        <p:nvSpPr>
          <p:cNvPr id="17" name="Inhaltsplatzhalter 2"/>
          <p:cNvSpPr>
            <a:spLocks noGrp="1"/>
          </p:cNvSpPr>
          <p:nvPr>
            <p:ph idx="11" hasCustomPrompt="1"/>
          </p:nvPr>
        </p:nvSpPr>
        <p:spPr>
          <a:xfrm>
            <a:off x="1281119" y="1340770"/>
            <a:ext cx="8229599" cy="4525963"/>
          </a:xfrm>
          <a:prstGeom prst="rect">
            <a:avLst/>
          </a:prstGeom>
        </p:spPr>
        <p:txBody>
          <a:bodyPr/>
          <a:lstStyle>
            <a:lvl1pPr marL="358775" indent="-358775">
              <a:lnSpc>
                <a:spcPct val="100000"/>
              </a:lnSpc>
              <a:spcAft>
                <a:spcPts val="1200"/>
              </a:spcAft>
              <a:buClr>
                <a:srgbClr val="C00000"/>
              </a:buClr>
              <a:buSzPct val="100000"/>
              <a:buFont typeface="Lucida Sans" pitchFamily="34" charset="0"/>
              <a:buChar char="•"/>
              <a:tabLst>
                <a:tab pos="358775" algn="l"/>
              </a:tabLst>
              <a:defRPr sz="2400"/>
            </a:lvl1pPr>
            <a:lvl2pPr marL="648000" indent="-288000">
              <a:lnSpc>
                <a:spcPct val="100000"/>
              </a:lnSpc>
              <a:spcAft>
                <a:spcPts val="600"/>
              </a:spcAft>
              <a:buClr>
                <a:srgbClr val="C5005A"/>
              </a:buClr>
              <a:buSzPct val="100000"/>
              <a:buFont typeface="Arial" pitchFamily="34" charset="0"/>
              <a:buChar char="–"/>
              <a:tabLst/>
              <a:defRPr sz="2000">
                <a:latin typeface="+mn-lt"/>
              </a:defRPr>
            </a:lvl2pPr>
            <a:lvl3pPr marL="628650" indent="176213">
              <a:buFont typeface="Lucida Sans" pitchFamily="34" charset="0"/>
              <a:buChar char="–"/>
              <a:tabLst/>
              <a:defRPr sz="1800" baseline="0">
                <a:latin typeface="+mn-lt"/>
              </a:defRPr>
            </a:lvl3pPr>
            <a:lvl4pPr marL="984250" indent="-180975">
              <a:buFont typeface="Lucida Sans Unicode" pitchFamily="34" charset="0"/>
              <a:buChar char="–"/>
              <a:defRPr sz="1800" i="0">
                <a:latin typeface="+mn-lt"/>
              </a:defRPr>
            </a:lvl4pPr>
            <a:lvl5pPr marL="1165225" indent="-177800">
              <a:buClr>
                <a:srgbClr val="C5005A"/>
              </a:buClr>
              <a:buFont typeface="Lucida Sans Unicode" pitchFamily="34" charset="0"/>
              <a:buChar char="–"/>
              <a:defRPr sz="1800">
                <a:latin typeface="+mn-lt"/>
              </a:defRPr>
            </a:lvl5pPr>
          </a:lstStyle>
          <a:p>
            <a:pPr lvl="0"/>
            <a:r>
              <a:rPr lang="de-DE" dirty="0" smtClean="0"/>
              <a:t>Erste Ebene</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p>
        </p:txBody>
      </p:sp>
      <p:sp>
        <p:nvSpPr>
          <p:cNvPr id="8" name="Rechteck 7"/>
          <p:cNvSpPr/>
          <p:nvPr userDrawn="1"/>
        </p:nvSpPr>
        <p:spPr bwMode="auto">
          <a:xfrm>
            <a:off x="7833322" y="188643"/>
            <a:ext cx="1582143" cy="576063"/>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chemeClr val="tx1"/>
              </a:solidFill>
              <a:effectLst/>
              <a:latin typeface="Lucida Sans" pitchFamily="34" charset="0"/>
            </a:endParaRPr>
          </a:p>
        </p:txBody>
      </p:sp>
      <p:sp>
        <p:nvSpPr>
          <p:cNvPr id="9" name="Foliennummernplatzhalter 5"/>
          <p:cNvSpPr>
            <a:spLocks noGrp="1"/>
          </p:cNvSpPr>
          <p:nvPr>
            <p:ph type="sldNum" sz="quarter" idx="4"/>
          </p:nvPr>
        </p:nvSpPr>
        <p:spPr>
          <a:xfrm>
            <a:off x="9449938" y="6553245"/>
            <a:ext cx="448170" cy="183363"/>
          </a:xfrm>
          <a:prstGeom prst="rect">
            <a:avLst/>
          </a:prstGeom>
        </p:spPr>
        <p:txBody>
          <a:bodyPr/>
          <a:lstStyle>
            <a:lvl1pPr algn="l">
              <a:defRPr sz="900"/>
            </a:lvl1pPr>
          </a:lstStyle>
          <a:p>
            <a:fld id="{E2CB72F8-9B87-44F4-84C4-665517EADDE7}" type="slidenum">
              <a:rPr lang="de-DE" smtClean="0"/>
              <a:pPr/>
              <a:t>‹Nr.›</a:t>
            </a:fld>
            <a:endParaRPr lang="de-DE" dirty="0"/>
          </a:p>
        </p:txBody>
      </p:sp>
    </p:spTree>
  </p:cSld>
  <p:clrMapOvr>
    <a:masterClrMapping/>
  </p:clrMapOvr>
  <p:timing>
    <p:tnLst>
      <p:par>
        <p:cTn xmlns:p14="http://schemas.microsoft.com/office/powerpoint/2010/mai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941645" y="4800600"/>
            <a:ext cx="5943600" cy="566738"/>
          </a:xfrm>
        </p:spPr>
        <p:txBody>
          <a:bodyPr anchor="b"/>
          <a:lstStyle>
            <a:lvl1pPr algn="l">
              <a:defRPr sz="2000" b="1"/>
            </a:lvl1pPr>
          </a:lstStyle>
          <a:p>
            <a:r>
              <a:rPr lang="de-DE" smtClean="0"/>
              <a:t>Mastertitelformat bearbeiten</a:t>
            </a:r>
            <a:endParaRPr lang="de-DE"/>
          </a:p>
        </p:txBody>
      </p:sp>
      <p:sp>
        <p:nvSpPr>
          <p:cNvPr id="3" name="Bildplatzhalt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Datumsplatzhalter 4"/>
          <p:cNvSpPr>
            <a:spLocks noGrp="1"/>
          </p:cNvSpPr>
          <p:nvPr>
            <p:ph type="dt" sz="half" idx="10"/>
          </p:nvPr>
        </p:nvSpPr>
        <p:spPr>
          <a:xfrm>
            <a:off x="495300" y="6356353"/>
            <a:ext cx="2311400" cy="365125"/>
          </a:xfrm>
          <a:prstGeom prst="rect">
            <a:avLst/>
          </a:prstGeom>
        </p:spPr>
        <p:txBody>
          <a:bodyPr/>
          <a:lstStyle/>
          <a:p>
            <a:fld id="{D9A7658F-CD52-B047-8D5D-A3A54349EE3E}" type="datetimeFigureOut">
              <a:rPr lang="de-DE" smtClean="0">
                <a:solidFill>
                  <a:prstClr val="black">
                    <a:tint val="75000"/>
                  </a:prstClr>
                </a:solidFill>
                <a:latin typeface="Calibri"/>
              </a:rPr>
              <a:pPr/>
              <a:t>12.01.17</a:t>
            </a:fld>
            <a:endParaRPr lang="de-DE">
              <a:solidFill>
                <a:prstClr val="black">
                  <a:tint val="75000"/>
                </a:prstClr>
              </a:solidFill>
              <a:latin typeface="Calibri"/>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latin typeface="Calibri"/>
            </a:endParaRPr>
          </a:p>
        </p:txBody>
      </p:sp>
      <p:sp>
        <p:nvSpPr>
          <p:cNvPr id="7" name="Foliennummernplatzhalter 6"/>
          <p:cNvSpPr>
            <a:spLocks noGrp="1"/>
          </p:cNvSpPr>
          <p:nvPr>
            <p:ph type="sldNum" sz="quarter" idx="12"/>
          </p:nvPr>
        </p:nvSpPr>
        <p:spPr/>
        <p:txBody>
          <a:bodyPr/>
          <a:lstStyle/>
          <a:p>
            <a:fld id="{61E2E9DB-5B62-6444-8D62-D9FD54918920}" type="slidenum">
              <a:rPr lang="de-DE" smtClean="0">
                <a:solidFill>
                  <a:prstClr val="black">
                    <a:tint val="75000"/>
                  </a:prstClr>
                </a:solidFill>
                <a:latin typeface="Calibri"/>
              </a:rPr>
              <a:pPr/>
              <a:t>‹Nr.›</a:t>
            </a:fld>
            <a:endParaRPr lang="de-DE">
              <a:solidFill>
                <a:prstClr val="black">
                  <a:tint val="75000"/>
                </a:prstClr>
              </a:solidFill>
              <a:latin typeface="Calibri"/>
            </a:endParaRPr>
          </a:p>
        </p:txBody>
      </p:sp>
    </p:spTree>
    <p:extLst>
      <p:ext uri="{BB962C8B-B14F-4D97-AF65-F5344CB8AC3E}">
        <p14:creationId xmlns:p14="http://schemas.microsoft.com/office/powerpoint/2010/main" val="6647762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Vertikaler Textplatzhalter 2"/>
          <p:cNvSpPr>
            <a:spLocks noGrp="1"/>
          </p:cNvSpPr>
          <p:nvPr>
            <p:ph type="body" orient="vert" idx="1"/>
          </p:nvPr>
        </p:nvSpPr>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495300" y="6356353"/>
            <a:ext cx="2311400" cy="365125"/>
          </a:xfrm>
          <a:prstGeom prst="rect">
            <a:avLst/>
          </a:prstGeom>
        </p:spPr>
        <p:txBody>
          <a:bodyPr/>
          <a:lstStyle/>
          <a:p>
            <a:fld id="{D9A7658F-CD52-B047-8D5D-A3A54349EE3E}" type="datetimeFigureOut">
              <a:rPr lang="de-DE" smtClean="0">
                <a:solidFill>
                  <a:prstClr val="black">
                    <a:tint val="75000"/>
                  </a:prstClr>
                </a:solidFill>
                <a:latin typeface="Calibri"/>
              </a:rPr>
              <a:pPr/>
              <a:t>12.01.17</a:t>
            </a:fld>
            <a:endParaRPr lang="de-DE">
              <a:solidFill>
                <a:prstClr val="black">
                  <a:tint val="75000"/>
                </a:prstClr>
              </a:solidFill>
              <a:latin typeface="Calibri"/>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latin typeface="Calibri"/>
            </a:endParaRPr>
          </a:p>
        </p:txBody>
      </p:sp>
      <p:sp>
        <p:nvSpPr>
          <p:cNvPr id="6" name="Foliennummernplatzhalter 5"/>
          <p:cNvSpPr>
            <a:spLocks noGrp="1"/>
          </p:cNvSpPr>
          <p:nvPr>
            <p:ph type="sldNum" sz="quarter" idx="12"/>
          </p:nvPr>
        </p:nvSpPr>
        <p:spPr/>
        <p:txBody>
          <a:bodyPr/>
          <a:lstStyle/>
          <a:p>
            <a:fld id="{61E2E9DB-5B62-6444-8D62-D9FD54918920}" type="slidenum">
              <a:rPr lang="de-DE" smtClean="0">
                <a:solidFill>
                  <a:prstClr val="black">
                    <a:tint val="75000"/>
                  </a:prstClr>
                </a:solidFill>
                <a:latin typeface="Calibri"/>
              </a:rPr>
              <a:pPr/>
              <a:t>‹Nr.›</a:t>
            </a:fld>
            <a:endParaRPr lang="de-DE">
              <a:solidFill>
                <a:prstClr val="black">
                  <a:tint val="75000"/>
                </a:prstClr>
              </a:solidFill>
              <a:latin typeface="Calibri"/>
            </a:endParaRPr>
          </a:p>
        </p:txBody>
      </p:sp>
    </p:spTree>
    <p:extLst>
      <p:ext uri="{BB962C8B-B14F-4D97-AF65-F5344CB8AC3E}">
        <p14:creationId xmlns:p14="http://schemas.microsoft.com/office/powerpoint/2010/main" val="23140360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181850" y="274641"/>
            <a:ext cx="2228850" cy="5851525"/>
          </a:xfrm>
        </p:spPr>
        <p:txBody>
          <a:bodyPr vert="eaVert"/>
          <a:lstStyle/>
          <a:p>
            <a:r>
              <a:rPr lang="de-DE" smtClean="0"/>
              <a:t>Mastertitelformat bearbeiten</a:t>
            </a:r>
            <a:endParaRPr lang="de-DE"/>
          </a:p>
        </p:txBody>
      </p:sp>
      <p:sp>
        <p:nvSpPr>
          <p:cNvPr id="3" name="Vertikaler Textplatzhalter 2"/>
          <p:cNvSpPr>
            <a:spLocks noGrp="1"/>
          </p:cNvSpPr>
          <p:nvPr>
            <p:ph type="body" orient="vert" idx="1"/>
          </p:nvPr>
        </p:nvSpPr>
        <p:spPr>
          <a:xfrm>
            <a:off x="495300" y="274641"/>
            <a:ext cx="6521450" cy="5851525"/>
          </a:xfrm>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495300" y="6356353"/>
            <a:ext cx="2311400" cy="365125"/>
          </a:xfrm>
          <a:prstGeom prst="rect">
            <a:avLst/>
          </a:prstGeom>
        </p:spPr>
        <p:txBody>
          <a:bodyPr/>
          <a:lstStyle/>
          <a:p>
            <a:fld id="{D9A7658F-CD52-B047-8D5D-A3A54349EE3E}" type="datetimeFigureOut">
              <a:rPr lang="de-DE" smtClean="0">
                <a:solidFill>
                  <a:prstClr val="black">
                    <a:tint val="75000"/>
                  </a:prstClr>
                </a:solidFill>
                <a:latin typeface="Calibri"/>
              </a:rPr>
              <a:pPr/>
              <a:t>12.01.17</a:t>
            </a:fld>
            <a:endParaRPr lang="de-DE">
              <a:solidFill>
                <a:prstClr val="black">
                  <a:tint val="75000"/>
                </a:prstClr>
              </a:solidFill>
              <a:latin typeface="Calibri"/>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latin typeface="Calibri"/>
            </a:endParaRPr>
          </a:p>
        </p:txBody>
      </p:sp>
      <p:sp>
        <p:nvSpPr>
          <p:cNvPr id="6" name="Foliennummernplatzhalter 5"/>
          <p:cNvSpPr>
            <a:spLocks noGrp="1"/>
          </p:cNvSpPr>
          <p:nvPr>
            <p:ph type="sldNum" sz="quarter" idx="12"/>
          </p:nvPr>
        </p:nvSpPr>
        <p:spPr/>
        <p:txBody>
          <a:bodyPr/>
          <a:lstStyle/>
          <a:p>
            <a:fld id="{61E2E9DB-5B62-6444-8D62-D9FD54918920}" type="slidenum">
              <a:rPr lang="de-DE" smtClean="0">
                <a:solidFill>
                  <a:prstClr val="black">
                    <a:tint val="75000"/>
                  </a:prstClr>
                </a:solidFill>
                <a:latin typeface="Calibri"/>
              </a:rPr>
              <a:pPr/>
              <a:t>‹Nr.›</a:t>
            </a:fld>
            <a:endParaRPr lang="de-DE">
              <a:solidFill>
                <a:prstClr val="black">
                  <a:tint val="75000"/>
                </a:prstClr>
              </a:solidFill>
              <a:latin typeface="Calibri"/>
            </a:endParaRPr>
          </a:p>
        </p:txBody>
      </p:sp>
    </p:spTree>
    <p:extLst>
      <p:ext uri="{BB962C8B-B14F-4D97-AF65-F5344CB8AC3E}">
        <p14:creationId xmlns:p14="http://schemas.microsoft.com/office/powerpoint/2010/main" val="29758471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742950" y="2130426"/>
            <a:ext cx="8420100" cy="1470025"/>
          </a:xfrm>
        </p:spPr>
        <p:txBody>
          <a:bodyPr/>
          <a:lstStyle/>
          <a:p>
            <a:r>
              <a:rPr lang="de-DE" smtClean="0"/>
              <a:t>Mastertitelformat bearbeiten</a:t>
            </a:r>
            <a:endParaRPr lang="de-DE"/>
          </a:p>
        </p:txBody>
      </p:sp>
      <p:sp>
        <p:nvSpPr>
          <p:cNvPr id="3" name="Untertitel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Master-Untertitelformat bearbeiten</a:t>
            </a:r>
            <a:endParaRPr lang="de-DE"/>
          </a:p>
        </p:txBody>
      </p:sp>
      <p:sp>
        <p:nvSpPr>
          <p:cNvPr id="4" name="Datumsplatzhalter 3"/>
          <p:cNvSpPr>
            <a:spLocks noGrp="1"/>
          </p:cNvSpPr>
          <p:nvPr>
            <p:ph type="dt" sz="half" idx="10"/>
          </p:nvPr>
        </p:nvSpPr>
        <p:spPr/>
        <p:txBody>
          <a:bodyPr/>
          <a:lstStyle/>
          <a:p>
            <a:fld id="{25DD7ED4-E009-0F4E-98DC-DCE8C88D475C}" type="datetimeFigureOut">
              <a:rPr lang="de-DE" smtClean="0">
                <a:solidFill>
                  <a:prstClr val="black">
                    <a:tint val="75000"/>
                  </a:prstClr>
                </a:solidFill>
                <a:latin typeface="Calibri"/>
              </a:rPr>
              <a:pPr/>
              <a:t>12.01.17</a:t>
            </a:fld>
            <a:endParaRPr lang="de-DE">
              <a:solidFill>
                <a:prstClr val="black">
                  <a:tint val="75000"/>
                </a:prstClr>
              </a:solidFill>
              <a:latin typeface="Calibri"/>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latin typeface="Calibri"/>
            </a:endParaRPr>
          </a:p>
        </p:txBody>
      </p:sp>
      <p:sp>
        <p:nvSpPr>
          <p:cNvPr id="6" name="Foliennummernplatzhalter 5"/>
          <p:cNvSpPr>
            <a:spLocks noGrp="1"/>
          </p:cNvSpPr>
          <p:nvPr>
            <p:ph type="sldNum" sz="quarter" idx="12"/>
          </p:nvPr>
        </p:nvSpPr>
        <p:spPr/>
        <p:txBody>
          <a:bodyPr/>
          <a:lstStyle/>
          <a:p>
            <a:fld id="{62824A7E-E373-4E45-9048-86A688B40A01}" type="slidenum">
              <a:rPr lang="de-DE" smtClean="0">
                <a:solidFill>
                  <a:prstClr val="black">
                    <a:tint val="75000"/>
                  </a:prstClr>
                </a:solidFill>
                <a:latin typeface="Calibri"/>
              </a:rPr>
              <a:pPr/>
              <a:t>‹Nr.›</a:t>
            </a:fld>
            <a:endParaRPr lang="de-DE">
              <a:solidFill>
                <a:prstClr val="black">
                  <a:tint val="75000"/>
                </a:prstClr>
              </a:solidFill>
              <a:latin typeface="Calibri"/>
            </a:endParaRPr>
          </a:p>
        </p:txBody>
      </p:sp>
    </p:spTree>
    <p:extLst>
      <p:ext uri="{BB962C8B-B14F-4D97-AF65-F5344CB8AC3E}">
        <p14:creationId xmlns:p14="http://schemas.microsoft.com/office/powerpoint/2010/main" val="37060295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Inhaltsplatzhalter 2"/>
          <p:cNvSpPr>
            <a:spLocks noGrp="1"/>
          </p:cNvSpPr>
          <p:nvPr>
            <p:ph idx="1"/>
          </p:nvPr>
        </p:nvSpPr>
        <p:spPr/>
        <p:txBody>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ußzeilenplatzhalter 4"/>
          <p:cNvSpPr>
            <a:spLocks noGrp="1"/>
          </p:cNvSpPr>
          <p:nvPr>
            <p:ph type="ftr" sz="quarter" idx="11"/>
          </p:nvPr>
        </p:nvSpPr>
        <p:spPr/>
        <p:txBody>
          <a:bodyPr/>
          <a:lstStyle/>
          <a:p>
            <a:endParaRPr lang="de-DE">
              <a:solidFill>
                <a:prstClr val="black">
                  <a:tint val="75000"/>
                </a:prstClr>
              </a:solidFill>
              <a:latin typeface="Calibri"/>
            </a:endParaRPr>
          </a:p>
        </p:txBody>
      </p:sp>
      <p:sp>
        <p:nvSpPr>
          <p:cNvPr id="6" name="Foliennummernplatzhalter 5"/>
          <p:cNvSpPr>
            <a:spLocks noGrp="1"/>
          </p:cNvSpPr>
          <p:nvPr>
            <p:ph type="sldNum" sz="quarter" idx="12"/>
          </p:nvPr>
        </p:nvSpPr>
        <p:spPr/>
        <p:txBody>
          <a:bodyPr/>
          <a:lstStyle/>
          <a:p>
            <a:fld id="{62824A7E-E373-4E45-9048-86A688B40A01}" type="slidenum">
              <a:rPr lang="de-DE" smtClean="0">
                <a:solidFill>
                  <a:prstClr val="black">
                    <a:tint val="75000"/>
                  </a:prstClr>
                </a:solidFill>
                <a:latin typeface="Calibri"/>
              </a:rPr>
              <a:pPr/>
              <a:t>‹Nr.›</a:t>
            </a:fld>
            <a:endParaRPr lang="de-DE">
              <a:solidFill>
                <a:prstClr val="black">
                  <a:tint val="75000"/>
                </a:prstClr>
              </a:solidFill>
              <a:latin typeface="Calibri"/>
            </a:endParaRPr>
          </a:p>
        </p:txBody>
      </p:sp>
    </p:spTree>
    <p:extLst>
      <p:ext uri="{BB962C8B-B14F-4D97-AF65-F5344CB8AC3E}">
        <p14:creationId xmlns:p14="http://schemas.microsoft.com/office/powerpoint/2010/main" val="28238519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82506" y="4406901"/>
            <a:ext cx="8420100" cy="1362075"/>
          </a:xfrm>
        </p:spPr>
        <p:txBody>
          <a:bodyPr anchor="t"/>
          <a:lstStyle>
            <a:lvl1pPr algn="l">
              <a:defRPr sz="4000" b="1" cap="all"/>
            </a:lvl1pPr>
          </a:lstStyle>
          <a:p>
            <a:r>
              <a:rPr lang="de-DE" smtClean="0"/>
              <a:t>Mastertitelformat bearbeiten</a:t>
            </a:r>
            <a:endParaRPr lang="de-DE"/>
          </a:p>
        </p:txBody>
      </p:sp>
      <p:sp>
        <p:nvSpPr>
          <p:cNvPr id="3" name="Textplatzhalt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Mastertextformat bearbeiten</a:t>
            </a:r>
          </a:p>
        </p:txBody>
      </p:sp>
      <p:sp>
        <p:nvSpPr>
          <p:cNvPr id="4" name="Datumsplatzhalter 3"/>
          <p:cNvSpPr>
            <a:spLocks noGrp="1"/>
          </p:cNvSpPr>
          <p:nvPr>
            <p:ph type="dt" sz="half" idx="10"/>
          </p:nvPr>
        </p:nvSpPr>
        <p:spPr/>
        <p:txBody>
          <a:bodyPr/>
          <a:lstStyle/>
          <a:p>
            <a:fld id="{25DD7ED4-E009-0F4E-98DC-DCE8C88D475C}" type="datetimeFigureOut">
              <a:rPr lang="de-DE" smtClean="0">
                <a:solidFill>
                  <a:prstClr val="black">
                    <a:tint val="75000"/>
                  </a:prstClr>
                </a:solidFill>
                <a:latin typeface="Calibri"/>
              </a:rPr>
              <a:pPr/>
              <a:t>12.01.17</a:t>
            </a:fld>
            <a:endParaRPr lang="de-DE">
              <a:solidFill>
                <a:prstClr val="black">
                  <a:tint val="75000"/>
                </a:prstClr>
              </a:solidFill>
              <a:latin typeface="Calibri"/>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latin typeface="Calibri"/>
            </a:endParaRPr>
          </a:p>
        </p:txBody>
      </p:sp>
      <p:sp>
        <p:nvSpPr>
          <p:cNvPr id="6" name="Foliennummernplatzhalter 5"/>
          <p:cNvSpPr>
            <a:spLocks noGrp="1"/>
          </p:cNvSpPr>
          <p:nvPr>
            <p:ph type="sldNum" sz="quarter" idx="12"/>
          </p:nvPr>
        </p:nvSpPr>
        <p:spPr/>
        <p:txBody>
          <a:bodyPr/>
          <a:lstStyle/>
          <a:p>
            <a:fld id="{62824A7E-E373-4E45-9048-86A688B40A01}" type="slidenum">
              <a:rPr lang="de-DE" smtClean="0">
                <a:solidFill>
                  <a:prstClr val="black">
                    <a:tint val="75000"/>
                  </a:prstClr>
                </a:solidFill>
                <a:latin typeface="Calibri"/>
              </a:rPr>
              <a:pPr/>
              <a:t>‹Nr.›</a:t>
            </a:fld>
            <a:endParaRPr lang="de-DE">
              <a:solidFill>
                <a:prstClr val="black">
                  <a:tint val="75000"/>
                </a:prstClr>
              </a:solidFill>
              <a:latin typeface="Calibri"/>
            </a:endParaRPr>
          </a:p>
        </p:txBody>
      </p:sp>
    </p:spTree>
    <p:extLst>
      <p:ext uri="{BB962C8B-B14F-4D97-AF65-F5344CB8AC3E}">
        <p14:creationId xmlns:p14="http://schemas.microsoft.com/office/powerpoint/2010/main" val="285699098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Inhaltsplatzhalter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25DD7ED4-E009-0F4E-98DC-DCE8C88D475C}" type="datetimeFigureOut">
              <a:rPr lang="de-DE" smtClean="0">
                <a:solidFill>
                  <a:prstClr val="black">
                    <a:tint val="75000"/>
                  </a:prstClr>
                </a:solidFill>
                <a:latin typeface="Calibri"/>
              </a:rPr>
              <a:pPr/>
              <a:t>12.01.17</a:t>
            </a:fld>
            <a:endParaRPr lang="de-DE">
              <a:solidFill>
                <a:prstClr val="black">
                  <a:tint val="75000"/>
                </a:prstClr>
              </a:solidFill>
              <a:latin typeface="Calibri"/>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latin typeface="Calibri"/>
            </a:endParaRPr>
          </a:p>
        </p:txBody>
      </p:sp>
      <p:sp>
        <p:nvSpPr>
          <p:cNvPr id="7" name="Foliennummernplatzhalter 6"/>
          <p:cNvSpPr>
            <a:spLocks noGrp="1"/>
          </p:cNvSpPr>
          <p:nvPr>
            <p:ph type="sldNum" sz="quarter" idx="12"/>
          </p:nvPr>
        </p:nvSpPr>
        <p:spPr/>
        <p:txBody>
          <a:bodyPr/>
          <a:lstStyle/>
          <a:p>
            <a:fld id="{62824A7E-E373-4E45-9048-86A688B40A01}" type="slidenum">
              <a:rPr lang="de-DE" smtClean="0">
                <a:solidFill>
                  <a:prstClr val="black">
                    <a:tint val="75000"/>
                  </a:prstClr>
                </a:solidFill>
                <a:latin typeface="Calibri"/>
              </a:rPr>
              <a:pPr/>
              <a:t>‹Nr.›</a:t>
            </a:fld>
            <a:endParaRPr lang="de-DE">
              <a:solidFill>
                <a:prstClr val="black">
                  <a:tint val="75000"/>
                </a:prstClr>
              </a:solidFill>
              <a:latin typeface="Calibri"/>
            </a:endParaRPr>
          </a:p>
        </p:txBody>
      </p:sp>
    </p:spTree>
    <p:extLst>
      <p:ext uri="{BB962C8B-B14F-4D97-AF65-F5344CB8AC3E}">
        <p14:creationId xmlns:p14="http://schemas.microsoft.com/office/powerpoint/2010/main" val="22252037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Mastertitelformat bearbeiten</a:t>
            </a:r>
            <a:endParaRPr lang="de-DE"/>
          </a:p>
        </p:txBody>
      </p:sp>
      <p:sp>
        <p:nvSpPr>
          <p:cNvPr id="3" name="Textplatzhalt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4" name="Inhaltsplatzhalt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6" name="Inhaltsplatzhalt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25DD7ED4-E009-0F4E-98DC-DCE8C88D475C}" type="datetimeFigureOut">
              <a:rPr lang="de-DE" smtClean="0">
                <a:solidFill>
                  <a:prstClr val="black">
                    <a:tint val="75000"/>
                  </a:prstClr>
                </a:solidFill>
                <a:latin typeface="Calibri"/>
              </a:rPr>
              <a:pPr/>
              <a:t>12.01.17</a:t>
            </a:fld>
            <a:endParaRPr lang="de-DE">
              <a:solidFill>
                <a:prstClr val="black">
                  <a:tint val="75000"/>
                </a:prstClr>
              </a:solidFill>
              <a:latin typeface="Calibri"/>
            </a:endParaRPr>
          </a:p>
        </p:txBody>
      </p:sp>
      <p:sp>
        <p:nvSpPr>
          <p:cNvPr id="8" name="Fußzeilenplatzhalter 7"/>
          <p:cNvSpPr>
            <a:spLocks noGrp="1"/>
          </p:cNvSpPr>
          <p:nvPr>
            <p:ph type="ftr" sz="quarter" idx="11"/>
          </p:nvPr>
        </p:nvSpPr>
        <p:spPr/>
        <p:txBody>
          <a:bodyPr/>
          <a:lstStyle/>
          <a:p>
            <a:endParaRPr lang="de-DE">
              <a:solidFill>
                <a:prstClr val="black">
                  <a:tint val="75000"/>
                </a:prstClr>
              </a:solidFill>
              <a:latin typeface="Calibri"/>
            </a:endParaRPr>
          </a:p>
        </p:txBody>
      </p:sp>
      <p:sp>
        <p:nvSpPr>
          <p:cNvPr id="9" name="Foliennummernplatzhalter 8"/>
          <p:cNvSpPr>
            <a:spLocks noGrp="1"/>
          </p:cNvSpPr>
          <p:nvPr>
            <p:ph type="sldNum" sz="quarter" idx="12"/>
          </p:nvPr>
        </p:nvSpPr>
        <p:spPr/>
        <p:txBody>
          <a:bodyPr/>
          <a:lstStyle/>
          <a:p>
            <a:fld id="{62824A7E-E373-4E45-9048-86A688B40A01}" type="slidenum">
              <a:rPr lang="de-DE" smtClean="0">
                <a:solidFill>
                  <a:prstClr val="black">
                    <a:tint val="75000"/>
                  </a:prstClr>
                </a:solidFill>
                <a:latin typeface="Calibri"/>
              </a:rPr>
              <a:pPr/>
              <a:t>‹Nr.›</a:t>
            </a:fld>
            <a:endParaRPr lang="de-DE">
              <a:solidFill>
                <a:prstClr val="black">
                  <a:tint val="75000"/>
                </a:prstClr>
              </a:solidFill>
              <a:latin typeface="Calibri"/>
            </a:endParaRPr>
          </a:p>
        </p:txBody>
      </p:sp>
    </p:spTree>
    <p:extLst>
      <p:ext uri="{BB962C8B-B14F-4D97-AF65-F5344CB8AC3E}">
        <p14:creationId xmlns:p14="http://schemas.microsoft.com/office/powerpoint/2010/main" val="260416044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Datumsplatzhalter 2"/>
          <p:cNvSpPr>
            <a:spLocks noGrp="1"/>
          </p:cNvSpPr>
          <p:nvPr>
            <p:ph type="dt" sz="half" idx="10"/>
          </p:nvPr>
        </p:nvSpPr>
        <p:spPr/>
        <p:txBody>
          <a:bodyPr/>
          <a:lstStyle/>
          <a:p>
            <a:fld id="{25DD7ED4-E009-0F4E-98DC-DCE8C88D475C}" type="datetimeFigureOut">
              <a:rPr lang="de-DE" smtClean="0">
                <a:solidFill>
                  <a:prstClr val="black">
                    <a:tint val="75000"/>
                  </a:prstClr>
                </a:solidFill>
                <a:latin typeface="Calibri"/>
              </a:rPr>
              <a:pPr/>
              <a:t>12.01.17</a:t>
            </a:fld>
            <a:endParaRPr lang="de-DE">
              <a:solidFill>
                <a:prstClr val="black">
                  <a:tint val="75000"/>
                </a:prstClr>
              </a:solidFill>
              <a:latin typeface="Calibri"/>
            </a:endParaRPr>
          </a:p>
        </p:txBody>
      </p:sp>
      <p:sp>
        <p:nvSpPr>
          <p:cNvPr id="4" name="Fußzeilenplatzhalter 3"/>
          <p:cNvSpPr>
            <a:spLocks noGrp="1"/>
          </p:cNvSpPr>
          <p:nvPr>
            <p:ph type="ftr" sz="quarter" idx="11"/>
          </p:nvPr>
        </p:nvSpPr>
        <p:spPr/>
        <p:txBody>
          <a:bodyPr/>
          <a:lstStyle/>
          <a:p>
            <a:endParaRPr lang="de-DE">
              <a:solidFill>
                <a:prstClr val="black">
                  <a:tint val="75000"/>
                </a:prstClr>
              </a:solidFill>
              <a:latin typeface="Calibri"/>
            </a:endParaRPr>
          </a:p>
        </p:txBody>
      </p:sp>
      <p:sp>
        <p:nvSpPr>
          <p:cNvPr id="5" name="Foliennummernplatzhalter 4"/>
          <p:cNvSpPr>
            <a:spLocks noGrp="1"/>
          </p:cNvSpPr>
          <p:nvPr>
            <p:ph type="sldNum" sz="quarter" idx="12"/>
          </p:nvPr>
        </p:nvSpPr>
        <p:spPr/>
        <p:txBody>
          <a:bodyPr/>
          <a:lstStyle/>
          <a:p>
            <a:fld id="{62824A7E-E373-4E45-9048-86A688B40A01}" type="slidenum">
              <a:rPr lang="de-DE" smtClean="0">
                <a:solidFill>
                  <a:prstClr val="black">
                    <a:tint val="75000"/>
                  </a:prstClr>
                </a:solidFill>
                <a:latin typeface="Calibri"/>
              </a:rPr>
              <a:pPr/>
              <a:t>‹Nr.›</a:t>
            </a:fld>
            <a:endParaRPr lang="de-DE">
              <a:solidFill>
                <a:prstClr val="black">
                  <a:tint val="75000"/>
                </a:prstClr>
              </a:solidFill>
              <a:latin typeface="Calibri"/>
            </a:endParaRPr>
          </a:p>
        </p:txBody>
      </p:sp>
    </p:spTree>
    <p:extLst>
      <p:ext uri="{BB962C8B-B14F-4D97-AF65-F5344CB8AC3E}">
        <p14:creationId xmlns:p14="http://schemas.microsoft.com/office/powerpoint/2010/main" val="296222079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25DD7ED4-E009-0F4E-98DC-DCE8C88D475C}" type="datetimeFigureOut">
              <a:rPr lang="de-DE" smtClean="0">
                <a:solidFill>
                  <a:prstClr val="black">
                    <a:tint val="75000"/>
                  </a:prstClr>
                </a:solidFill>
                <a:latin typeface="Calibri"/>
              </a:rPr>
              <a:pPr/>
              <a:t>12.01.17</a:t>
            </a:fld>
            <a:endParaRPr lang="de-DE">
              <a:solidFill>
                <a:prstClr val="black">
                  <a:tint val="75000"/>
                </a:prstClr>
              </a:solidFill>
              <a:latin typeface="Calibri"/>
            </a:endParaRPr>
          </a:p>
        </p:txBody>
      </p:sp>
      <p:sp>
        <p:nvSpPr>
          <p:cNvPr id="3" name="Fußzeilenplatzhalter 2"/>
          <p:cNvSpPr>
            <a:spLocks noGrp="1"/>
          </p:cNvSpPr>
          <p:nvPr>
            <p:ph type="ftr" sz="quarter" idx="11"/>
          </p:nvPr>
        </p:nvSpPr>
        <p:spPr/>
        <p:txBody>
          <a:bodyPr/>
          <a:lstStyle/>
          <a:p>
            <a:endParaRPr lang="de-DE">
              <a:solidFill>
                <a:prstClr val="black">
                  <a:tint val="75000"/>
                </a:prstClr>
              </a:solidFill>
              <a:latin typeface="Calibri"/>
            </a:endParaRPr>
          </a:p>
        </p:txBody>
      </p:sp>
      <p:sp>
        <p:nvSpPr>
          <p:cNvPr id="4" name="Foliennummernplatzhalter 3"/>
          <p:cNvSpPr>
            <a:spLocks noGrp="1"/>
          </p:cNvSpPr>
          <p:nvPr>
            <p:ph type="sldNum" sz="quarter" idx="12"/>
          </p:nvPr>
        </p:nvSpPr>
        <p:spPr/>
        <p:txBody>
          <a:bodyPr/>
          <a:lstStyle/>
          <a:p>
            <a:fld id="{62824A7E-E373-4E45-9048-86A688B40A01}" type="slidenum">
              <a:rPr lang="de-DE" smtClean="0">
                <a:solidFill>
                  <a:prstClr val="black">
                    <a:tint val="75000"/>
                  </a:prstClr>
                </a:solidFill>
                <a:latin typeface="Calibri"/>
              </a:rPr>
              <a:pPr/>
              <a:t>‹Nr.›</a:t>
            </a:fld>
            <a:endParaRPr lang="de-DE">
              <a:solidFill>
                <a:prstClr val="black">
                  <a:tint val="75000"/>
                </a:prstClr>
              </a:solidFill>
              <a:latin typeface="Calibri"/>
            </a:endParaRPr>
          </a:p>
        </p:txBody>
      </p:sp>
    </p:spTree>
    <p:extLst>
      <p:ext uri="{BB962C8B-B14F-4D97-AF65-F5344CB8AC3E}">
        <p14:creationId xmlns:p14="http://schemas.microsoft.com/office/powerpoint/2010/main" val="3704006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und zwei Inhalte">
    <p:spTree>
      <p:nvGrpSpPr>
        <p:cNvPr id="1" name=""/>
        <p:cNvGrpSpPr/>
        <p:nvPr/>
      </p:nvGrpSpPr>
      <p:grpSpPr>
        <a:xfrm>
          <a:off x="0" y="0"/>
          <a:ext cx="0" cy="0"/>
          <a:chOff x="0" y="0"/>
          <a:chExt cx="0" cy="0"/>
        </a:xfrm>
      </p:grpSpPr>
      <p:sp>
        <p:nvSpPr>
          <p:cNvPr id="8" name="Titelplatzhalter 5"/>
          <p:cNvSpPr>
            <a:spLocks noGrp="1"/>
          </p:cNvSpPr>
          <p:nvPr>
            <p:ph type="title" hasCustomPrompt="1"/>
          </p:nvPr>
        </p:nvSpPr>
        <p:spPr>
          <a:xfrm>
            <a:off x="1281114" y="222696"/>
            <a:ext cx="6408000" cy="860400"/>
          </a:xfrm>
          <a:prstGeom prst="rect">
            <a:avLst/>
          </a:prstGeom>
        </p:spPr>
        <p:txBody>
          <a:bodyPr vert="horz" lIns="91440" tIns="45720" rIns="91440" bIns="45720" rtlCol="0" anchor="t">
            <a:normAutofit/>
          </a:bodyPr>
          <a:lstStyle>
            <a:lvl1pPr>
              <a:defRPr sz="2800" b="1"/>
            </a:lvl1pPr>
          </a:lstStyle>
          <a:p>
            <a:r>
              <a:rPr lang="de-DE" dirty="0" smtClean="0"/>
              <a:t>Titel durch Klicken bearbeiten</a:t>
            </a:r>
            <a:endParaRPr lang="de-DE" dirty="0"/>
          </a:p>
        </p:txBody>
      </p:sp>
      <p:sp>
        <p:nvSpPr>
          <p:cNvPr id="7" name="Inhaltsplatzhalter 2"/>
          <p:cNvSpPr>
            <a:spLocks noGrp="1"/>
          </p:cNvSpPr>
          <p:nvPr>
            <p:ph idx="11" hasCustomPrompt="1"/>
          </p:nvPr>
        </p:nvSpPr>
        <p:spPr>
          <a:xfrm>
            <a:off x="1281114" y="1340770"/>
            <a:ext cx="3959999" cy="4525963"/>
          </a:xfrm>
          <a:prstGeom prst="rect">
            <a:avLst/>
          </a:prstGeom>
        </p:spPr>
        <p:txBody>
          <a:bodyPr/>
          <a:lstStyle>
            <a:lvl1pPr marL="358775" indent="-358775">
              <a:lnSpc>
                <a:spcPct val="100000"/>
              </a:lnSpc>
              <a:spcAft>
                <a:spcPts val="1200"/>
              </a:spcAft>
              <a:buClr>
                <a:srgbClr val="C00000"/>
              </a:buClr>
              <a:buSzPct val="100000"/>
              <a:buFont typeface="Lucida Sans" pitchFamily="34" charset="0"/>
              <a:buChar char="•"/>
              <a:tabLst>
                <a:tab pos="358775" algn="l"/>
              </a:tabLst>
              <a:defRPr sz="2400"/>
            </a:lvl1pPr>
            <a:lvl2pPr marL="648000" indent="-288000">
              <a:lnSpc>
                <a:spcPct val="100000"/>
              </a:lnSpc>
              <a:spcAft>
                <a:spcPts val="600"/>
              </a:spcAft>
              <a:buClr>
                <a:srgbClr val="C5005A"/>
              </a:buClr>
              <a:buSzPct val="100000"/>
              <a:buFont typeface="Arial" pitchFamily="34" charset="0"/>
              <a:buChar char="–"/>
              <a:tabLst/>
              <a:defRPr sz="2000">
                <a:latin typeface="+mn-lt"/>
              </a:defRPr>
            </a:lvl2pPr>
            <a:lvl3pPr marL="625475" indent="179388">
              <a:tabLst/>
              <a:defRPr sz="1800">
                <a:latin typeface="+mn-lt"/>
              </a:defRPr>
            </a:lvl3pPr>
            <a:lvl4pPr marL="984250" indent="-180975">
              <a:buFont typeface="Lucida Sans" pitchFamily="34" charset="0"/>
              <a:buChar char="–"/>
              <a:defRPr lang="de-DE" sz="1800" i="0" dirty="0" smtClean="0">
                <a:solidFill>
                  <a:schemeClr val="tx1"/>
                </a:solidFill>
                <a:latin typeface="+mn-lt"/>
                <a:cs typeface="Arial" pitchFamily="34" charset="0"/>
              </a:defRPr>
            </a:lvl4pPr>
            <a:lvl5pPr marL="1165225" indent="-180975">
              <a:buClr>
                <a:srgbClr val="C5005A"/>
              </a:buClr>
              <a:buFont typeface="Lucida Sans" pitchFamily="34" charset="0"/>
              <a:buChar char="–"/>
              <a:defRPr sz="1800">
                <a:latin typeface="+mn-lt"/>
              </a:defRPr>
            </a:lvl5pPr>
          </a:lstStyle>
          <a:p>
            <a:pPr lvl="0"/>
            <a:r>
              <a:rPr lang="de-DE" dirty="0" smtClean="0"/>
              <a:t>Erste Ebene</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p>
        </p:txBody>
      </p:sp>
      <p:sp>
        <p:nvSpPr>
          <p:cNvPr id="11" name="Inhaltsplatzhalter 2"/>
          <p:cNvSpPr>
            <a:spLocks noGrp="1"/>
          </p:cNvSpPr>
          <p:nvPr>
            <p:ph idx="12" hasCustomPrompt="1"/>
          </p:nvPr>
        </p:nvSpPr>
        <p:spPr>
          <a:xfrm>
            <a:off x="5457057" y="1340770"/>
            <a:ext cx="3959999" cy="4525963"/>
          </a:xfrm>
          <a:prstGeom prst="rect">
            <a:avLst/>
          </a:prstGeom>
        </p:spPr>
        <p:txBody>
          <a:bodyPr/>
          <a:lstStyle>
            <a:lvl1pPr marL="358775" indent="-358775">
              <a:lnSpc>
                <a:spcPct val="100000"/>
              </a:lnSpc>
              <a:spcAft>
                <a:spcPts val="1200"/>
              </a:spcAft>
              <a:buClr>
                <a:srgbClr val="C00000"/>
              </a:buClr>
              <a:buSzPct val="100000"/>
              <a:buFont typeface="Lucida Sans" pitchFamily="34" charset="0"/>
              <a:buChar char="•"/>
              <a:tabLst>
                <a:tab pos="358775" algn="l"/>
              </a:tabLst>
              <a:defRPr sz="2400"/>
            </a:lvl1pPr>
            <a:lvl2pPr marL="648000" indent="-288000">
              <a:lnSpc>
                <a:spcPct val="100000"/>
              </a:lnSpc>
              <a:spcAft>
                <a:spcPts val="600"/>
              </a:spcAft>
              <a:buClr>
                <a:srgbClr val="C5005A"/>
              </a:buClr>
              <a:buSzPct val="100000"/>
              <a:buFont typeface="Arial" pitchFamily="34" charset="0"/>
              <a:buChar char="–"/>
              <a:tabLst/>
              <a:defRPr sz="2000">
                <a:latin typeface="+mn-lt"/>
              </a:defRPr>
            </a:lvl2pPr>
            <a:lvl3pPr marL="625475" indent="179388">
              <a:tabLst/>
              <a:defRPr sz="1800">
                <a:latin typeface="+mn-lt"/>
              </a:defRPr>
            </a:lvl3pPr>
            <a:lvl4pPr marL="984250" indent="-180975">
              <a:buFont typeface="Lucida Sans" pitchFamily="34" charset="0"/>
              <a:buChar char="–"/>
              <a:defRPr lang="de-DE" sz="1800" i="0" dirty="0" smtClean="0">
                <a:solidFill>
                  <a:schemeClr val="tx1"/>
                </a:solidFill>
                <a:latin typeface="+mn-lt"/>
                <a:cs typeface="Arial" pitchFamily="34" charset="0"/>
              </a:defRPr>
            </a:lvl4pPr>
            <a:lvl5pPr marL="1165225" indent="-180975">
              <a:buClr>
                <a:srgbClr val="C5005A"/>
              </a:buClr>
              <a:buFont typeface="Lucida Sans" pitchFamily="34" charset="0"/>
              <a:buChar char="–"/>
              <a:defRPr sz="1800">
                <a:latin typeface="+mn-lt"/>
              </a:defRPr>
            </a:lvl5pPr>
          </a:lstStyle>
          <a:p>
            <a:pPr lvl="0"/>
            <a:r>
              <a:rPr lang="de-DE" dirty="0" smtClean="0"/>
              <a:t>Erste Ebene</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p>
        </p:txBody>
      </p:sp>
      <p:sp>
        <p:nvSpPr>
          <p:cNvPr id="6" name="Rechteck 5"/>
          <p:cNvSpPr/>
          <p:nvPr userDrawn="1"/>
        </p:nvSpPr>
        <p:spPr bwMode="auto">
          <a:xfrm>
            <a:off x="7833322" y="188643"/>
            <a:ext cx="1582143" cy="576063"/>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chemeClr val="tx1"/>
              </a:solidFill>
              <a:effectLst/>
              <a:latin typeface="Lucida Sans" pitchFamily="34" charset="0"/>
            </a:endParaRPr>
          </a:p>
        </p:txBody>
      </p:sp>
      <p:sp>
        <p:nvSpPr>
          <p:cNvPr id="10" name="Foliennummernplatzhalter 5"/>
          <p:cNvSpPr>
            <a:spLocks noGrp="1"/>
          </p:cNvSpPr>
          <p:nvPr>
            <p:ph type="sldNum" sz="quarter" idx="4"/>
          </p:nvPr>
        </p:nvSpPr>
        <p:spPr>
          <a:xfrm>
            <a:off x="9449938" y="6553245"/>
            <a:ext cx="448170" cy="183363"/>
          </a:xfrm>
          <a:prstGeom prst="rect">
            <a:avLst/>
          </a:prstGeom>
        </p:spPr>
        <p:txBody>
          <a:bodyPr/>
          <a:lstStyle>
            <a:lvl1pPr algn="l">
              <a:defRPr sz="900"/>
            </a:lvl1pPr>
          </a:lstStyle>
          <a:p>
            <a:fld id="{E2CB72F8-9B87-44F4-84C4-665517EADDE7}" type="slidenum">
              <a:rPr lang="de-DE" smtClean="0"/>
              <a:pPr/>
              <a:t>‹Nr.›</a:t>
            </a:fld>
            <a:endParaRPr lang="de-DE" dirty="0"/>
          </a:p>
        </p:txBody>
      </p:sp>
    </p:spTree>
  </p:cSld>
  <p:clrMapOvr>
    <a:masterClrMapping/>
  </p:clrMapOvr>
  <p:timing>
    <p:tnLst>
      <p:par>
        <p:cTn xmlns:p14="http://schemas.microsoft.com/office/powerpoint/2010/mai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95300" y="273050"/>
            <a:ext cx="3259006" cy="1162050"/>
          </a:xfrm>
        </p:spPr>
        <p:txBody>
          <a:bodyPr anchor="b"/>
          <a:lstStyle>
            <a:lvl1pPr algn="l">
              <a:defRPr sz="2000" b="1"/>
            </a:lvl1pPr>
          </a:lstStyle>
          <a:p>
            <a:r>
              <a:rPr lang="de-DE" smtClean="0"/>
              <a:t>Mastertitelformat bearbeiten</a:t>
            </a:r>
            <a:endParaRPr lang="de-DE"/>
          </a:p>
        </p:txBody>
      </p:sp>
      <p:sp>
        <p:nvSpPr>
          <p:cNvPr id="3" name="Inhaltsplatzhalt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Datumsplatzhalter 4"/>
          <p:cNvSpPr>
            <a:spLocks noGrp="1"/>
          </p:cNvSpPr>
          <p:nvPr>
            <p:ph type="dt" sz="half" idx="10"/>
          </p:nvPr>
        </p:nvSpPr>
        <p:spPr/>
        <p:txBody>
          <a:bodyPr/>
          <a:lstStyle/>
          <a:p>
            <a:fld id="{25DD7ED4-E009-0F4E-98DC-DCE8C88D475C}" type="datetimeFigureOut">
              <a:rPr lang="de-DE" smtClean="0">
                <a:solidFill>
                  <a:prstClr val="black">
                    <a:tint val="75000"/>
                  </a:prstClr>
                </a:solidFill>
                <a:latin typeface="Calibri"/>
              </a:rPr>
              <a:pPr/>
              <a:t>12.01.17</a:t>
            </a:fld>
            <a:endParaRPr lang="de-DE">
              <a:solidFill>
                <a:prstClr val="black">
                  <a:tint val="75000"/>
                </a:prstClr>
              </a:solidFill>
              <a:latin typeface="Calibri"/>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latin typeface="Calibri"/>
            </a:endParaRPr>
          </a:p>
        </p:txBody>
      </p:sp>
      <p:sp>
        <p:nvSpPr>
          <p:cNvPr id="7" name="Foliennummernplatzhalter 6"/>
          <p:cNvSpPr>
            <a:spLocks noGrp="1"/>
          </p:cNvSpPr>
          <p:nvPr>
            <p:ph type="sldNum" sz="quarter" idx="12"/>
          </p:nvPr>
        </p:nvSpPr>
        <p:spPr/>
        <p:txBody>
          <a:bodyPr/>
          <a:lstStyle/>
          <a:p>
            <a:fld id="{62824A7E-E373-4E45-9048-86A688B40A01}" type="slidenum">
              <a:rPr lang="de-DE" smtClean="0">
                <a:solidFill>
                  <a:prstClr val="black">
                    <a:tint val="75000"/>
                  </a:prstClr>
                </a:solidFill>
                <a:latin typeface="Calibri"/>
              </a:rPr>
              <a:pPr/>
              <a:t>‹Nr.›</a:t>
            </a:fld>
            <a:endParaRPr lang="de-DE">
              <a:solidFill>
                <a:prstClr val="black">
                  <a:tint val="75000"/>
                </a:prstClr>
              </a:solidFill>
              <a:latin typeface="Calibri"/>
            </a:endParaRPr>
          </a:p>
        </p:txBody>
      </p:sp>
    </p:spTree>
    <p:extLst>
      <p:ext uri="{BB962C8B-B14F-4D97-AF65-F5344CB8AC3E}">
        <p14:creationId xmlns:p14="http://schemas.microsoft.com/office/powerpoint/2010/main" val="419180362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941645" y="4800600"/>
            <a:ext cx="5943600" cy="566738"/>
          </a:xfrm>
        </p:spPr>
        <p:txBody>
          <a:bodyPr anchor="b"/>
          <a:lstStyle>
            <a:lvl1pPr algn="l">
              <a:defRPr sz="2000" b="1"/>
            </a:lvl1pPr>
          </a:lstStyle>
          <a:p>
            <a:r>
              <a:rPr lang="de-DE" smtClean="0"/>
              <a:t>Mastertitelformat bearbeiten</a:t>
            </a:r>
            <a:endParaRPr lang="de-DE"/>
          </a:p>
        </p:txBody>
      </p:sp>
      <p:sp>
        <p:nvSpPr>
          <p:cNvPr id="3" name="Bildplatzhalt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Datumsplatzhalter 4"/>
          <p:cNvSpPr>
            <a:spLocks noGrp="1"/>
          </p:cNvSpPr>
          <p:nvPr>
            <p:ph type="dt" sz="half" idx="10"/>
          </p:nvPr>
        </p:nvSpPr>
        <p:spPr/>
        <p:txBody>
          <a:bodyPr/>
          <a:lstStyle/>
          <a:p>
            <a:fld id="{25DD7ED4-E009-0F4E-98DC-DCE8C88D475C}" type="datetimeFigureOut">
              <a:rPr lang="de-DE" smtClean="0">
                <a:solidFill>
                  <a:prstClr val="black">
                    <a:tint val="75000"/>
                  </a:prstClr>
                </a:solidFill>
                <a:latin typeface="Calibri"/>
              </a:rPr>
              <a:pPr/>
              <a:t>12.01.17</a:t>
            </a:fld>
            <a:endParaRPr lang="de-DE">
              <a:solidFill>
                <a:prstClr val="black">
                  <a:tint val="75000"/>
                </a:prstClr>
              </a:solidFill>
              <a:latin typeface="Calibri"/>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latin typeface="Calibri"/>
            </a:endParaRPr>
          </a:p>
        </p:txBody>
      </p:sp>
      <p:sp>
        <p:nvSpPr>
          <p:cNvPr id="7" name="Foliennummernplatzhalter 6"/>
          <p:cNvSpPr>
            <a:spLocks noGrp="1"/>
          </p:cNvSpPr>
          <p:nvPr>
            <p:ph type="sldNum" sz="quarter" idx="12"/>
          </p:nvPr>
        </p:nvSpPr>
        <p:spPr/>
        <p:txBody>
          <a:bodyPr/>
          <a:lstStyle/>
          <a:p>
            <a:fld id="{62824A7E-E373-4E45-9048-86A688B40A01}" type="slidenum">
              <a:rPr lang="de-DE" smtClean="0">
                <a:solidFill>
                  <a:prstClr val="black">
                    <a:tint val="75000"/>
                  </a:prstClr>
                </a:solidFill>
                <a:latin typeface="Calibri"/>
              </a:rPr>
              <a:pPr/>
              <a:t>‹Nr.›</a:t>
            </a:fld>
            <a:endParaRPr lang="de-DE">
              <a:solidFill>
                <a:prstClr val="black">
                  <a:tint val="75000"/>
                </a:prstClr>
              </a:solidFill>
              <a:latin typeface="Calibri"/>
            </a:endParaRPr>
          </a:p>
        </p:txBody>
      </p:sp>
    </p:spTree>
    <p:extLst>
      <p:ext uri="{BB962C8B-B14F-4D97-AF65-F5344CB8AC3E}">
        <p14:creationId xmlns:p14="http://schemas.microsoft.com/office/powerpoint/2010/main" val="149122049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Vertikaler Textplatzhalter 2"/>
          <p:cNvSpPr>
            <a:spLocks noGrp="1"/>
          </p:cNvSpPr>
          <p:nvPr>
            <p:ph type="body" orient="vert" idx="1"/>
          </p:nvPr>
        </p:nvSpPr>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5DD7ED4-E009-0F4E-98DC-DCE8C88D475C}" type="datetimeFigureOut">
              <a:rPr lang="de-DE" smtClean="0">
                <a:solidFill>
                  <a:prstClr val="black">
                    <a:tint val="75000"/>
                  </a:prstClr>
                </a:solidFill>
                <a:latin typeface="Calibri"/>
              </a:rPr>
              <a:pPr/>
              <a:t>12.01.17</a:t>
            </a:fld>
            <a:endParaRPr lang="de-DE">
              <a:solidFill>
                <a:prstClr val="black">
                  <a:tint val="75000"/>
                </a:prstClr>
              </a:solidFill>
              <a:latin typeface="Calibri"/>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latin typeface="Calibri"/>
            </a:endParaRPr>
          </a:p>
        </p:txBody>
      </p:sp>
      <p:sp>
        <p:nvSpPr>
          <p:cNvPr id="6" name="Foliennummernplatzhalter 5"/>
          <p:cNvSpPr>
            <a:spLocks noGrp="1"/>
          </p:cNvSpPr>
          <p:nvPr>
            <p:ph type="sldNum" sz="quarter" idx="12"/>
          </p:nvPr>
        </p:nvSpPr>
        <p:spPr/>
        <p:txBody>
          <a:bodyPr/>
          <a:lstStyle/>
          <a:p>
            <a:fld id="{62824A7E-E373-4E45-9048-86A688B40A01}" type="slidenum">
              <a:rPr lang="de-DE" smtClean="0">
                <a:solidFill>
                  <a:prstClr val="black">
                    <a:tint val="75000"/>
                  </a:prstClr>
                </a:solidFill>
                <a:latin typeface="Calibri"/>
              </a:rPr>
              <a:pPr/>
              <a:t>‹Nr.›</a:t>
            </a:fld>
            <a:endParaRPr lang="de-DE">
              <a:solidFill>
                <a:prstClr val="black">
                  <a:tint val="75000"/>
                </a:prstClr>
              </a:solidFill>
              <a:latin typeface="Calibri"/>
            </a:endParaRPr>
          </a:p>
        </p:txBody>
      </p:sp>
    </p:spTree>
    <p:extLst>
      <p:ext uri="{BB962C8B-B14F-4D97-AF65-F5344CB8AC3E}">
        <p14:creationId xmlns:p14="http://schemas.microsoft.com/office/powerpoint/2010/main" val="387997767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181850" y="274639"/>
            <a:ext cx="2228850" cy="5851525"/>
          </a:xfrm>
        </p:spPr>
        <p:txBody>
          <a:bodyPr vert="eaVert"/>
          <a:lstStyle/>
          <a:p>
            <a:r>
              <a:rPr lang="de-DE" smtClean="0"/>
              <a:t>Mastertitelformat bearbeiten</a:t>
            </a:r>
            <a:endParaRPr lang="de-DE"/>
          </a:p>
        </p:txBody>
      </p:sp>
      <p:sp>
        <p:nvSpPr>
          <p:cNvPr id="3" name="Vertikaler Textplatzhalter 2"/>
          <p:cNvSpPr>
            <a:spLocks noGrp="1"/>
          </p:cNvSpPr>
          <p:nvPr>
            <p:ph type="body" orient="vert" idx="1"/>
          </p:nvPr>
        </p:nvSpPr>
        <p:spPr>
          <a:xfrm>
            <a:off x="495300" y="274639"/>
            <a:ext cx="6521450" cy="5851525"/>
          </a:xfrm>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5DD7ED4-E009-0F4E-98DC-DCE8C88D475C}" type="datetimeFigureOut">
              <a:rPr lang="de-DE" smtClean="0">
                <a:solidFill>
                  <a:prstClr val="black">
                    <a:tint val="75000"/>
                  </a:prstClr>
                </a:solidFill>
                <a:latin typeface="Calibri"/>
              </a:rPr>
              <a:pPr/>
              <a:t>12.01.17</a:t>
            </a:fld>
            <a:endParaRPr lang="de-DE">
              <a:solidFill>
                <a:prstClr val="black">
                  <a:tint val="75000"/>
                </a:prstClr>
              </a:solidFill>
              <a:latin typeface="Calibri"/>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latin typeface="Calibri"/>
            </a:endParaRPr>
          </a:p>
        </p:txBody>
      </p:sp>
      <p:sp>
        <p:nvSpPr>
          <p:cNvPr id="6" name="Foliennummernplatzhalter 5"/>
          <p:cNvSpPr>
            <a:spLocks noGrp="1"/>
          </p:cNvSpPr>
          <p:nvPr>
            <p:ph type="sldNum" sz="quarter" idx="12"/>
          </p:nvPr>
        </p:nvSpPr>
        <p:spPr/>
        <p:txBody>
          <a:bodyPr/>
          <a:lstStyle/>
          <a:p>
            <a:fld id="{62824A7E-E373-4E45-9048-86A688B40A01}" type="slidenum">
              <a:rPr lang="de-DE" smtClean="0">
                <a:solidFill>
                  <a:prstClr val="black">
                    <a:tint val="75000"/>
                  </a:prstClr>
                </a:solidFill>
                <a:latin typeface="Calibri"/>
              </a:rPr>
              <a:pPr/>
              <a:t>‹Nr.›</a:t>
            </a:fld>
            <a:endParaRPr lang="de-DE">
              <a:solidFill>
                <a:prstClr val="black">
                  <a:tint val="75000"/>
                </a:prstClr>
              </a:solidFill>
              <a:latin typeface="Calibri"/>
            </a:endParaRPr>
          </a:p>
        </p:txBody>
      </p:sp>
    </p:spTree>
    <p:extLst>
      <p:ext uri="{BB962C8B-B14F-4D97-AF65-F5344CB8AC3E}">
        <p14:creationId xmlns:p14="http://schemas.microsoft.com/office/powerpoint/2010/main" val="99937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mit Untertitel">
    <p:spTree>
      <p:nvGrpSpPr>
        <p:cNvPr id="1" name=""/>
        <p:cNvGrpSpPr/>
        <p:nvPr/>
      </p:nvGrpSpPr>
      <p:grpSpPr>
        <a:xfrm>
          <a:off x="0" y="0"/>
          <a:ext cx="0" cy="0"/>
          <a:chOff x="0" y="0"/>
          <a:chExt cx="0" cy="0"/>
        </a:xfrm>
      </p:grpSpPr>
      <p:sp>
        <p:nvSpPr>
          <p:cNvPr id="4" name="Textplatzhalter 2"/>
          <p:cNvSpPr>
            <a:spLocks noGrp="1"/>
          </p:cNvSpPr>
          <p:nvPr>
            <p:ph type="body" idx="1" hasCustomPrompt="1"/>
          </p:nvPr>
        </p:nvSpPr>
        <p:spPr>
          <a:xfrm>
            <a:off x="513628" y="1124744"/>
            <a:ext cx="8783919" cy="639762"/>
          </a:xfrm>
          <a:prstGeom prst="rect">
            <a:avLst/>
          </a:prstGeom>
        </p:spPr>
        <p:txBody>
          <a:bodyPr anchor="b"/>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smtClean="0"/>
              <a:t>Titel bearbeiten</a:t>
            </a:r>
          </a:p>
        </p:txBody>
      </p:sp>
      <p:sp>
        <p:nvSpPr>
          <p:cNvPr id="6" name="Inhaltsplatzhalter 2"/>
          <p:cNvSpPr>
            <a:spLocks noGrp="1"/>
          </p:cNvSpPr>
          <p:nvPr>
            <p:ph idx="11" hasCustomPrompt="1"/>
          </p:nvPr>
        </p:nvSpPr>
        <p:spPr>
          <a:xfrm>
            <a:off x="513627" y="3068960"/>
            <a:ext cx="8782943" cy="2952328"/>
          </a:xfrm>
          <a:prstGeom prst="rect">
            <a:avLst/>
          </a:prstGeom>
        </p:spPr>
        <p:txBody>
          <a:bodyPr/>
          <a:lstStyle>
            <a:lvl1pPr marL="358775" indent="-358775">
              <a:lnSpc>
                <a:spcPct val="100000"/>
              </a:lnSpc>
              <a:spcAft>
                <a:spcPts val="1200"/>
              </a:spcAft>
              <a:buClr>
                <a:srgbClr val="C00000"/>
              </a:buClr>
              <a:buSzPct val="100000"/>
              <a:buFont typeface="Lucida Sans" pitchFamily="34" charset="0"/>
              <a:buChar char="•"/>
              <a:tabLst>
                <a:tab pos="358775" algn="l"/>
              </a:tabLst>
              <a:defRPr sz="2400"/>
            </a:lvl1pPr>
            <a:lvl2pPr marL="648000" indent="-288000">
              <a:lnSpc>
                <a:spcPct val="100000"/>
              </a:lnSpc>
              <a:spcAft>
                <a:spcPts val="600"/>
              </a:spcAft>
              <a:buClr>
                <a:srgbClr val="C5005A"/>
              </a:buClr>
              <a:buSzPct val="100000"/>
              <a:buFont typeface="Arial" pitchFamily="34" charset="0"/>
              <a:buChar char="–"/>
              <a:tabLst/>
              <a:defRPr sz="2000">
                <a:latin typeface="+mn-lt"/>
              </a:defRPr>
            </a:lvl2pPr>
            <a:lvl3pPr marL="625475" indent="179388">
              <a:tabLst/>
              <a:defRPr sz="1800">
                <a:latin typeface="+mn-lt"/>
              </a:defRPr>
            </a:lvl3pPr>
            <a:lvl4pPr marL="984250" indent="-180975">
              <a:buClr>
                <a:srgbClr val="C5005A"/>
              </a:buClr>
              <a:buFont typeface="Lucida Sans" pitchFamily="34" charset="0"/>
              <a:buChar char="–"/>
              <a:defRPr sz="1800" i="0">
                <a:latin typeface="+mn-lt"/>
              </a:defRPr>
            </a:lvl4pPr>
            <a:lvl5pPr marL="1165225" indent="-180975">
              <a:buClr>
                <a:srgbClr val="C5005A"/>
              </a:buClr>
              <a:buFont typeface="Lucida Sans" pitchFamily="34" charset="0"/>
              <a:buChar char="–"/>
              <a:defRPr sz="1800">
                <a:latin typeface="+mn-lt"/>
              </a:defRPr>
            </a:lvl5pPr>
          </a:lstStyle>
          <a:p>
            <a:pPr lvl="0"/>
            <a:r>
              <a:rPr lang="de-DE" dirty="0" smtClean="0"/>
              <a:t>Erste Ebene</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p>
        </p:txBody>
      </p:sp>
      <p:sp>
        <p:nvSpPr>
          <p:cNvPr id="8" name="Titelplatzhalter 5"/>
          <p:cNvSpPr>
            <a:spLocks noGrp="1"/>
          </p:cNvSpPr>
          <p:nvPr>
            <p:ph type="title" hasCustomPrompt="1"/>
          </p:nvPr>
        </p:nvSpPr>
        <p:spPr>
          <a:xfrm>
            <a:off x="1281114" y="222696"/>
            <a:ext cx="6408000" cy="860400"/>
          </a:xfrm>
          <a:prstGeom prst="rect">
            <a:avLst/>
          </a:prstGeom>
        </p:spPr>
        <p:txBody>
          <a:bodyPr vert="horz" lIns="91440" tIns="45720" rIns="91440" bIns="45720" rtlCol="0" anchor="t">
            <a:normAutofit/>
          </a:bodyPr>
          <a:lstStyle>
            <a:lvl1pPr>
              <a:defRPr sz="2800" b="1"/>
            </a:lvl1pPr>
          </a:lstStyle>
          <a:p>
            <a:r>
              <a:rPr lang="de-DE" dirty="0" smtClean="0"/>
              <a:t>Titel durch Klicken bearbeiten</a:t>
            </a:r>
            <a:endParaRPr lang="de-DE" dirty="0"/>
          </a:p>
        </p:txBody>
      </p:sp>
      <p:sp>
        <p:nvSpPr>
          <p:cNvPr id="10" name="Textplatzhalter 2"/>
          <p:cNvSpPr>
            <a:spLocks noGrp="1"/>
          </p:cNvSpPr>
          <p:nvPr>
            <p:ph type="body" idx="12" hasCustomPrompt="1"/>
          </p:nvPr>
        </p:nvSpPr>
        <p:spPr>
          <a:xfrm>
            <a:off x="513628" y="1916832"/>
            <a:ext cx="8783919" cy="936104"/>
          </a:xfrm>
          <a:prstGeom prst="rect">
            <a:avLst/>
          </a:prstGeom>
        </p:spPr>
        <p:txBody>
          <a:bodyPr anchor="t"/>
          <a:lstStyle>
            <a:lvl1pPr marL="0" indent="0">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smtClean="0"/>
              <a:t>Text bearbeiten</a:t>
            </a:r>
          </a:p>
        </p:txBody>
      </p:sp>
      <p:sp>
        <p:nvSpPr>
          <p:cNvPr id="7" name="Rechteck 6"/>
          <p:cNvSpPr/>
          <p:nvPr userDrawn="1"/>
        </p:nvSpPr>
        <p:spPr bwMode="auto">
          <a:xfrm>
            <a:off x="7833322" y="188643"/>
            <a:ext cx="1582143" cy="576063"/>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chemeClr val="tx1"/>
              </a:solidFill>
              <a:effectLst/>
              <a:latin typeface="Lucida Sans" pitchFamily="34" charset="0"/>
            </a:endParaRPr>
          </a:p>
        </p:txBody>
      </p:sp>
      <p:sp>
        <p:nvSpPr>
          <p:cNvPr id="11" name="Foliennummernplatzhalter 5"/>
          <p:cNvSpPr>
            <a:spLocks noGrp="1"/>
          </p:cNvSpPr>
          <p:nvPr>
            <p:ph type="sldNum" sz="quarter" idx="4"/>
          </p:nvPr>
        </p:nvSpPr>
        <p:spPr>
          <a:xfrm>
            <a:off x="9449938" y="6553245"/>
            <a:ext cx="448170" cy="183363"/>
          </a:xfrm>
          <a:prstGeom prst="rect">
            <a:avLst/>
          </a:prstGeom>
        </p:spPr>
        <p:txBody>
          <a:bodyPr/>
          <a:lstStyle>
            <a:lvl1pPr algn="l">
              <a:defRPr sz="900"/>
            </a:lvl1pPr>
          </a:lstStyle>
          <a:p>
            <a:fld id="{E2CB72F8-9B87-44F4-84C4-665517EADDE7}" type="slidenum">
              <a:rPr lang="de-DE" smtClean="0"/>
              <a:pPr/>
              <a:t>‹Nr.›</a:t>
            </a:fld>
            <a:endParaRPr lang="de-DE" dirty="0"/>
          </a:p>
        </p:txBody>
      </p:sp>
    </p:spTree>
    <p:extLst>
      <p:ext uri="{BB962C8B-B14F-4D97-AF65-F5344CB8AC3E}">
        <p14:creationId xmlns:p14="http://schemas.microsoft.com/office/powerpoint/2010/main" val="2131756951"/>
      </p:ext>
    </p:extLst>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 mit Bild">
    <p:spTree>
      <p:nvGrpSpPr>
        <p:cNvPr id="1" name=""/>
        <p:cNvGrpSpPr/>
        <p:nvPr/>
      </p:nvGrpSpPr>
      <p:grpSpPr>
        <a:xfrm>
          <a:off x="0" y="0"/>
          <a:ext cx="0" cy="0"/>
          <a:chOff x="0" y="0"/>
          <a:chExt cx="0" cy="0"/>
        </a:xfrm>
      </p:grpSpPr>
      <p:sp>
        <p:nvSpPr>
          <p:cNvPr id="4" name="Textplatzhalter 2"/>
          <p:cNvSpPr>
            <a:spLocks noGrp="1"/>
          </p:cNvSpPr>
          <p:nvPr>
            <p:ph type="body" idx="1" hasCustomPrompt="1"/>
          </p:nvPr>
        </p:nvSpPr>
        <p:spPr>
          <a:xfrm>
            <a:off x="513628" y="1124744"/>
            <a:ext cx="8783919" cy="639762"/>
          </a:xfrm>
          <a:prstGeom prst="rect">
            <a:avLst/>
          </a:prstGeom>
        </p:spPr>
        <p:txBody>
          <a:bodyPr anchor="b"/>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smtClean="0"/>
              <a:t>Titel bearbeiten</a:t>
            </a:r>
          </a:p>
        </p:txBody>
      </p:sp>
      <p:sp>
        <p:nvSpPr>
          <p:cNvPr id="10" name="Textplatzhalter 2"/>
          <p:cNvSpPr>
            <a:spLocks noGrp="1"/>
          </p:cNvSpPr>
          <p:nvPr>
            <p:ph type="body" idx="12" hasCustomPrompt="1"/>
          </p:nvPr>
        </p:nvSpPr>
        <p:spPr>
          <a:xfrm>
            <a:off x="513628" y="1916832"/>
            <a:ext cx="8783919" cy="936104"/>
          </a:xfrm>
          <a:prstGeom prst="rect">
            <a:avLst/>
          </a:prstGeom>
        </p:spPr>
        <p:txBody>
          <a:bodyPr anchor="t"/>
          <a:lstStyle>
            <a:lvl1pPr marL="0" indent="0">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smtClean="0"/>
              <a:t>Text bearbeiten</a:t>
            </a:r>
          </a:p>
        </p:txBody>
      </p:sp>
      <p:sp>
        <p:nvSpPr>
          <p:cNvPr id="5" name="Bildplatzhalter 4"/>
          <p:cNvSpPr>
            <a:spLocks noGrp="1"/>
          </p:cNvSpPr>
          <p:nvPr>
            <p:ph type="pic" sz="quarter" idx="13" hasCustomPrompt="1"/>
          </p:nvPr>
        </p:nvSpPr>
        <p:spPr>
          <a:xfrm>
            <a:off x="523875" y="3068638"/>
            <a:ext cx="8750300" cy="2881312"/>
          </a:xfrm>
          <a:prstGeom prst="rect">
            <a:avLst/>
          </a:prstGeom>
        </p:spPr>
        <p:txBody>
          <a:bodyPr/>
          <a:lstStyle>
            <a:lvl1pPr>
              <a:defRPr/>
            </a:lvl1pPr>
          </a:lstStyle>
          <a:p>
            <a:r>
              <a:rPr lang="de-DE" dirty="0" smtClean="0"/>
              <a:t>Bild durch Klick auf das Symbol hinzufügen</a:t>
            </a:r>
            <a:endParaRPr lang="de-DE" dirty="0"/>
          </a:p>
        </p:txBody>
      </p:sp>
      <p:sp>
        <p:nvSpPr>
          <p:cNvPr id="9" name="Rechteck 8"/>
          <p:cNvSpPr/>
          <p:nvPr userDrawn="1"/>
        </p:nvSpPr>
        <p:spPr bwMode="auto">
          <a:xfrm>
            <a:off x="7833322" y="188643"/>
            <a:ext cx="1582143" cy="576063"/>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chemeClr val="tx1"/>
              </a:solidFill>
              <a:effectLst/>
              <a:latin typeface="Lucida Sans" pitchFamily="34" charset="0"/>
            </a:endParaRPr>
          </a:p>
        </p:txBody>
      </p:sp>
      <p:sp>
        <p:nvSpPr>
          <p:cNvPr id="11" name="Foliennummernplatzhalter 5"/>
          <p:cNvSpPr>
            <a:spLocks noGrp="1"/>
          </p:cNvSpPr>
          <p:nvPr>
            <p:ph type="sldNum" sz="quarter" idx="4"/>
          </p:nvPr>
        </p:nvSpPr>
        <p:spPr>
          <a:xfrm>
            <a:off x="9449938" y="6553245"/>
            <a:ext cx="448170" cy="183363"/>
          </a:xfrm>
          <a:prstGeom prst="rect">
            <a:avLst/>
          </a:prstGeom>
        </p:spPr>
        <p:txBody>
          <a:bodyPr/>
          <a:lstStyle>
            <a:lvl1pPr algn="l">
              <a:defRPr sz="900"/>
            </a:lvl1pPr>
          </a:lstStyle>
          <a:p>
            <a:fld id="{E2CB72F8-9B87-44F4-84C4-665517EADDE7}" type="slidenum">
              <a:rPr lang="de-DE" smtClean="0"/>
              <a:pPr/>
              <a:t>‹Nr.›</a:t>
            </a:fld>
            <a:endParaRPr lang="de-DE" dirty="0"/>
          </a:p>
        </p:txBody>
      </p:sp>
      <p:sp>
        <p:nvSpPr>
          <p:cNvPr id="13" name="Titelplatzhalter 5"/>
          <p:cNvSpPr>
            <a:spLocks noGrp="1"/>
          </p:cNvSpPr>
          <p:nvPr>
            <p:ph type="title" hasCustomPrompt="1"/>
          </p:nvPr>
        </p:nvSpPr>
        <p:spPr>
          <a:xfrm>
            <a:off x="1281114" y="222696"/>
            <a:ext cx="6408000" cy="860400"/>
          </a:xfrm>
          <a:prstGeom prst="rect">
            <a:avLst/>
          </a:prstGeom>
        </p:spPr>
        <p:txBody>
          <a:bodyPr vert="horz" lIns="91440" tIns="45720" rIns="91440" bIns="45720" rtlCol="0" anchor="t">
            <a:normAutofit/>
          </a:bodyPr>
          <a:lstStyle>
            <a:lvl1pPr>
              <a:defRPr sz="2800" b="1"/>
            </a:lvl1pPr>
          </a:lstStyle>
          <a:p>
            <a:r>
              <a:rPr lang="de-DE" dirty="0" smtClean="0"/>
              <a:t>Titel durch Klicken bearbeiten</a:t>
            </a:r>
            <a:endParaRPr lang="de-DE" dirty="0"/>
          </a:p>
        </p:txBody>
      </p:sp>
      <p:sp>
        <p:nvSpPr>
          <p:cNvPr id="14" name="Textplatzhalter 13"/>
          <p:cNvSpPr>
            <a:spLocks noGrp="1"/>
          </p:cNvSpPr>
          <p:nvPr>
            <p:ph type="body" sz="quarter" idx="14" hasCustomPrompt="1"/>
          </p:nvPr>
        </p:nvSpPr>
        <p:spPr>
          <a:xfrm>
            <a:off x="423863" y="5876255"/>
            <a:ext cx="4792662" cy="215900"/>
          </a:xfrm>
          <a:prstGeom prst="rect">
            <a:avLst/>
          </a:prstGeom>
        </p:spPr>
        <p:txBody>
          <a:bodyPr/>
          <a:lstStyle>
            <a:lvl1pPr>
              <a:defRPr sz="1200"/>
            </a:lvl1pPr>
          </a:lstStyle>
          <a:p>
            <a:pPr lvl="0"/>
            <a:r>
              <a:rPr lang="de-DE" dirty="0" smtClean="0"/>
              <a:t>Bildunterschrift bearbeiten</a:t>
            </a:r>
            <a:endParaRPr lang="de-DE" dirty="0"/>
          </a:p>
        </p:txBody>
      </p:sp>
    </p:spTree>
    <p:extLst>
      <p:ext uri="{BB962C8B-B14F-4D97-AF65-F5344CB8AC3E}">
        <p14:creationId xmlns:p14="http://schemas.microsoft.com/office/powerpoint/2010/main" val="3142455170"/>
      </p:ext>
    </p:extLst>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 mit mehreren Bildern">
    <p:spTree>
      <p:nvGrpSpPr>
        <p:cNvPr id="1" name=""/>
        <p:cNvGrpSpPr/>
        <p:nvPr/>
      </p:nvGrpSpPr>
      <p:grpSpPr>
        <a:xfrm>
          <a:off x="0" y="0"/>
          <a:ext cx="0" cy="0"/>
          <a:chOff x="0" y="0"/>
          <a:chExt cx="0" cy="0"/>
        </a:xfrm>
      </p:grpSpPr>
      <p:sp>
        <p:nvSpPr>
          <p:cNvPr id="4" name="Textplatzhalter 2"/>
          <p:cNvSpPr>
            <a:spLocks noGrp="1"/>
          </p:cNvSpPr>
          <p:nvPr>
            <p:ph type="body" idx="1" hasCustomPrompt="1"/>
          </p:nvPr>
        </p:nvSpPr>
        <p:spPr>
          <a:xfrm>
            <a:off x="513628" y="1124744"/>
            <a:ext cx="8783919" cy="639762"/>
          </a:xfrm>
          <a:prstGeom prst="rect">
            <a:avLst/>
          </a:prstGeom>
        </p:spPr>
        <p:txBody>
          <a:bodyPr anchor="b"/>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smtClean="0"/>
              <a:t>Titel bearbeiten</a:t>
            </a:r>
          </a:p>
        </p:txBody>
      </p:sp>
      <p:sp>
        <p:nvSpPr>
          <p:cNvPr id="10" name="Textplatzhalter 2"/>
          <p:cNvSpPr>
            <a:spLocks noGrp="1"/>
          </p:cNvSpPr>
          <p:nvPr>
            <p:ph type="body" idx="12" hasCustomPrompt="1"/>
          </p:nvPr>
        </p:nvSpPr>
        <p:spPr>
          <a:xfrm>
            <a:off x="513628" y="1916832"/>
            <a:ext cx="8783919" cy="936104"/>
          </a:xfrm>
          <a:prstGeom prst="rect">
            <a:avLst/>
          </a:prstGeom>
        </p:spPr>
        <p:txBody>
          <a:bodyPr anchor="t"/>
          <a:lstStyle>
            <a:lvl1pPr marL="0" indent="0">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smtClean="0"/>
              <a:t>Text bearbeiten</a:t>
            </a:r>
          </a:p>
        </p:txBody>
      </p:sp>
      <p:sp>
        <p:nvSpPr>
          <p:cNvPr id="5" name="Bildplatzhalter 4"/>
          <p:cNvSpPr>
            <a:spLocks noGrp="1"/>
          </p:cNvSpPr>
          <p:nvPr>
            <p:ph type="pic" sz="quarter" idx="13" hasCustomPrompt="1"/>
          </p:nvPr>
        </p:nvSpPr>
        <p:spPr>
          <a:xfrm>
            <a:off x="523877" y="3068638"/>
            <a:ext cx="2412900" cy="1512490"/>
          </a:xfrm>
          <a:prstGeom prst="rect">
            <a:avLst/>
          </a:prstGeom>
        </p:spPr>
        <p:txBody>
          <a:bodyPr/>
          <a:lstStyle>
            <a:lvl1pPr>
              <a:defRPr sz="1000" baseline="0"/>
            </a:lvl1pPr>
          </a:lstStyle>
          <a:p>
            <a:r>
              <a:rPr lang="de-DE" dirty="0" smtClean="0"/>
              <a:t>Bild durch Klick auf das Symbol hinzufügen</a:t>
            </a:r>
            <a:endParaRPr lang="de-DE" dirty="0"/>
          </a:p>
        </p:txBody>
      </p:sp>
      <p:sp>
        <p:nvSpPr>
          <p:cNvPr id="7" name="Bildplatzhalter 4"/>
          <p:cNvSpPr>
            <a:spLocks noGrp="1"/>
          </p:cNvSpPr>
          <p:nvPr>
            <p:ph type="pic" sz="quarter" idx="14" hasCustomPrompt="1"/>
          </p:nvPr>
        </p:nvSpPr>
        <p:spPr>
          <a:xfrm>
            <a:off x="3710547" y="3068638"/>
            <a:ext cx="2412900" cy="1512490"/>
          </a:xfrm>
          <a:prstGeom prst="rect">
            <a:avLst/>
          </a:prstGeom>
        </p:spPr>
        <p:txBody>
          <a:bodyPr/>
          <a:lstStyle>
            <a:lvl1pPr>
              <a:defRPr sz="1000" baseline="0"/>
            </a:lvl1pPr>
          </a:lstStyle>
          <a:p>
            <a:r>
              <a:rPr lang="de-DE" dirty="0" smtClean="0"/>
              <a:t>Bild durch Klick auf das Symbol hinzufügen</a:t>
            </a:r>
            <a:endParaRPr lang="de-DE" dirty="0"/>
          </a:p>
        </p:txBody>
      </p:sp>
      <p:sp>
        <p:nvSpPr>
          <p:cNvPr id="8" name="Bildplatzhalter 4"/>
          <p:cNvSpPr>
            <a:spLocks noGrp="1"/>
          </p:cNvSpPr>
          <p:nvPr>
            <p:ph type="pic" sz="quarter" idx="15" hasCustomPrompt="1"/>
          </p:nvPr>
        </p:nvSpPr>
        <p:spPr>
          <a:xfrm>
            <a:off x="6897218" y="3068638"/>
            <a:ext cx="2412900" cy="1512490"/>
          </a:xfrm>
          <a:prstGeom prst="rect">
            <a:avLst/>
          </a:prstGeom>
        </p:spPr>
        <p:txBody>
          <a:bodyPr/>
          <a:lstStyle>
            <a:lvl1pPr>
              <a:defRPr sz="1000" baseline="0"/>
            </a:lvl1pPr>
          </a:lstStyle>
          <a:p>
            <a:r>
              <a:rPr lang="de-DE" dirty="0" smtClean="0"/>
              <a:t>Bild durch Klick auf das Symbol hinzufügen</a:t>
            </a:r>
            <a:endParaRPr lang="de-DE" dirty="0"/>
          </a:p>
        </p:txBody>
      </p:sp>
      <p:sp>
        <p:nvSpPr>
          <p:cNvPr id="9" name="Rechteck 8"/>
          <p:cNvSpPr/>
          <p:nvPr userDrawn="1"/>
        </p:nvSpPr>
        <p:spPr bwMode="auto">
          <a:xfrm>
            <a:off x="7833322" y="188643"/>
            <a:ext cx="1582143" cy="576063"/>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chemeClr val="tx1"/>
              </a:solidFill>
              <a:effectLst/>
              <a:latin typeface="Lucida Sans" pitchFamily="34" charset="0"/>
            </a:endParaRPr>
          </a:p>
        </p:txBody>
      </p:sp>
      <p:sp>
        <p:nvSpPr>
          <p:cNvPr id="12" name="Foliennummernplatzhalter 5"/>
          <p:cNvSpPr>
            <a:spLocks noGrp="1"/>
          </p:cNvSpPr>
          <p:nvPr>
            <p:ph type="sldNum" sz="quarter" idx="4"/>
          </p:nvPr>
        </p:nvSpPr>
        <p:spPr>
          <a:xfrm>
            <a:off x="9449938" y="6553245"/>
            <a:ext cx="448170" cy="183363"/>
          </a:xfrm>
          <a:prstGeom prst="rect">
            <a:avLst/>
          </a:prstGeom>
        </p:spPr>
        <p:txBody>
          <a:bodyPr/>
          <a:lstStyle>
            <a:lvl1pPr algn="l">
              <a:defRPr sz="900"/>
            </a:lvl1pPr>
          </a:lstStyle>
          <a:p>
            <a:fld id="{E2CB72F8-9B87-44F4-84C4-665517EADDE7}" type="slidenum">
              <a:rPr lang="de-DE" smtClean="0"/>
              <a:pPr/>
              <a:t>‹Nr.›</a:t>
            </a:fld>
            <a:endParaRPr lang="de-DE" dirty="0"/>
          </a:p>
        </p:txBody>
      </p:sp>
      <p:sp>
        <p:nvSpPr>
          <p:cNvPr id="13" name="Titelplatzhalter 5"/>
          <p:cNvSpPr>
            <a:spLocks noGrp="1"/>
          </p:cNvSpPr>
          <p:nvPr>
            <p:ph type="title" hasCustomPrompt="1"/>
          </p:nvPr>
        </p:nvSpPr>
        <p:spPr>
          <a:xfrm>
            <a:off x="1281114" y="222696"/>
            <a:ext cx="6408000" cy="860400"/>
          </a:xfrm>
          <a:prstGeom prst="rect">
            <a:avLst/>
          </a:prstGeom>
        </p:spPr>
        <p:txBody>
          <a:bodyPr vert="horz" lIns="91440" tIns="45720" rIns="91440" bIns="45720" rtlCol="0" anchor="t">
            <a:normAutofit/>
          </a:bodyPr>
          <a:lstStyle>
            <a:lvl1pPr>
              <a:defRPr sz="2800" b="1"/>
            </a:lvl1pPr>
          </a:lstStyle>
          <a:p>
            <a:r>
              <a:rPr lang="de-DE" dirty="0" smtClean="0"/>
              <a:t>Titel durch Klicken bearbeiten</a:t>
            </a:r>
            <a:endParaRPr lang="de-DE" dirty="0"/>
          </a:p>
        </p:txBody>
      </p:sp>
      <p:sp>
        <p:nvSpPr>
          <p:cNvPr id="14" name="Textplatzhalter 13"/>
          <p:cNvSpPr>
            <a:spLocks noGrp="1"/>
          </p:cNvSpPr>
          <p:nvPr>
            <p:ph type="body" sz="quarter" idx="16" hasCustomPrompt="1"/>
          </p:nvPr>
        </p:nvSpPr>
        <p:spPr>
          <a:xfrm>
            <a:off x="421259" y="4509120"/>
            <a:ext cx="2448272" cy="360040"/>
          </a:xfrm>
          <a:prstGeom prst="rect">
            <a:avLst/>
          </a:prstGeom>
        </p:spPr>
        <p:txBody>
          <a:bodyPr/>
          <a:lstStyle>
            <a:lvl1pPr>
              <a:defRPr sz="1200"/>
            </a:lvl1pPr>
          </a:lstStyle>
          <a:p>
            <a:pPr lvl="0"/>
            <a:r>
              <a:rPr lang="de-DE" dirty="0" smtClean="0"/>
              <a:t>Bildunterschrift bearbeiten</a:t>
            </a:r>
            <a:endParaRPr lang="de-DE" dirty="0"/>
          </a:p>
        </p:txBody>
      </p:sp>
      <p:sp>
        <p:nvSpPr>
          <p:cNvPr id="16" name="Textplatzhalter 13"/>
          <p:cNvSpPr>
            <a:spLocks noGrp="1"/>
          </p:cNvSpPr>
          <p:nvPr>
            <p:ph type="body" sz="quarter" idx="17" hasCustomPrompt="1"/>
          </p:nvPr>
        </p:nvSpPr>
        <p:spPr>
          <a:xfrm>
            <a:off x="3623924" y="4509120"/>
            <a:ext cx="2448272" cy="360040"/>
          </a:xfrm>
          <a:prstGeom prst="rect">
            <a:avLst/>
          </a:prstGeom>
        </p:spPr>
        <p:txBody>
          <a:bodyPr/>
          <a:lstStyle>
            <a:lvl1pPr>
              <a:defRPr sz="1200"/>
            </a:lvl1pPr>
          </a:lstStyle>
          <a:p>
            <a:pPr lvl="0"/>
            <a:r>
              <a:rPr lang="de-DE" dirty="0" smtClean="0"/>
              <a:t>Bildunterschrift bearbeiten</a:t>
            </a:r>
            <a:endParaRPr lang="de-DE" dirty="0"/>
          </a:p>
        </p:txBody>
      </p:sp>
      <p:sp>
        <p:nvSpPr>
          <p:cNvPr id="17" name="Textplatzhalter 13"/>
          <p:cNvSpPr>
            <a:spLocks noGrp="1"/>
          </p:cNvSpPr>
          <p:nvPr>
            <p:ph type="body" sz="quarter" idx="18" hasCustomPrompt="1"/>
          </p:nvPr>
        </p:nvSpPr>
        <p:spPr>
          <a:xfrm>
            <a:off x="6819067" y="4509120"/>
            <a:ext cx="2448272" cy="360040"/>
          </a:xfrm>
          <a:prstGeom prst="rect">
            <a:avLst/>
          </a:prstGeom>
        </p:spPr>
        <p:txBody>
          <a:bodyPr/>
          <a:lstStyle>
            <a:lvl1pPr>
              <a:defRPr sz="1200"/>
            </a:lvl1pPr>
          </a:lstStyle>
          <a:p>
            <a:pPr lvl="0"/>
            <a:r>
              <a:rPr lang="de-DE" dirty="0" smtClean="0"/>
              <a:t>Bildunterschrift bearbeiten</a:t>
            </a:r>
            <a:endParaRPr lang="de-DE" dirty="0"/>
          </a:p>
        </p:txBody>
      </p:sp>
    </p:spTree>
    <p:extLst>
      <p:ext uri="{BB962C8B-B14F-4D97-AF65-F5344CB8AC3E}">
        <p14:creationId xmlns:p14="http://schemas.microsoft.com/office/powerpoint/2010/main" val="1521856108"/>
      </p:ext>
    </p:extLst>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el mit Diagramm">
    <p:spTree>
      <p:nvGrpSpPr>
        <p:cNvPr id="1" name=""/>
        <p:cNvGrpSpPr/>
        <p:nvPr/>
      </p:nvGrpSpPr>
      <p:grpSpPr>
        <a:xfrm>
          <a:off x="0" y="0"/>
          <a:ext cx="0" cy="0"/>
          <a:chOff x="0" y="0"/>
          <a:chExt cx="0" cy="0"/>
        </a:xfrm>
      </p:grpSpPr>
      <p:sp>
        <p:nvSpPr>
          <p:cNvPr id="4" name="Textplatzhalter 2"/>
          <p:cNvSpPr>
            <a:spLocks noGrp="1"/>
          </p:cNvSpPr>
          <p:nvPr>
            <p:ph type="body" idx="1" hasCustomPrompt="1"/>
          </p:nvPr>
        </p:nvSpPr>
        <p:spPr>
          <a:xfrm>
            <a:off x="513628" y="1124744"/>
            <a:ext cx="8783919" cy="639762"/>
          </a:xfrm>
          <a:prstGeom prst="rect">
            <a:avLst/>
          </a:prstGeom>
        </p:spPr>
        <p:txBody>
          <a:bodyPr anchor="b"/>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smtClean="0"/>
              <a:t>Titel bearbeiten</a:t>
            </a:r>
          </a:p>
        </p:txBody>
      </p:sp>
      <p:sp>
        <p:nvSpPr>
          <p:cNvPr id="8" name="Titelplatzhalter 5"/>
          <p:cNvSpPr>
            <a:spLocks noGrp="1"/>
          </p:cNvSpPr>
          <p:nvPr>
            <p:ph type="title" hasCustomPrompt="1"/>
          </p:nvPr>
        </p:nvSpPr>
        <p:spPr>
          <a:xfrm>
            <a:off x="1281114" y="222696"/>
            <a:ext cx="6408000" cy="860400"/>
          </a:xfrm>
          <a:prstGeom prst="rect">
            <a:avLst/>
          </a:prstGeom>
        </p:spPr>
        <p:txBody>
          <a:bodyPr vert="horz" lIns="91440" tIns="45720" rIns="91440" bIns="45720" rtlCol="0" anchor="t">
            <a:normAutofit/>
          </a:bodyPr>
          <a:lstStyle>
            <a:lvl1pPr>
              <a:defRPr sz="2800" b="1"/>
            </a:lvl1pPr>
          </a:lstStyle>
          <a:p>
            <a:r>
              <a:rPr lang="de-DE" dirty="0" smtClean="0"/>
              <a:t>Titel durch Klicken bearbeiten</a:t>
            </a:r>
            <a:endParaRPr lang="de-DE" dirty="0"/>
          </a:p>
        </p:txBody>
      </p:sp>
      <p:sp>
        <p:nvSpPr>
          <p:cNvPr id="10" name="Textplatzhalter 2"/>
          <p:cNvSpPr>
            <a:spLocks noGrp="1"/>
          </p:cNvSpPr>
          <p:nvPr>
            <p:ph type="body" idx="12" hasCustomPrompt="1"/>
          </p:nvPr>
        </p:nvSpPr>
        <p:spPr>
          <a:xfrm>
            <a:off x="513628" y="1916832"/>
            <a:ext cx="8783919" cy="936104"/>
          </a:xfrm>
          <a:prstGeom prst="rect">
            <a:avLst/>
          </a:prstGeom>
        </p:spPr>
        <p:txBody>
          <a:bodyPr anchor="t"/>
          <a:lstStyle>
            <a:lvl1pPr marL="0" indent="0">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smtClean="0"/>
              <a:t>Text bearbeiten</a:t>
            </a:r>
          </a:p>
        </p:txBody>
      </p:sp>
      <p:sp>
        <p:nvSpPr>
          <p:cNvPr id="12" name="Diagrammplatzhalter 11"/>
          <p:cNvSpPr>
            <a:spLocks noGrp="1"/>
          </p:cNvSpPr>
          <p:nvPr>
            <p:ph type="chart" sz="quarter" idx="13" hasCustomPrompt="1"/>
          </p:nvPr>
        </p:nvSpPr>
        <p:spPr>
          <a:xfrm>
            <a:off x="526605" y="3064768"/>
            <a:ext cx="8746877" cy="2736850"/>
          </a:xfrm>
          <a:prstGeom prst="rect">
            <a:avLst/>
          </a:prstGeom>
        </p:spPr>
        <p:txBody>
          <a:bodyPr/>
          <a:lstStyle>
            <a:lvl1pPr>
              <a:defRPr/>
            </a:lvl1pPr>
          </a:lstStyle>
          <a:p>
            <a:r>
              <a:rPr lang="de-DE" dirty="0" smtClean="0"/>
              <a:t>Diagramm durch Klick auf das Symbol hinzufügen</a:t>
            </a:r>
            <a:endParaRPr lang="de-DE" dirty="0"/>
          </a:p>
        </p:txBody>
      </p:sp>
      <p:sp>
        <p:nvSpPr>
          <p:cNvPr id="13" name="Rechteck 12"/>
          <p:cNvSpPr/>
          <p:nvPr userDrawn="1"/>
        </p:nvSpPr>
        <p:spPr bwMode="auto">
          <a:xfrm>
            <a:off x="7833322" y="188643"/>
            <a:ext cx="1582143" cy="576063"/>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chemeClr val="tx1"/>
              </a:solidFill>
              <a:effectLst/>
              <a:latin typeface="Lucida Sans" pitchFamily="34" charset="0"/>
            </a:endParaRPr>
          </a:p>
        </p:txBody>
      </p:sp>
      <p:sp>
        <p:nvSpPr>
          <p:cNvPr id="11" name="Foliennummernplatzhalter 5"/>
          <p:cNvSpPr>
            <a:spLocks noGrp="1"/>
          </p:cNvSpPr>
          <p:nvPr>
            <p:ph type="sldNum" sz="quarter" idx="4"/>
          </p:nvPr>
        </p:nvSpPr>
        <p:spPr>
          <a:xfrm>
            <a:off x="9449938" y="6553245"/>
            <a:ext cx="448170" cy="183363"/>
          </a:xfrm>
          <a:prstGeom prst="rect">
            <a:avLst/>
          </a:prstGeom>
        </p:spPr>
        <p:txBody>
          <a:bodyPr/>
          <a:lstStyle>
            <a:lvl1pPr algn="l">
              <a:defRPr sz="900"/>
            </a:lvl1pPr>
          </a:lstStyle>
          <a:p>
            <a:fld id="{E2CB72F8-9B87-44F4-84C4-665517EADDE7}" type="slidenum">
              <a:rPr lang="de-DE" smtClean="0"/>
              <a:pPr/>
              <a:t>‹Nr.›</a:t>
            </a:fld>
            <a:endParaRPr lang="de-DE" dirty="0"/>
          </a:p>
        </p:txBody>
      </p:sp>
    </p:spTree>
    <p:extLst>
      <p:ext uri="{BB962C8B-B14F-4D97-AF65-F5344CB8AC3E}">
        <p14:creationId xmlns:p14="http://schemas.microsoft.com/office/powerpoint/2010/main" val="2621364824"/>
      </p:ext>
    </p:extLst>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el mit Tabelle">
    <p:spTree>
      <p:nvGrpSpPr>
        <p:cNvPr id="1" name=""/>
        <p:cNvGrpSpPr/>
        <p:nvPr/>
      </p:nvGrpSpPr>
      <p:grpSpPr>
        <a:xfrm>
          <a:off x="0" y="0"/>
          <a:ext cx="0" cy="0"/>
          <a:chOff x="0" y="0"/>
          <a:chExt cx="0" cy="0"/>
        </a:xfrm>
      </p:grpSpPr>
      <p:sp>
        <p:nvSpPr>
          <p:cNvPr id="4" name="Textplatzhalter 2"/>
          <p:cNvSpPr>
            <a:spLocks noGrp="1"/>
          </p:cNvSpPr>
          <p:nvPr>
            <p:ph type="body" idx="1" hasCustomPrompt="1"/>
          </p:nvPr>
        </p:nvSpPr>
        <p:spPr>
          <a:xfrm>
            <a:off x="513628" y="1124744"/>
            <a:ext cx="8783919" cy="639762"/>
          </a:xfrm>
          <a:prstGeom prst="rect">
            <a:avLst/>
          </a:prstGeom>
        </p:spPr>
        <p:txBody>
          <a:bodyPr anchor="b"/>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smtClean="0"/>
              <a:t>Titel bearbeiten</a:t>
            </a:r>
          </a:p>
        </p:txBody>
      </p:sp>
      <p:sp>
        <p:nvSpPr>
          <p:cNvPr id="8" name="Titelplatzhalter 5"/>
          <p:cNvSpPr>
            <a:spLocks noGrp="1"/>
          </p:cNvSpPr>
          <p:nvPr>
            <p:ph type="title" hasCustomPrompt="1"/>
          </p:nvPr>
        </p:nvSpPr>
        <p:spPr>
          <a:xfrm>
            <a:off x="1281114" y="222696"/>
            <a:ext cx="6408000" cy="860400"/>
          </a:xfrm>
          <a:prstGeom prst="rect">
            <a:avLst/>
          </a:prstGeom>
        </p:spPr>
        <p:txBody>
          <a:bodyPr vert="horz" lIns="91440" tIns="45720" rIns="91440" bIns="45720" rtlCol="0" anchor="t">
            <a:normAutofit/>
          </a:bodyPr>
          <a:lstStyle>
            <a:lvl1pPr>
              <a:defRPr sz="2800" b="1"/>
            </a:lvl1pPr>
          </a:lstStyle>
          <a:p>
            <a:r>
              <a:rPr lang="de-DE" dirty="0" smtClean="0"/>
              <a:t>Titel durch Klicken bearbeiten</a:t>
            </a:r>
            <a:endParaRPr lang="de-DE" dirty="0"/>
          </a:p>
        </p:txBody>
      </p:sp>
      <p:sp>
        <p:nvSpPr>
          <p:cNvPr id="10" name="Textplatzhalter 2"/>
          <p:cNvSpPr>
            <a:spLocks noGrp="1"/>
          </p:cNvSpPr>
          <p:nvPr>
            <p:ph type="body" idx="12" hasCustomPrompt="1"/>
          </p:nvPr>
        </p:nvSpPr>
        <p:spPr>
          <a:xfrm>
            <a:off x="513628" y="1916832"/>
            <a:ext cx="8783919" cy="936104"/>
          </a:xfrm>
          <a:prstGeom prst="rect">
            <a:avLst/>
          </a:prstGeom>
        </p:spPr>
        <p:txBody>
          <a:bodyPr anchor="t"/>
          <a:lstStyle>
            <a:lvl1pPr marL="0" indent="0">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smtClean="0"/>
              <a:t>Text bearbeiten</a:t>
            </a:r>
          </a:p>
        </p:txBody>
      </p:sp>
      <p:sp>
        <p:nvSpPr>
          <p:cNvPr id="5" name="Tabellenplatzhalter 4"/>
          <p:cNvSpPr>
            <a:spLocks noGrp="1"/>
          </p:cNvSpPr>
          <p:nvPr>
            <p:ph type="tbl" sz="quarter" idx="14" hasCustomPrompt="1"/>
          </p:nvPr>
        </p:nvSpPr>
        <p:spPr>
          <a:xfrm>
            <a:off x="526608" y="3068638"/>
            <a:ext cx="8785225" cy="2952750"/>
          </a:xfrm>
          <a:prstGeom prst="rect">
            <a:avLst/>
          </a:prstGeom>
        </p:spPr>
        <p:txBody>
          <a:bodyPr/>
          <a:lstStyle>
            <a:lvl1pPr>
              <a:defRPr baseline="0"/>
            </a:lvl1pPr>
          </a:lstStyle>
          <a:p>
            <a:r>
              <a:rPr lang="de-DE" dirty="0" smtClean="0"/>
              <a:t>Tabelle durch Klick auf das Symbol hinzufügen</a:t>
            </a:r>
            <a:endParaRPr lang="de-DE" dirty="0"/>
          </a:p>
        </p:txBody>
      </p:sp>
      <p:sp>
        <p:nvSpPr>
          <p:cNvPr id="9" name="Rechteck 8"/>
          <p:cNvSpPr/>
          <p:nvPr userDrawn="1"/>
        </p:nvSpPr>
        <p:spPr bwMode="auto">
          <a:xfrm>
            <a:off x="7833322" y="188643"/>
            <a:ext cx="1582143" cy="576063"/>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chemeClr val="tx1"/>
              </a:solidFill>
              <a:effectLst/>
              <a:latin typeface="Lucida Sans" pitchFamily="34" charset="0"/>
            </a:endParaRPr>
          </a:p>
        </p:txBody>
      </p:sp>
      <p:sp>
        <p:nvSpPr>
          <p:cNvPr id="12" name="Foliennummernplatzhalter 5"/>
          <p:cNvSpPr>
            <a:spLocks noGrp="1"/>
          </p:cNvSpPr>
          <p:nvPr>
            <p:ph type="sldNum" sz="quarter" idx="4"/>
          </p:nvPr>
        </p:nvSpPr>
        <p:spPr>
          <a:xfrm>
            <a:off x="9449938" y="6553245"/>
            <a:ext cx="448170" cy="183363"/>
          </a:xfrm>
          <a:prstGeom prst="rect">
            <a:avLst/>
          </a:prstGeom>
        </p:spPr>
        <p:txBody>
          <a:bodyPr/>
          <a:lstStyle>
            <a:lvl1pPr algn="l">
              <a:defRPr sz="900"/>
            </a:lvl1pPr>
          </a:lstStyle>
          <a:p>
            <a:fld id="{E2CB72F8-9B87-44F4-84C4-665517EADDE7}" type="slidenum">
              <a:rPr lang="de-DE" smtClean="0"/>
              <a:pPr/>
              <a:t>‹Nr.›</a:t>
            </a:fld>
            <a:endParaRPr lang="de-DE" dirty="0"/>
          </a:p>
        </p:txBody>
      </p:sp>
      <p:sp>
        <p:nvSpPr>
          <p:cNvPr id="13" name="Textplatzhalter 13"/>
          <p:cNvSpPr>
            <a:spLocks noGrp="1"/>
          </p:cNvSpPr>
          <p:nvPr>
            <p:ph type="body" sz="quarter" idx="16" hasCustomPrompt="1"/>
          </p:nvPr>
        </p:nvSpPr>
        <p:spPr>
          <a:xfrm>
            <a:off x="433799" y="5908532"/>
            <a:ext cx="2808312" cy="360040"/>
          </a:xfrm>
          <a:prstGeom prst="rect">
            <a:avLst/>
          </a:prstGeom>
        </p:spPr>
        <p:txBody>
          <a:bodyPr/>
          <a:lstStyle>
            <a:lvl1pPr>
              <a:defRPr sz="1200"/>
            </a:lvl1pPr>
          </a:lstStyle>
          <a:p>
            <a:pPr lvl="0"/>
            <a:r>
              <a:rPr lang="de-DE" dirty="0" smtClean="0"/>
              <a:t>Tabellenunterschrift bearbeiten</a:t>
            </a:r>
            <a:endParaRPr lang="de-DE" dirty="0"/>
          </a:p>
        </p:txBody>
      </p:sp>
    </p:spTree>
    <p:extLst>
      <p:ext uri="{BB962C8B-B14F-4D97-AF65-F5344CB8AC3E}">
        <p14:creationId xmlns:p14="http://schemas.microsoft.com/office/powerpoint/2010/main" val="1221269355"/>
      </p:ext>
    </p:extLst>
  </p:cSld>
  <p:clrMapOvr>
    <a:masterClrMapping/>
  </p:clrMapOvr>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el mit Leer">
    <p:spTree>
      <p:nvGrpSpPr>
        <p:cNvPr id="1" name=""/>
        <p:cNvGrpSpPr/>
        <p:nvPr/>
      </p:nvGrpSpPr>
      <p:grpSpPr>
        <a:xfrm>
          <a:off x="0" y="0"/>
          <a:ext cx="0" cy="0"/>
          <a:chOff x="0" y="0"/>
          <a:chExt cx="0" cy="0"/>
        </a:xfrm>
      </p:grpSpPr>
      <p:sp>
        <p:nvSpPr>
          <p:cNvPr id="5" name="Rechteck 4"/>
          <p:cNvSpPr/>
          <p:nvPr userDrawn="1"/>
        </p:nvSpPr>
        <p:spPr bwMode="auto">
          <a:xfrm>
            <a:off x="7833322" y="188643"/>
            <a:ext cx="1582143" cy="576063"/>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chemeClr val="tx1"/>
              </a:solidFill>
              <a:effectLst/>
              <a:latin typeface="Lucida Sans" pitchFamily="34" charset="0"/>
            </a:endParaRPr>
          </a:p>
        </p:txBody>
      </p:sp>
      <p:sp>
        <p:nvSpPr>
          <p:cNvPr id="8" name="Foliennummernplatzhalter 5"/>
          <p:cNvSpPr>
            <a:spLocks noGrp="1"/>
          </p:cNvSpPr>
          <p:nvPr>
            <p:ph type="sldNum" sz="quarter" idx="4"/>
          </p:nvPr>
        </p:nvSpPr>
        <p:spPr>
          <a:xfrm>
            <a:off x="9449938" y="6553245"/>
            <a:ext cx="448170" cy="183363"/>
          </a:xfrm>
          <a:prstGeom prst="rect">
            <a:avLst/>
          </a:prstGeom>
        </p:spPr>
        <p:txBody>
          <a:bodyPr/>
          <a:lstStyle>
            <a:lvl1pPr algn="l">
              <a:defRPr sz="900"/>
            </a:lvl1pPr>
          </a:lstStyle>
          <a:p>
            <a:fld id="{E2CB72F8-9B87-44F4-84C4-665517EADDE7}" type="slidenum">
              <a:rPr lang="de-DE" smtClean="0"/>
              <a:pPr/>
              <a:t>‹Nr.›</a:t>
            </a:fld>
            <a:endParaRPr lang="de-DE" dirty="0"/>
          </a:p>
        </p:txBody>
      </p:sp>
      <p:sp>
        <p:nvSpPr>
          <p:cNvPr id="9" name="Titelplatzhalter 5"/>
          <p:cNvSpPr>
            <a:spLocks noGrp="1"/>
          </p:cNvSpPr>
          <p:nvPr>
            <p:ph type="title" hasCustomPrompt="1"/>
          </p:nvPr>
        </p:nvSpPr>
        <p:spPr>
          <a:xfrm>
            <a:off x="1281114" y="222696"/>
            <a:ext cx="6408000" cy="860400"/>
          </a:xfrm>
          <a:prstGeom prst="rect">
            <a:avLst/>
          </a:prstGeom>
        </p:spPr>
        <p:txBody>
          <a:bodyPr vert="horz" lIns="91440" tIns="45720" rIns="91440" bIns="45720" rtlCol="0" anchor="t">
            <a:normAutofit/>
          </a:bodyPr>
          <a:lstStyle>
            <a:lvl1pPr>
              <a:defRPr sz="2800" b="1"/>
            </a:lvl1pPr>
          </a:lstStyle>
          <a:p>
            <a:r>
              <a:rPr lang="de-DE" dirty="0" smtClean="0"/>
              <a:t>Titel durch Klicken bearbeiten</a:t>
            </a:r>
            <a:endParaRPr lang="de-DE" dirty="0"/>
          </a:p>
        </p:txBody>
      </p:sp>
    </p:spTree>
    <p:extLst>
      <p:ext uri="{BB962C8B-B14F-4D97-AF65-F5344CB8AC3E}">
        <p14:creationId xmlns:p14="http://schemas.microsoft.com/office/powerpoint/2010/main" val="2187251530"/>
      </p:ext>
    </p:extLst>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5" name="Gruppieren 4"/>
          <p:cNvGrpSpPr/>
          <p:nvPr/>
        </p:nvGrpSpPr>
        <p:grpSpPr>
          <a:xfrm>
            <a:off x="201615" y="333379"/>
            <a:ext cx="9215437" cy="6132513"/>
            <a:chOff x="201613" y="333375"/>
            <a:chExt cx="9215437" cy="6132513"/>
          </a:xfrm>
        </p:grpSpPr>
        <p:cxnSp>
          <p:nvCxnSpPr>
            <p:cNvPr id="1029" name="Gerade Verbindung 21"/>
            <p:cNvCxnSpPr>
              <a:cxnSpLocks noChangeShapeType="1"/>
            </p:cNvCxnSpPr>
            <p:nvPr userDrawn="1"/>
          </p:nvCxnSpPr>
          <p:spPr bwMode="auto">
            <a:xfrm>
              <a:off x="284163" y="333375"/>
              <a:ext cx="996950" cy="0"/>
            </a:xfrm>
            <a:prstGeom prst="line">
              <a:avLst/>
            </a:prstGeom>
            <a:noFill/>
            <a:ln w="15875" algn="ctr">
              <a:solidFill>
                <a:srgbClr val="808992"/>
              </a:solidFill>
              <a:round/>
              <a:headEnd/>
              <a:tailEnd/>
            </a:ln>
          </p:spPr>
        </p:cxnSp>
        <p:cxnSp>
          <p:nvCxnSpPr>
            <p:cNvPr id="1030" name="Gerade Verbindung 23"/>
            <p:cNvCxnSpPr>
              <a:cxnSpLocks noChangeShapeType="1"/>
            </p:cNvCxnSpPr>
            <p:nvPr userDrawn="1"/>
          </p:nvCxnSpPr>
          <p:spPr bwMode="auto">
            <a:xfrm rot="5400000">
              <a:off x="-2667794" y="3285332"/>
              <a:ext cx="5903913" cy="0"/>
            </a:xfrm>
            <a:prstGeom prst="line">
              <a:avLst/>
            </a:prstGeom>
            <a:noFill/>
            <a:ln w="15875" algn="ctr">
              <a:solidFill>
                <a:srgbClr val="808992"/>
              </a:solidFill>
              <a:round/>
              <a:headEnd/>
              <a:tailEnd/>
            </a:ln>
          </p:spPr>
        </p:cxnSp>
        <p:cxnSp>
          <p:nvCxnSpPr>
            <p:cNvPr id="2" name="Gerade Verbindung 25"/>
            <p:cNvCxnSpPr>
              <a:cxnSpLocks noChangeShapeType="1"/>
            </p:cNvCxnSpPr>
            <p:nvPr userDrawn="1"/>
          </p:nvCxnSpPr>
          <p:spPr bwMode="auto">
            <a:xfrm rot="10800000">
              <a:off x="415925" y="404813"/>
              <a:ext cx="865188" cy="0"/>
            </a:xfrm>
            <a:prstGeom prst="line">
              <a:avLst/>
            </a:prstGeom>
            <a:noFill/>
            <a:ln w="15875" algn="ctr">
              <a:solidFill>
                <a:srgbClr val="E6ABB6"/>
              </a:solidFill>
              <a:round/>
              <a:headEnd/>
              <a:tailEnd/>
            </a:ln>
          </p:spPr>
        </p:cxnSp>
        <p:cxnSp>
          <p:nvCxnSpPr>
            <p:cNvPr id="1032" name="Gerade Verbindung 27"/>
            <p:cNvCxnSpPr>
              <a:cxnSpLocks noChangeShapeType="1"/>
            </p:cNvCxnSpPr>
            <p:nvPr userDrawn="1"/>
          </p:nvCxnSpPr>
          <p:spPr bwMode="auto">
            <a:xfrm rot="5400000">
              <a:off x="-2527300" y="3348038"/>
              <a:ext cx="5886450" cy="0"/>
            </a:xfrm>
            <a:prstGeom prst="line">
              <a:avLst/>
            </a:prstGeom>
            <a:noFill/>
            <a:ln w="15875" algn="ctr">
              <a:solidFill>
                <a:srgbClr val="E6ABB6"/>
              </a:solidFill>
              <a:round/>
              <a:headEnd/>
              <a:tailEnd/>
            </a:ln>
          </p:spPr>
        </p:cxnSp>
        <p:cxnSp>
          <p:nvCxnSpPr>
            <p:cNvPr id="1033" name="Gerade Verbindung 31"/>
            <p:cNvCxnSpPr>
              <a:cxnSpLocks noChangeShapeType="1"/>
            </p:cNvCxnSpPr>
            <p:nvPr userDrawn="1"/>
          </p:nvCxnSpPr>
          <p:spPr bwMode="auto">
            <a:xfrm rot="10800000">
              <a:off x="207963" y="511175"/>
              <a:ext cx="1073150" cy="0"/>
            </a:xfrm>
            <a:prstGeom prst="line">
              <a:avLst/>
            </a:prstGeom>
            <a:noFill/>
            <a:ln w="15875" algn="ctr">
              <a:solidFill>
                <a:srgbClr val="8B1141"/>
              </a:solidFill>
              <a:round/>
              <a:headEnd/>
              <a:tailEnd/>
            </a:ln>
          </p:spPr>
        </p:cxnSp>
        <p:cxnSp>
          <p:nvCxnSpPr>
            <p:cNvPr id="3" name="Gerade Verbindung 33"/>
            <p:cNvCxnSpPr>
              <a:cxnSpLocks noChangeShapeType="1"/>
            </p:cNvCxnSpPr>
            <p:nvPr userDrawn="1"/>
          </p:nvCxnSpPr>
          <p:spPr bwMode="auto">
            <a:xfrm rot="5400000">
              <a:off x="-2712244" y="3431382"/>
              <a:ext cx="5840413" cy="0"/>
            </a:xfrm>
            <a:prstGeom prst="line">
              <a:avLst/>
            </a:prstGeom>
            <a:noFill/>
            <a:ln w="15875" algn="ctr">
              <a:solidFill>
                <a:srgbClr val="8B1141"/>
              </a:solidFill>
              <a:round/>
              <a:headEnd/>
              <a:tailEnd/>
            </a:ln>
          </p:spPr>
        </p:cxnSp>
        <p:cxnSp>
          <p:nvCxnSpPr>
            <p:cNvPr id="1035" name="Gerade Verbindung 35"/>
            <p:cNvCxnSpPr>
              <a:cxnSpLocks noChangeShapeType="1"/>
            </p:cNvCxnSpPr>
            <p:nvPr userDrawn="1"/>
          </p:nvCxnSpPr>
          <p:spPr bwMode="auto">
            <a:xfrm rot="10800000">
              <a:off x="484188" y="571500"/>
              <a:ext cx="796925" cy="0"/>
            </a:xfrm>
            <a:prstGeom prst="line">
              <a:avLst/>
            </a:prstGeom>
            <a:noFill/>
            <a:ln w="15875" algn="ctr">
              <a:solidFill>
                <a:srgbClr val="C5C7C8"/>
              </a:solidFill>
              <a:round/>
              <a:headEnd/>
              <a:tailEnd/>
            </a:ln>
          </p:spPr>
        </p:cxnSp>
        <p:cxnSp>
          <p:nvCxnSpPr>
            <p:cNvPr id="1036" name="Gerade Verbindung 37"/>
            <p:cNvCxnSpPr>
              <a:cxnSpLocks noChangeShapeType="1"/>
            </p:cNvCxnSpPr>
            <p:nvPr userDrawn="1"/>
          </p:nvCxnSpPr>
          <p:spPr bwMode="auto">
            <a:xfrm rot="5400000">
              <a:off x="-2437606" y="3493294"/>
              <a:ext cx="5843588" cy="0"/>
            </a:xfrm>
            <a:prstGeom prst="line">
              <a:avLst/>
            </a:prstGeom>
            <a:noFill/>
            <a:ln w="15875" algn="ctr">
              <a:solidFill>
                <a:srgbClr val="C5C7C8"/>
              </a:solidFill>
              <a:round/>
              <a:headEnd/>
              <a:tailEnd/>
            </a:ln>
          </p:spPr>
        </p:cxnSp>
        <p:cxnSp>
          <p:nvCxnSpPr>
            <p:cNvPr id="1037" name="Gerade Verbindung 39"/>
            <p:cNvCxnSpPr>
              <a:cxnSpLocks noChangeShapeType="1"/>
            </p:cNvCxnSpPr>
            <p:nvPr userDrawn="1"/>
          </p:nvCxnSpPr>
          <p:spPr bwMode="auto">
            <a:xfrm rot="10800000">
              <a:off x="357188" y="635000"/>
              <a:ext cx="923925" cy="0"/>
            </a:xfrm>
            <a:prstGeom prst="line">
              <a:avLst/>
            </a:prstGeom>
            <a:noFill/>
            <a:ln w="15875" algn="ctr">
              <a:solidFill>
                <a:srgbClr val="C5005A"/>
              </a:solidFill>
              <a:round/>
              <a:headEnd/>
              <a:tailEnd/>
            </a:ln>
          </p:spPr>
        </p:cxnSp>
        <p:cxnSp>
          <p:nvCxnSpPr>
            <p:cNvPr id="1038" name="Gerade Verbindung 41"/>
            <p:cNvCxnSpPr>
              <a:cxnSpLocks noChangeShapeType="1"/>
            </p:cNvCxnSpPr>
            <p:nvPr userDrawn="1"/>
          </p:nvCxnSpPr>
          <p:spPr bwMode="auto">
            <a:xfrm rot="5400000">
              <a:off x="-2558256" y="3550444"/>
              <a:ext cx="5830888" cy="0"/>
            </a:xfrm>
            <a:prstGeom prst="line">
              <a:avLst/>
            </a:prstGeom>
            <a:noFill/>
            <a:ln w="15875" algn="ctr">
              <a:solidFill>
                <a:srgbClr val="C5005A"/>
              </a:solidFill>
              <a:round/>
              <a:headEnd/>
              <a:tailEnd/>
            </a:ln>
          </p:spPr>
        </p:cxnSp>
        <p:cxnSp>
          <p:nvCxnSpPr>
            <p:cNvPr id="1040" name="Gerade Verbindung 56"/>
            <p:cNvCxnSpPr>
              <a:cxnSpLocks noChangeShapeType="1"/>
            </p:cNvCxnSpPr>
            <p:nvPr userDrawn="1"/>
          </p:nvCxnSpPr>
          <p:spPr bwMode="auto">
            <a:xfrm>
              <a:off x="488950" y="6408738"/>
              <a:ext cx="8928100" cy="0"/>
            </a:xfrm>
            <a:prstGeom prst="line">
              <a:avLst/>
            </a:prstGeom>
            <a:noFill/>
            <a:ln w="15875" algn="ctr">
              <a:solidFill>
                <a:srgbClr val="C5C7C8"/>
              </a:solidFill>
              <a:round/>
              <a:headEnd/>
              <a:tailEnd/>
            </a:ln>
          </p:spPr>
        </p:cxnSp>
        <p:cxnSp>
          <p:nvCxnSpPr>
            <p:cNvPr id="1041" name="Gerade Verbindung 57"/>
            <p:cNvCxnSpPr>
              <a:cxnSpLocks noChangeShapeType="1"/>
            </p:cNvCxnSpPr>
            <p:nvPr userDrawn="1"/>
          </p:nvCxnSpPr>
          <p:spPr bwMode="auto">
            <a:xfrm rot="10800000">
              <a:off x="409575" y="6292850"/>
              <a:ext cx="9007475" cy="0"/>
            </a:xfrm>
            <a:prstGeom prst="line">
              <a:avLst/>
            </a:prstGeom>
            <a:noFill/>
            <a:ln w="15875" algn="ctr">
              <a:solidFill>
                <a:srgbClr val="E6ABB6"/>
              </a:solidFill>
              <a:round/>
              <a:headEnd/>
              <a:tailEnd/>
            </a:ln>
          </p:spPr>
        </p:cxnSp>
        <p:cxnSp>
          <p:nvCxnSpPr>
            <p:cNvPr id="1042" name="Gerade Verbindung 58"/>
            <p:cNvCxnSpPr>
              <a:cxnSpLocks noChangeShapeType="1"/>
            </p:cNvCxnSpPr>
            <p:nvPr userDrawn="1"/>
          </p:nvCxnSpPr>
          <p:spPr bwMode="auto">
            <a:xfrm rot="10800000">
              <a:off x="352425" y="6465888"/>
              <a:ext cx="9064625" cy="0"/>
            </a:xfrm>
            <a:prstGeom prst="line">
              <a:avLst/>
            </a:prstGeom>
            <a:noFill/>
            <a:ln w="15875" algn="ctr">
              <a:solidFill>
                <a:srgbClr val="C5005A"/>
              </a:solidFill>
              <a:round/>
              <a:headEnd/>
              <a:tailEnd/>
            </a:ln>
          </p:spPr>
        </p:cxnSp>
        <p:cxnSp>
          <p:nvCxnSpPr>
            <p:cNvPr id="1043" name="Gerade Verbindung 59"/>
            <p:cNvCxnSpPr>
              <a:cxnSpLocks noChangeShapeType="1"/>
            </p:cNvCxnSpPr>
            <p:nvPr userDrawn="1"/>
          </p:nvCxnSpPr>
          <p:spPr bwMode="auto">
            <a:xfrm rot="10800000">
              <a:off x="285750" y="6237288"/>
              <a:ext cx="9131300" cy="0"/>
            </a:xfrm>
            <a:prstGeom prst="line">
              <a:avLst/>
            </a:prstGeom>
            <a:noFill/>
            <a:ln w="15875" algn="ctr">
              <a:solidFill>
                <a:srgbClr val="808992"/>
              </a:solidFill>
              <a:round/>
              <a:headEnd/>
              <a:tailEnd/>
            </a:ln>
          </p:spPr>
        </p:cxnSp>
        <p:cxnSp>
          <p:nvCxnSpPr>
            <p:cNvPr id="1044" name="Gerade Verbindung 60"/>
            <p:cNvCxnSpPr>
              <a:cxnSpLocks noChangeShapeType="1"/>
            </p:cNvCxnSpPr>
            <p:nvPr userDrawn="1"/>
          </p:nvCxnSpPr>
          <p:spPr bwMode="auto">
            <a:xfrm rot="10800000">
              <a:off x="201613" y="6351588"/>
              <a:ext cx="9215437" cy="0"/>
            </a:xfrm>
            <a:prstGeom prst="line">
              <a:avLst/>
            </a:prstGeom>
            <a:noFill/>
            <a:ln w="15875" algn="ctr">
              <a:solidFill>
                <a:srgbClr val="8B1141"/>
              </a:solidFill>
              <a:round/>
              <a:headEnd/>
              <a:tailEnd/>
            </a:ln>
          </p:spPr>
        </p:cxnSp>
      </p:grpSp>
      <p:pic>
        <p:nvPicPr>
          <p:cNvPr id="1045" name="Picture 12" descr="RGB_2c"/>
          <p:cNvPicPr>
            <a:picLocks noChangeAspect="1" noChangeArrowheads="1"/>
          </p:cNvPicPr>
          <p:nvPr/>
        </p:nvPicPr>
        <p:blipFill>
          <a:blip r:embed="rId13" cstate="print"/>
          <a:srcRect/>
          <a:stretch>
            <a:fillRect/>
          </a:stretch>
        </p:blipFill>
        <p:spPr bwMode="auto">
          <a:xfrm>
            <a:off x="357189" y="6558871"/>
            <a:ext cx="1006040" cy="195132"/>
          </a:xfrm>
          <a:prstGeom prst="rect">
            <a:avLst/>
          </a:prstGeom>
          <a:noFill/>
          <a:ln w="9525">
            <a:noFill/>
            <a:miter lim="800000"/>
            <a:headEnd/>
            <a:tailEnd/>
          </a:ln>
        </p:spPr>
      </p:pic>
      <p:sp>
        <p:nvSpPr>
          <p:cNvPr id="6" name="Titelplatzhalter 5"/>
          <p:cNvSpPr>
            <a:spLocks noGrp="1"/>
          </p:cNvSpPr>
          <p:nvPr>
            <p:ph type="title"/>
          </p:nvPr>
        </p:nvSpPr>
        <p:spPr>
          <a:xfrm>
            <a:off x="1281113" y="22853"/>
            <a:ext cx="8129588" cy="791940"/>
          </a:xfrm>
          <a:prstGeom prst="rect">
            <a:avLst/>
          </a:prstGeom>
        </p:spPr>
        <p:txBody>
          <a:bodyPr vert="horz" lIns="91440" tIns="45720" rIns="91440" bIns="45720" rtlCol="0" anchor="ctr">
            <a:normAutofit/>
          </a:bodyPr>
          <a:lstStyle/>
          <a:p>
            <a:r>
              <a:rPr lang="de-DE" dirty="0" smtClean="0"/>
              <a:t>Titelmasterformat durch Klicken bearbeiten</a:t>
            </a:r>
            <a:endParaRPr lang="de-DE" dirty="0"/>
          </a:p>
        </p:txBody>
      </p:sp>
    </p:spTree>
  </p:cSld>
  <p:clrMap bg1="lt1" tx1="dk1" bg2="lt2" tx2="dk2" accent1="accent1" accent2="accent2" accent3="accent3" accent4="accent4" accent5="accent5" accent6="accent6" hlink="hlink" folHlink="folHlink"/>
  <p:sldLayoutIdLst>
    <p:sldLayoutId id="2147483663" r:id="rId1"/>
    <p:sldLayoutId id="2147483661" r:id="rId2"/>
    <p:sldLayoutId id="2147483662" r:id="rId3"/>
    <p:sldLayoutId id="2147483665" r:id="rId4"/>
    <p:sldLayoutId id="2147483666" r:id="rId5"/>
    <p:sldLayoutId id="2147483669" r:id="rId6"/>
    <p:sldLayoutId id="2147483667" r:id="rId7"/>
    <p:sldLayoutId id="2147483668" r:id="rId8"/>
    <p:sldLayoutId id="2147483664" r:id="rId9"/>
    <p:sldLayoutId id="2147483670" r:id="rId10"/>
    <p:sldLayoutId id="2147483671" r:id="rId11"/>
  </p:sldLayoutIdLst>
  <p:timing>
    <p:tnLst>
      <p:par>
        <p:cTn xmlns:p14="http://schemas.microsoft.com/office/powerpoint/2010/main" id="1" dur="indefinite" restart="never" nodeType="tmRoot"/>
      </p:par>
    </p:tnLst>
  </p:timing>
  <p:hf hdr="0" ftr="0" dt="0"/>
  <p:txStyles>
    <p:titleStyle>
      <a:lvl1pPr algn="l" defTabSz="957263" rtl="0" eaLnBrk="1" fontAlgn="base" hangingPunct="1">
        <a:lnSpc>
          <a:spcPct val="95000"/>
        </a:lnSpc>
        <a:spcBef>
          <a:spcPct val="0"/>
        </a:spcBef>
        <a:spcAft>
          <a:spcPct val="0"/>
        </a:spcAft>
        <a:tabLst>
          <a:tab pos="207963" algn="l"/>
        </a:tabLst>
        <a:defRPr sz="2000">
          <a:solidFill>
            <a:schemeClr val="tx1"/>
          </a:solidFill>
          <a:latin typeface="+mj-lt"/>
          <a:ea typeface="+mj-ea"/>
          <a:cs typeface="+mj-cs"/>
        </a:defRPr>
      </a:lvl1pPr>
      <a:lvl2pPr algn="l" defTabSz="957263" rtl="0" eaLnBrk="1" fontAlgn="base" hangingPunct="1">
        <a:lnSpc>
          <a:spcPct val="95000"/>
        </a:lnSpc>
        <a:spcBef>
          <a:spcPct val="0"/>
        </a:spcBef>
        <a:spcAft>
          <a:spcPct val="0"/>
        </a:spcAft>
        <a:tabLst>
          <a:tab pos="207963" algn="l"/>
        </a:tabLst>
        <a:defRPr>
          <a:solidFill>
            <a:schemeClr val="bg1"/>
          </a:solidFill>
          <a:latin typeface="Lucida Sans" pitchFamily="34" charset="0"/>
        </a:defRPr>
      </a:lvl2pPr>
      <a:lvl3pPr algn="l" defTabSz="957263" rtl="0" eaLnBrk="1" fontAlgn="base" hangingPunct="1">
        <a:lnSpc>
          <a:spcPct val="95000"/>
        </a:lnSpc>
        <a:spcBef>
          <a:spcPct val="0"/>
        </a:spcBef>
        <a:spcAft>
          <a:spcPct val="0"/>
        </a:spcAft>
        <a:tabLst>
          <a:tab pos="207963" algn="l"/>
        </a:tabLst>
        <a:defRPr>
          <a:solidFill>
            <a:schemeClr val="bg1"/>
          </a:solidFill>
          <a:latin typeface="Lucida Sans" pitchFamily="34" charset="0"/>
        </a:defRPr>
      </a:lvl3pPr>
      <a:lvl4pPr algn="l" defTabSz="957263" rtl="0" eaLnBrk="1" fontAlgn="base" hangingPunct="1">
        <a:lnSpc>
          <a:spcPct val="95000"/>
        </a:lnSpc>
        <a:spcBef>
          <a:spcPct val="0"/>
        </a:spcBef>
        <a:spcAft>
          <a:spcPct val="0"/>
        </a:spcAft>
        <a:tabLst>
          <a:tab pos="207963" algn="l"/>
        </a:tabLst>
        <a:defRPr>
          <a:solidFill>
            <a:schemeClr val="bg1"/>
          </a:solidFill>
          <a:latin typeface="Lucida Sans" pitchFamily="34" charset="0"/>
        </a:defRPr>
      </a:lvl4pPr>
      <a:lvl5pPr algn="l" defTabSz="957263" rtl="0" eaLnBrk="1" fontAlgn="base" hangingPunct="1">
        <a:lnSpc>
          <a:spcPct val="95000"/>
        </a:lnSpc>
        <a:spcBef>
          <a:spcPct val="0"/>
        </a:spcBef>
        <a:spcAft>
          <a:spcPct val="0"/>
        </a:spcAft>
        <a:tabLst>
          <a:tab pos="207963" algn="l"/>
        </a:tabLst>
        <a:defRPr>
          <a:solidFill>
            <a:schemeClr val="bg1"/>
          </a:solidFill>
          <a:latin typeface="Lucida Sans" pitchFamily="34" charset="0"/>
        </a:defRPr>
      </a:lvl5pPr>
      <a:lvl6pPr marL="457200" algn="l" defTabSz="957263" rtl="0" eaLnBrk="1" fontAlgn="base" hangingPunct="1">
        <a:lnSpc>
          <a:spcPct val="95000"/>
        </a:lnSpc>
        <a:spcBef>
          <a:spcPct val="0"/>
        </a:spcBef>
        <a:spcAft>
          <a:spcPct val="0"/>
        </a:spcAft>
        <a:defRPr sz="2400" b="1">
          <a:solidFill>
            <a:srgbClr val="739600"/>
          </a:solidFill>
          <a:latin typeface="Lucida Sans" pitchFamily="34" charset="0"/>
        </a:defRPr>
      </a:lvl6pPr>
      <a:lvl7pPr marL="914400" algn="l" defTabSz="957263" rtl="0" eaLnBrk="1" fontAlgn="base" hangingPunct="1">
        <a:lnSpc>
          <a:spcPct val="95000"/>
        </a:lnSpc>
        <a:spcBef>
          <a:spcPct val="0"/>
        </a:spcBef>
        <a:spcAft>
          <a:spcPct val="0"/>
        </a:spcAft>
        <a:defRPr sz="2400" b="1">
          <a:solidFill>
            <a:srgbClr val="739600"/>
          </a:solidFill>
          <a:latin typeface="Lucida Sans" pitchFamily="34" charset="0"/>
        </a:defRPr>
      </a:lvl7pPr>
      <a:lvl8pPr marL="1371600" algn="l" defTabSz="957263" rtl="0" eaLnBrk="1" fontAlgn="base" hangingPunct="1">
        <a:lnSpc>
          <a:spcPct val="95000"/>
        </a:lnSpc>
        <a:spcBef>
          <a:spcPct val="0"/>
        </a:spcBef>
        <a:spcAft>
          <a:spcPct val="0"/>
        </a:spcAft>
        <a:defRPr sz="2400" b="1">
          <a:solidFill>
            <a:srgbClr val="739600"/>
          </a:solidFill>
          <a:latin typeface="Lucida Sans" pitchFamily="34" charset="0"/>
        </a:defRPr>
      </a:lvl8pPr>
      <a:lvl9pPr marL="1828800" algn="l" defTabSz="957263" rtl="0" eaLnBrk="1" fontAlgn="base" hangingPunct="1">
        <a:lnSpc>
          <a:spcPct val="95000"/>
        </a:lnSpc>
        <a:spcBef>
          <a:spcPct val="0"/>
        </a:spcBef>
        <a:spcAft>
          <a:spcPct val="0"/>
        </a:spcAft>
        <a:defRPr sz="2400" b="1">
          <a:solidFill>
            <a:srgbClr val="739600"/>
          </a:solidFill>
          <a:latin typeface="Lucida Sans" pitchFamily="34" charset="0"/>
        </a:defRPr>
      </a:lvl9pPr>
    </p:titleStyle>
    <p:bodyStyle>
      <a:lvl1pPr marL="342900" indent="-342900" algn="l" defTabSz="957263" rtl="0" eaLnBrk="1" fontAlgn="base" hangingPunct="1">
        <a:lnSpc>
          <a:spcPts val="2400"/>
        </a:lnSpc>
        <a:spcBef>
          <a:spcPct val="0"/>
        </a:spcBef>
        <a:spcAft>
          <a:spcPct val="0"/>
        </a:spcAft>
        <a:buClr>
          <a:srgbClr val="C2284E"/>
        </a:buClr>
        <a:buFont typeface="Wingdings" pitchFamily="2" charset="2"/>
        <a:tabLst>
          <a:tab pos="268288" algn="l"/>
        </a:tabLst>
        <a:defRPr sz="1600">
          <a:solidFill>
            <a:schemeClr val="tx1"/>
          </a:solidFill>
          <a:latin typeface="+mj-lt"/>
          <a:ea typeface="+mn-ea"/>
          <a:cs typeface="Arial" pitchFamily="34" charset="0"/>
        </a:defRPr>
      </a:lvl1pPr>
      <a:lvl2pPr marL="357188" indent="-355600" algn="l" defTabSz="957263" rtl="0" eaLnBrk="1" fontAlgn="base" hangingPunct="1">
        <a:lnSpc>
          <a:spcPts val="2400"/>
        </a:lnSpc>
        <a:spcBef>
          <a:spcPct val="0"/>
        </a:spcBef>
        <a:spcAft>
          <a:spcPct val="0"/>
        </a:spcAft>
        <a:buClr>
          <a:srgbClr val="B2B2B2"/>
        </a:buClr>
        <a:buSzPct val="120000"/>
        <a:buFont typeface="Arial" pitchFamily="34" charset="0"/>
        <a:buChar char="•"/>
        <a:tabLst>
          <a:tab pos="268288" algn="l"/>
        </a:tabLst>
        <a:defRPr sz="1600">
          <a:solidFill>
            <a:schemeClr val="tx1"/>
          </a:solidFill>
          <a:latin typeface="Arial" pitchFamily="34" charset="0"/>
          <a:cs typeface="Arial" pitchFamily="34" charset="0"/>
        </a:defRPr>
      </a:lvl2pPr>
      <a:lvl3pPr marL="365125" indent="179388" algn="l" defTabSz="957263" rtl="0" eaLnBrk="1" fontAlgn="base" hangingPunct="1">
        <a:lnSpc>
          <a:spcPts val="2400"/>
        </a:lnSpc>
        <a:spcBef>
          <a:spcPct val="0"/>
        </a:spcBef>
        <a:spcAft>
          <a:spcPct val="0"/>
        </a:spcAft>
        <a:buClr>
          <a:srgbClr val="C5005A"/>
        </a:buClr>
        <a:buFont typeface="Lucida Sans" pitchFamily="34" charset="0"/>
        <a:buChar char="–"/>
        <a:tabLst>
          <a:tab pos="268288" algn="l"/>
        </a:tabLst>
        <a:defRPr sz="1600">
          <a:solidFill>
            <a:schemeClr val="tx1"/>
          </a:solidFill>
          <a:latin typeface="Arial" pitchFamily="34" charset="0"/>
          <a:cs typeface="Arial" pitchFamily="34" charset="0"/>
        </a:defRPr>
      </a:lvl3pPr>
      <a:lvl4pPr marL="806450" indent="-3175" algn="l" defTabSz="957263" rtl="0" eaLnBrk="1" fontAlgn="base" hangingPunct="1">
        <a:lnSpc>
          <a:spcPts val="2400"/>
        </a:lnSpc>
        <a:spcBef>
          <a:spcPct val="0"/>
        </a:spcBef>
        <a:spcAft>
          <a:spcPct val="0"/>
        </a:spcAft>
        <a:buClr>
          <a:srgbClr val="C5005A"/>
        </a:buClr>
        <a:buSzPct val="130000"/>
        <a:buFont typeface="Lucida Sans" pitchFamily="34" charset="0"/>
        <a:buChar char="&gt;"/>
        <a:tabLst>
          <a:tab pos="268288" algn="l"/>
        </a:tabLst>
        <a:defRPr sz="1400" i="1">
          <a:solidFill>
            <a:schemeClr val="tx1"/>
          </a:solidFill>
          <a:latin typeface="Arial" pitchFamily="34" charset="0"/>
          <a:cs typeface="Arial" pitchFamily="34" charset="0"/>
        </a:defRPr>
      </a:lvl4pPr>
      <a:lvl5pPr marL="1525588" indent="303213" algn="l" defTabSz="957263" rtl="0" eaLnBrk="1" fontAlgn="base" hangingPunct="1">
        <a:spcBef>
          <a:spcPct val="20000"/>
        </a:spcBef>
        <a:spcAft>
          <a:spcPct val="0"/>
        </a:spcAft>
        <a:tabLst>
          <a:tab pos="268288" algn="l"/>
        </a:tabLst>
        <a:defRPr sz="1600">
          <a:solidFill>
            <a:schemeClr val="tx1"/>
          </a:solidFill>
          <a:latin typeface="Arial" charset="0"/>
          <a:cs typeface="Arial" charset="0"/>
        </a:defRPr>
      </a:lvl5pPr>
      <a:lvl6pPr marL="1982788" algn="l" defTabSz="957263" rtl="0" eaLnBrk="1" fontAlgn="base" hangingPunct="1">
        <a:spcBef>
          <a:spcPct val="20000"/>
        </a:spcBef>
        <a:spcAft>
          <a:spcPct val="0"/>
        </a:spcAft>
        <a:tabLst>
          <a:tab pos="268288" algn="l"/>
        </a:tabLst>
        <a:defRPr sz="1600">
          <a:solidFill>
            <a:schemeClr val="tx1"/>
          </a:solidFill>
          <a:latin typeface="Arial" charset="0"/>
        </a:defRPr>
      </a:lvl6pPr>
      <a:lvl7pPr marL="2439988" algn="l" defTabSz="957263" rtl="0" eaLnBrk="1" fontAlgn="base" hangingPunct="1">
        <a:spcBef>
          <a:spcPct val="20000"/>
        </a:spcBef>
        <a:spcAft>
          <a:spcPct val="0"/>
        </a:spcAft>
        <a:tabLst>
          <a:tab pos="268288" algn="l"/>
        </a:tabLst>
        <a:defRPr sz="1600">
          <a:solidFill>
            <a:schemeClr val="tx1"/>
          </a:solidFill>
          <a:latin typeface="Arial" charset="0"/>
        </a:defRPr>
      </a:lvl7pPr>
      <a:lvl8pPr marL="2897188" algn="l" defTabSz="957263" rtl="0" eaLnBrk="1" fontAlgn="base" hangingPunct="1">
        <a:spcBef>
          <a:spcPct val="20000"/>
        </a:spcBef>
        <a:spcAft>
          <a:spcPct val="0"/>
        </a:spcAft>
        <a:tabLst>
          <a:tab pos="268288" algn="l"/>
        </a:tabLst>
        <a:defRPr sz="1600">
          <a:solidFill>
            <a:schemeClr val="tx1"/>
          </a:solidFill>
          <a:latin typeface="Arial" charset="0"/>
        </a:defRPr>
      </a:lvl8pPr>
      <a:lvl9pPr marL="3354388" algn="l" defTabSz="957263" rtl="0" eaLnBrk="1" fontAlgn="base" hangingPunct="1">
        <a:spcBef>
          <a:spcPct val="20000"/>
        </a:spcBef>
        <a:spcAft>
          <a:spcPct val="0"/>
        </a:spcAft>
        <a:tabLst>
          <a:tab pos="268288" algn="l"/>
        </a:tabLst>
        <a:defRPr sz="16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de-DE" smtClean="0"/>
              <a:t>Mastertitelformat bearbeiten</a:t>
            </a:r>
            <a:endParaRPr lang="de-DE"/>
          </a:p>
        </p:txBody>
      </p:sp>
      <p:sp>
        <p:nvSpPr>
          <p:cNvPr id="3" name="Textplatzhalter 2"/>
          <p:cNvSpPr>
            <a:spLocks noGrp="1"/>
          </p:cNvSpPr>
          <p:nvPr>
            <p:ph type="body" idx="1"/>
          </p:nvPr>
        </p:nvSpPr>
        <p:spPr>
          <a:xfrm>
            <a:off x="495300" y="1600203"/>
            <a:ext cx="8915400" cy="4525963"/>
          </a:xfrm>
          <a:prstGeom prst="rect">
            <a:avLst/>
          </a:prstGeom>
        </p:spPr>
        <p:txBody>
          <a:bodyPr vert="horz" lIns="91440" tIns="45720" rIns="91440" bIns="45720" rtlCol="0">
            <a:normAutofit/>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ußzeilenplatzhalter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fontAlgn="auto">
              <a:spcBef>
                <a:spcPts val="0"/>
              </a:spcBef>
              <a:spcAft>
                <a:spcPts val="0"/>
              </a:spcAft>
            </a:pPr>
            <a:endParaRPr lang="de-DE">
              <a:solidFill>
                <a:prstClr val="black">
                  <a:tint val="75000"/>
                </a:prstClr>
              </a:solidFill>
              <a:latin typeface="Calibri"/>
            </a:endParaRPr>
          </a:p>
        </p:txBody>
      </p:sp>
      <p:sp>
        <p:nvSpPr>
          <p:cNvPr id="6" name="Foliennummernplatzhalter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fontAlgn="auto">
              <a:spcBef>
                <a:spcPts val="0"/>
              </a:spcBef>
              <a:spcAft>
                <a:spcPts val="0"/>
              </a:spcAft>
            </a:pPr>
            <a:fld id="{61E2E9DB-5B62-6444-8D62-D9FD54918920}" type="slidenum">
              <a:rPr lang="de-DE" smtClean="0">
                <a:solidFill>
                  <a:prstClr val="black">
                    <a:tint val="75000"/>
                  </a:prstClr>
                </a:solidFill>
                <a:latin typeface="Calibri"/>
              </a:rPr>
              <a:pPr defTabSz="457200" fontAlgn="auto">
                <a:spcBef>
                  <a:spcPts val="0"/>
                </a:spcBef>
                <a:spcAft>
                  <a:spcPts val="0"/>
                </a:spcAft>
              </a:pPr>
              <a:t>‹Nr.›</a:t>
            </a:fld>
            <a:endParaRPr lang="de-DE">
              <a:solidFill>
                <a:prstClr val="black">
                  <a:tint val="75000"/>
                </a:prstClr>
              </a:solidFill>
              <a:latin typeface="Calibri"/>
            </a:endParaRPr>
          </a:p>
        </p:txBody>
      </p:sp>
    </p:spTree>
    <p:extLst>
      <p:ext uri="{BB962C8B-B14F-4D97-AF65-F5344CB8AC3E}">
        <p14:creationId xmlns:p14="http://schemas.microsoft.com/office/powerpoint/2010/main" val="352650756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de-DE" smtClean="0"/>
              <a:t>Mastertitelformat bearbeiten</a:t>
            </a:r>
            <a:endParaRPr lang="de-DE"/>
          </a:p>
        </p:txBody>
      </p:sp>
      <p:sp>
        <p:nvSpPr>
          <p:cNvPr id="3" name="Textplatzhalt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fontAlgn="auto">
              <a:spcBef>
                <a:spcPts val="0"/>
              </a:spcBef>
              <a:spcAft>
                <a:spcPts val="0"/>
              </a:spcAft>
            </a:pPr>
            <a:fld id="{25DD7ED4-E009-0F4E-98DC-DCE8C88D475C}" type="datetimeFigureOut">
              <a:rPr lang="de-DE" smtClean="0">
                <a:solidFill>
                  <a:prstClr val="black">
                    <a:tint val="75000"/>
                  </a:prstClr>
                </a:solidFill>
                <a:latin typeface="Calibri"/>
              </a:rPr>
              <a:pPr defTabSz="457200" fontAlgn="auto">
                <a:spcBef>
                  <a:spcPts val="0"/>
                </a:spcBef>
                <a:spcAft>
                  <a:spcPts val="0"/>
                </a:spcAft>
              </a:pPr>
              <a:t>12.01.17</a:t>
            </a:fld>
            <a:endParaRPr lang="de-DE">
              <a:solidFill>
                <a:prstClr val="black">
                  <a:tint val="75000"/>
                </a:prstClr>
              </a:solidFill>
              <a:latin typeface="Calibri"/>
            </a:endParaRPr>
          </a:p>
        </p:txBody>
      </p:sp>
      <p:sp>
        <p:nvSpPr>
          <p:cNvPr id="5" name="Fußzeilenplatzhalter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fontAlgn="auto">
              <a:spcBef>
                <a:spcPts val="0"/>
              </a:spcBef>
              <a:spcAft>
                <a:spcPts val="0"/>
              </a:spcAft>
            </a:pPr>
            <a:endParaRPr lang="de-DE">
              <a:solidFill>
                <a:prstClr val="black">
                  <a:tint val="75000"/>
                </a:prstClr>
              </a:solidFill>
              <a:latin typeface="Calibri"/>
            </a:endParaRPr>
          </a:p>
        </p:txBody>
      </p:sp>
      <p:sp>
        <p:nvSpPr>
          <p:cNvPr id="6" name="Foliennummernplatzhalter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fontAlgn="auto">
              <a:spcBef>
                <a:spcPts val="0"/>
              </a:spcBef>
              <a:spcAft>
                <a:spcPts val="0"/>
              </a:spcAft>
            </a:pPr>
            <a:fld id="{62824A7E-E373-4E45-9048-86A688B40A01}" type="slidenum">
              <a:rPr lang="de-DE" smtClean="0">
                <a:solidFill>
                  <a:prstClr val="black">
                    <a:tint val="75000"/>
                  </a:prstClr>
                </a:solidFill>
                <a:latin typeface="Calibri"/>
              </a:rPr>
              <a:pPr defTabSz="457200" fontAlgn="auto">
                <a:spcBef>
                  <a:spcPts val="0"/>
                </a:spcBef>
                <a:spcAft>
                  <a:spcPts val="0"/>
                </a:spcAft>
              </a:pPr>
              <a:t>‹Nr.›</a:t>
            </a:fld>
            <a:endParaRPr lang="de-DE">
              <a:solidFill>
                <a:prstClr val="black">
                  <a:tint val="75000"/>
                </a:prstClr>
              </a:solidFill>
              <a:latin typeface="Calibri"/>
            </a:endParaRPr>
          </a:p>
        </p:txBody>
      </p:sp>
    </p:spTree>
    <p:extLst>
      <p:ext uri="{BB962C8B-B14F-4D97-AF65-F5344CB8AC3E}">
        <p14:creationId xmlns:p14="http://schemas.microsoft.com/office/powerpoint/2010/main" val="413764579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 Id="rId3"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image" Target="../media/image10.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1.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4" Type="http://schemas.microsoft.com/office/2007/relationships/hdphoto" Target="../media/hdphoto1.wdp"/><Relationship Id="rId1" Type="http://schemas.openxmlformats.org/officeDocument/2006/relationships/slideLayout" Target="../slideLayouts/slideLayout2.xml"/><Relationship Id="rId2" Type="http://schemas.openxmlformats.org/officeDocument/2006/relationships/image" Target="../media/image5.e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image" Target="../media/image7.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image" Target="../media/image7.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image" Target="../media/image7.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tif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tif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a:xfrm>
            <a:off x="1169514" y="2564904"/>
            <a:ext cx="8245953" cy="1728192"/>
          </a:xfrm>
        </p:spPr>
        <p:txBody>
          <a:bodyPr>
            <a:noAutofit/>
          </a:bodyPr>
          <a:lstStyle/>
          <a:p>
            <a:pPr algn="ctr"/>
            <a:r>
              <a:rPr lang="en-GB" sz="2400" b="1" dirty="0" err="1" smtClean="0"/>
              <a:t>Professionelle</a:t>
            </a:r>
            <a:r>
              <a:rPr lang="en-GB" sz="2400" b="1" dirty="0" smtClean="0"/>
              <a:t> </a:t>
            </a:r>
            <a:r>
              <a:rPr lang="en-GB" sz="2400" b="1" dirty="0" err="1" smtClean="0"/>
              <a:t>Lerngemeinschaften</a:t>
            </a:r>
            <a:r>
              <a:rPr lang="en-GB" sz="2400" b="1" dirty="0" smtClean="0"/>
              <a:t> </a:t>
            </a:r>
            <a:br>
              <a:rPr lang="en-GB" sz="2400" b="1" dirty="0" smtClean="0"/>
            </a:br>
            <a:r>
              <a:rPr lang="en-GB" sz="2400" b="1" dirty="0" smtClean="0"/>
              <a:t>in 8. </a:t>
            </a:r>
            <a:r>
              <a:rPr lang="en-GB" sz="2400" b="1" dirty="0" err="1" smtClean="0"/>
              <a:t>Jahrgangsstufen</a:t>
            </a:r>
            <a:r>
              <a:rPr lang="en-GB" sz="2400" b="1" dirty="0" smtClean="0"/>
              <a:t> </a:t>
            </a:r>
            <a:br>
              <a:rPr lang="en-GB" sz="2400" b="1" dirty="0" smtClean="0"/>
            </a:br>
            <a:r>
              <a:rPr lang="en-GB" sz="2400" b="1" dirty="0" err="1" smtClean="0"/>
              <a:t>mit</a:t>
            </a:r>
            <a:r>
              <a:rPr lang="en-GB" sz="2400" b="1" dirty="0" smtClean="0"/>
              <a:t> </a:t>
            </a:r>
            <a:r>
              <a:rPr lang="en-GB" sz="2400" b="1" dirty="0" err="1" smtClean="0"/>
              <a:t>erhöhter</a:t>
            </a:r>
            <a:r>
              <a:rPr lang="en-GB" sz="2400" b="1" dirty="0" smtClean="0"/>
              <a:t> </a:t>
            </a:r>
            <a:r>
              <a:rPr lang="en-GB" sz="2400" b="1" dirty="0" err="1" smtClean="0"/>
              <a:t>sozialer</a:t>
            </a:r>
            <a:r>
              <a:rPr lang="en-GB" sz="2400" b="1" dirty="0" smtClean="0"/>
              <a:t> </a:t>
            </a:r>
            <a:r>
              <a:rPr lang="en-GB" sz="2400" b="1" dirty="0" err="1" smtClean="0"/>
              <a:t>Problemlage</a:t>
            </a:r>
            <a:endParaRPr lang="de-DE" sz="2400" dirty="0"/>
          </a:p>
        </p:txBody>
      </p:sp>
      <p:sp>
        <p:nvSpPr>
          <p:cNvPr id="4" name="Untertitel 3"/>
          <p:cNvSpPr>
            <a:spLocks noGrp="1"/>
          </p:cNvSpPr>
          <p:nvPr>
            <p:ph type="subTitle" idx="1"/>
          </p:nvPr>
        </p:nvSpPr>
        <p:spPr>
          <a:xfrm>
            <a:off x="1169514" y="4366046"/>
            <a:ext cx="8245953" cy="719138"/>
          </a:xfrm>
        </p:spPr>
        <p:txBody>
          <a:bodyPr/>
          <a:lstStyle/>
          <a:p>
            <a:pPr algn="ctr"/>
            <a:r>
              <a:rPr lang="de-DE" sz="1800" dirty="0" smtClean="0"/>
              <a:t>Prof. Dr. Dorit Bosse &amp; Annette Busse</a:t>
            </a:r>
          </a:p>
        </p:txBody>
      </p:sp>
      <p:sp>
        <p:nvSpPr>
          <p:cNvPr id="2" name="Textfeld 1"/>
          <p:cNvSpPr txBox="1"/>
          <p:nvPr/>
        </p:nvSpPr>
        <p:spPr>
          <a:xfrm>
            <a:off x="2167381" y="6126395"/>
            <a:ext cx="6180699" cy="584776"/>
          </a:xfrm>
          <a:prstGeom prst="rect">
            <a:avLst/>
          </a:prstGeom>
          <a:solidFill>
            <a:srgbClr val="FFFFFF"/>
          </a:solidFill>
        </p:spPr>
        <p:txBody>
          <a:bodyPr wrap="none" rtlCol="0">
            <a:spAutoFit/>
          </a:bodyPr>
          <a:lstStyle/>
          <a:p>
            <a:pPr>
              <a:defRPr/>
            </a:pPr>
            <a:r>
              <a:rPr lang="de-DE" dirty="0">
                <a:latin typeface="Arial" charset="0"/>
                <a:cs typeface="Arial" charset="0"/>
              </a:rPr>
              <a:t>Yaroslavl Institute of Education Development – </a:t>
            </a:r>
            <a:r>
              <a:rPr lang="de-DE" dirty="0" err="1" smtClean="0">
                <a:latin typeface="Arial" charset="0"/>
                <a:cs typeface="Arial" charset="0"/>
              </a:rPr>
              <a:t>January</a:t>
            </a:r>
            <a:r>
              <a:rPr lang="de-DE" dirty="0" smtClean="0">
                <a:latin typeface="Arial" charset="0"/>
                <a:cs typeface="Arial" charset="0"/>
              </a:rPr>
              <a:t>, 12th 2017</a:t>
            </a:r>
            <a:endParaRPr lang="de-DE" dirty="0">
              <a:latin typeface="Arial" charset="0"/>
              <a:cs typeface="Arial" charset="0"/>
            </a:endParaRPr>
          </a:p>
          <a:p>
            <a:endParaRPr lang="de-DE" dirty="0"/>
          </a:p>
        </p:txBody>
      </p:sp>
      <p:pic>
        <p:nvPicPr>
          <p:cNvPr id="7" name="Bild 6"/>
          <p:cNvPicPr>
            <a:picLocks noChangeAspect="1"/>
          </p:cNvPicPr>
          <p:nvPr/>
        </p:nvPicPr>
        <p:blipFill>
          <a:blip r:embed="rId2"/>
          <a:stretch>
            <a:fillRect/>
          </a:stretch>
        </p:blipFill>
        <p:spPr>
          <a:xfrm>
            <a:off x="2432720" y="5733256"/>
            <a:ext cx="5400600" cy="356189"/>
          </a:xfrm>
          <a:prstGeom prst="rect">
            <a:avLst/>
          </a:prstGeom>
        </p:spPr>
      </p:pic>
      <p:sp>
        <p:nvSpPr>
          <p:cNvPr id="8" name="Rechteck 7"/>
          <p:cNvSpPr/>
          <p:nvPr/>
        </p:nvSpPr>
        <p:spPr bwMode="auto">
          <a:xfrm>
            <a:off x="848544" y="908720"/>
            <a:ext cx="3528392" cy="1728192"/>
          </a:xfrm>
          <a:prstGeom prst="rect">
            <a:avLst/>
          </a:prstGeom>
          <a:solidFill>
            <a:srgbClr val="FFFFFF"/>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chemeClr val="tx1"/>
              </a:solidFill>
              <a:effectLst/>
              <a:latin typeface="Lucida Sans" pitchFamily="34" charset="0"/>
            </a:endParaRPr>
          </a:p>
        </p:txBody>
      </p:sp>
      <p:sp>
        <p:nvSpPr>
          <p:cNvPr id="6" name="Rechteck 5"/>
          <p:cNvSpPr/>
          <p:nvPr/>
        </p:nvSpPr>
        <p:spPr bwMode="auto">
          <a:xfrm>
            <a:off x="3800872" y="1124744"/>
            <a:ext cx="5760640" cy="1656184"/>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chemeClr val="tx1"/>
              </a:solidFill>
              <a:effectLst/>
              <a:latin typeface="Lucida Sans" pitchFamily="34" charset="0"/>
            </a:endParaRPr>
          </a:p>
        </p:txBody>
      </p:sp>
      <p:pic>
        <p:nvPicPr>
          <p:cNvPr id="3" name="Bild 2" descr="Uni_Kassel.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20752" y="1268760"/>
            <a:ext cx="4818535" cy="936104"/>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81117" y="188640"/>
            <a:ext cx="8208387" cy="1337644"/>
          </a:xfrm>
        </p:spPr>
        <p:txBody>
          <a:bodyPr/>
          <a:lstStyle/>
          <a:p>
            <a:r>
              <a:rPr lang="de-DE" sz="2400" dirty="0" smtClean="0"/>
              <a:t>Bildungsgemeinschaften</a:t>
            </a:r>
            <a:r>
              <a:rPr lang="de-DE" dirty="0" smtClean="0"/>
              <a:t> </a:t>
            </a:r>
            <a:br>
              <a:rPr lang="de-DE" dirty="0" smtClean="0"/>
            </a:br>
            <a:r>
              <a:rPr lang="de-DE" sz="1800" b="0" dirty="0" smtClean="0"/>
              <a:t>(</a:t>
            </a:r>
            <a:r>
              <a:rPr lang="ru-RU" sz="1800" b="0" dirty="0" smtClean="0"/>
              <a:t>Тихомирова </a:t>
            </a:r>
            <a:r>
              <a:rPr lang="ru-RU" sz="1800" b="0" dirty="0"/>
              <a:t>Ольга </a:t>
            </a:r>
            <a:r>
              <a:rPr lang="ru-RU" sz="1800" b="0" dirty="0" smtClean="0"/>
              <a:t>Вячеславовна</a:t>
            </a:r>
            <a:r>
              <a:rPr lang="de-DE" sz="1800" b="0" dirty="0" smtClean="0"/>
              <a:t>)</a:t>
            </a:r>
            <a:br>
              <a:rPr lang="de-DE" sz="1800" b="0" dirty="0" smtClean="0"/>
            </a:br>
            <a:r>
              <a:rPr lang="de-DE" sz="2400" dirty="0" smtClean="0"/>
              <a:t>Professionelle Lerngemeinschaften </a:t>
            </a:r>
            <a:br>
              <a:rPr lang="de-DE" sz="2400" dirty="0" smtClean="0"/>
            </a:br>
            <a:r>
              <a:rPr lang="de-DE" sz="1800" b="0" dirty="0" smtClean="0"/>
              <a:t>(Dorit Bosse &amp; Anne Busse)</a:t>
            </a:r>
            <a:endParaRPr lang="de-DE" sz="1800" dirty="0"/>
          </a:p>
        </p:txBody>
      </p:sp>
      <p:sp>
        <p:nvSpPr>
          <p:cNvPr id="3" name="Inhaltsplatzhalter 2"/>
          <p:cNvSpPr>
            <a:spLocks noGrp="1"/>
          </p:cNvSpPr>
          <p:nvPr>
            <p:ph idx="11"/>
          </p:nvPr>
        </p:nvSpPr>
        <p:spPr>
          <a:xfrm>
            <a:off x="920552" y="1556792"/>
            <a:ext cx="8589639" cy="4525963"/>
          </a:xfrm>
        </p:spPr>
        <p:txBody>
          <a:bodyPr/>
          <a:lstStyle/>
          <a:p>
            <a:pPr marL="0" indent="0">
              <a:buNone/>
            </a:pPr>
            <a:r>
              <a:rPr lang="de-DE" i="1" dirty="0" smtClean="0"/>
              <a:t>Geplantes gemeinsames wissenschaftliches Arbeiten</a:t>
            </a:r>
          </a:p>
          <a:p>
            <a:pPr marL="0" indent="0">
              <a:buNone/>
            </a:pPr>
            <a:r>
              <a:rPr lang="de-DE" dirty="0" smtClean="0">
                <a:solidFill>
                  <a:srgbClr val="8B1141"/>
                </a:solidFill>
              </a:rPr>
              <a:t>1. Schritt: </a:t>
            </a:r>
            <a:r>
              <a:rPr lang="de-DE" dirty="0" smtClean="0"/>
              <a:t>Publikation in internationalem Journal über die Forschung zu „Gemeinschaften“ in Yaroslavl </a:t>
            </a:r>
            <a:r>
              <a:rPr lang="de-DE" dirty="0"/>
              <a:t>&amp;</a:t>
            </a:r>
            <a:r>
              <a:rPr lang="de-DE" dirty="0" smtClean="0"/>
              <a:t> Kassel </a:t>
            </a:r>
          </a:p>
          <a:p>
            <a:pPr marL="0" indent="0">
              <a:buNone/>
            </a:pPr>
            <a:r>
              <a:rPr lang="de-DE" sz="2000" dirty="0" smtClean="0"/>
              <a:t>Konzeption von unterschiedlichen Gemeinschaften, Gemeinsamkeiten/Unterschiede, Forschungsbefunde</a:t>
            </a:r>
          </a:p>
          <a:p>
            <a:pPr marL="0" indent="0">
              <a:buNone/>
            </a:pPr>
            <a:r>
              <a:rPr lang="de-DE" dirty="0" smtClean="0">
                <a:solidFill>
                  <a:srgbClr val="8B1141"/>
                </a:solidFill>
              </a:rPr>
              <a:t>2. Schritt: </a:t>
            </a:r>
            <a:r>
              <a:rPr lang="de-DE" dirty="0" smtClean="0"/>
              <a:t>Beantragung eines Forschungsprojekts für gemeinsame Forschung zu Bildungsgemeinschaften </a:t>
            </a:r>
            <a:r>
              <a:rPr lang="de-DE" dirty="0"/>
              <a:t>&amp;</a:t>
            </a:r>
            <a:r>
              <a:rPr lang="de-DE" dirty="0" smtClean="0"/>
              <a:t> Professionellen Lerngemeinschaften </a:t>
            </a:r>
          </a:p>
          <a:p>
            <a:pPr marL="0" indent="0">
              <a:buNone/>
            </a:pPr>
            <a:r>
              <a:rPr lang="de-DE" sz="2000" dirty="0" smtClean="0"/>
              <a:t>Gemeinsame Erhebungsinstrumente, Implementierung von Gemeinschaften, Training der Lehrkräfte, Untersuchung der Wirkung auf Schüler</a:t>
            </a:r>
            <a:endParaRPr lang="de-DE" sz="2000" dirty="0"/>
          </a:p>
        </p:txBody>
      </p:sp>
      <p:sp>
        <p:nvSpPr>
          <p:cNvPr id="4" name="Foliennummernplatzhalter 3"/>
          <p:cNvSpPr>
            <a:spLocks noGrp="1"/>
          </p:cNvSpPr>
          <p:nvPr>
            <p:ph type="sldNum" sz="quarter" idx="4"/>
          </p:nvPr>
        </p:nvSpPr>
        <p:spPr/>
        <p:txBody>
          <a:bodyPr/>
          <a:lstStyle/>
          <a:p>
            <a:fld id="{E2CB72F8-9B87-44F4-84C4-665517EADDE7}" type="slidenum">
              <a:rPr lang="de-DE" smtClean="0"/>
              <a:pPr/>
              <a:t>10</a:t>
            </a:fld>
            <a:endParaRPr lang="de-DE" dirty="0"/>
          </a:p>
        </p:txBody>
      </p:sp>
    </p:spTree>
    <p:extLst>
      <p:ext uri="{BB962C8B-B14F-4D97-AF65-F5344CB8AC3E}">
        <p14:creationId xmlns:p14="http://schemas.microsoft.com/office/powerpoint/2010/main" val="14072288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liennummernplatzhalt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600">
                <a:solidFill>
                  <a:schemeClr val="tx1"/>
                </a:solidFill>
                <a:latin typeface="Lucida Sans" charset="0"/>
                <a:ea typeface="MS PGothic" charset="0"/>
                <a:cs typeface="MS PGothic" charset="0"/>
              </a:defRPr>
            </a:lvl1pPr>
            <a:lvl2pPr marL="742950" indent="-285750">
              <a:defRPr sz="1600">
                <a:solidFill>
                  <a:schemeClr val="tx1"/>
                </a:solidFill>
                <a:latin typeface="Lucida Sans" charset="0"/>
                <a:ea typeface="MS PGothic" charset="0"/>
                <a:cs typeface="MS PGothic" charset="0"/>
              </a:defRPr>
            </a:lvl2pPr>
            <a:lvl3pPr marL="1143000" indent="-228600">
              <a:defRPr sz="1600">
                <a:solidFill>
                  <a:schemeClr val="tx1"/>
                </a:solidFill>
                <a:latin typeface="Lucida Sans" charset="0"/>
                <a:ea typeface="MS PGothic" charset="0"/>
                <a:cs typeface="MS PGothic" charset="0"/>
              </a:defRPr>
            </a:lvl3pPr>
            <a:lvl4pPr marL="1600200" indent="-228600">
              <a:defRPr sz="1600">
                <a:solidFill>
                  <a:schemeClr val="tx1"/>
                </a:solidFill>
                <a:latin typeface="Lucida Sans" charset="0"/>
                <a:ea typeface="MS PGothic" charset="0"/>
                <a:cs typeface="MS PGothic" charset="0"/>
              </a:defRPr>
            </a:lvl4pPr>
            <a:lvl5pPr marL="2057400" indent="-228600">
              <a:defRPr sz="1600">
                <a:solidFill>
                  <a:schemeClr val="tx1"/>
                </a:solidFill>
                <a:latin typeface="Lucida Sans" charset="0"/>
                <a:ea typeface="MS PGothic" charset="0"/>
                <a:cs typeface="MS PGothic" charset="0"/>
              </a:defRPr>
            </a:lvl5pPr>
            <a:lvl6pPr marL="2514600" indent="-228600" eaLnBrk="0" fontAlgn="base" hangingPunct="0">
              <a:spcBef>
                <a:spcPct val="0"/>
              </a:spcBef>
              <a:spcAft>
                <a:spcPct val="0"/>
              </a:spcAft>
              <a:defRPr sz="1600">
                <a:solidFill>
                  <a:schemeClr val="tx1"/>
                </a:solidFill>
                <a:latin typeface="Lucida Sans" charset="0"/>
                <a:ea typeface="MS PGothic" charset="0"/>
                <a:cs typeface="MS PGothic" charset="0"/>
              </a:defRPr>
            </a:lvl6pPr>
            <a:lvl7pPr marL="2971800" indent="-228600" eaLnBrk="0" fontAlgn="base" hangingPunct="0">
              <a:spcBef>
                <a:spcPct val="0"/>
              </a:spcBef>
              <a:spcAft>
                <a:spcPct val="0"/>
              </a:spcAft>
              <a:defRPr sz="1600">
                <a:solidFill>
                  <a:schemeClr val="tx1"/>
                </a:solidFill>
                <a:latin typeface="Lucida Sans" charset="0"/>
                <a:ea typeface="MS PGothic" charset="0"/>
                <a:cs typeface="MS PGothic" charset="0"/>
              </a:defRPr>
            </a:lvl7pPr>
            <a:lvl8pPr marL="3429000" indent="-228600" eaLnBrk="0" fontAlgn="base" hangingPunct="0">
              <a:spcBef>
                <a:spcPct val="0"/>
              </a:spcBef>
              <a:spcAft>
                <a:spcPct val="0"/>
              </a:spcAft>
              <a:defRPr sz="1600">
                <a:solidFill>
                  <a:schemeClr val="tx1"/>
                </a:solidFill>
                <a:latin typeface="Lucida Sans" charset="0"/>
                <a:ea typeface="MS PGothic" charset="0"/>
                <a:cs typeface="MS PGothic" charset="0"/>
              </a:defRPr>
            </a:lvl8pPr>
            <a:lvl9pPr marL="3886200" indent="-228600" eaLnBrk="0" fontAlgn="base" hangingPunct="0">
              <a:spcBef>
                <a:spcPct val="0"/>
              </a:spcBef>
              <a:spcAft>
                <a:spcPct val="0"/>
              </a:spcAft>
              <a:defRPr sz="1600">
                <a:solidFill>
                  <a:schemeClr val="tx1"/>
                </a:solidFill>
                <a:latin typeface="Lucida Sans" charset="0"/>
                <a:ea typeface="MS PGothic" charset="0"/>
                <a:cs typeface="MS PGothic" charset="0"/>
              </a:defRPr>
            </a:lvl9pPr>
          </a:lstStyle>
          <a:p>
            <a:fld id="{0CC9A075-EE95-6E4B-B73D-1FAFE55A433D}" type="slidenum">
              <a:rPr lang="de-DE"/>
              <a:pPr/>
              <a:t>11</a:t>
            </a:fld>
            <a:endParaRPr lang="de-DE"/>
          </a:p>
        </p:txBody>
      </p:sp>
      <p:pic>
        <p:nvPicPr>
          <p:cNvPr id="19458" name="Picture 1" descr="C:\Dokumente und Einstellungen\Dorit Bosse\Eigene Dateien\Fotos\unik-mensa-u-umgebun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47825" y="836613"/>
            <a:ext cx="7050089" cy="439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hteck 9"/>
          <p:cNvSpPr/>
          <p:nvPr/>
        </p:nvSpPr>
        <p:spPr>
          <a:xfrm>
            <a:off x="-159568" y="6165304"/>
            <a:ext cx="10316085" cy="588686"/>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1" name="Rechteck 10"/>
          <p:cNvSpPr/>
          <p:nvPr/>
        </p:nvSpPr>
        <p:spPr>
          <a:xfrm rot="16200000">
            <a:off x="-3029611" y="3041463"/>
            <a:ext cx="6667108" cy="588686"/>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pic>
        <p:nvPicPr>
          <p:cNvPr id="7" name="Picture 1" descr="C:\Dokumente und Einstellungen\Dorit Bosse\Eigene Dateien\Fotos\unik-mensa-u-umgebung.jpg"/>
          <p:cNvPicPr>
            <a:picLocks noChangeAspect="1" noChangeArrowheads="1"/>
          </p:cNvPicPr>
          <p:nvPr/>
        </p:nvPicPr>
        <p:blipFill>
          <a:blip r:embed="rId2">
            <a:alphaModFix/>
            <a:extLst>
              <a:ext uri="{28A0092B-C50C-407E-A947-70E740481C1C}">
                <a14:useLocalDpi xmlns:a14="http://schemas.microsoft.com/office/drawing/2010/main" val="0"/>
              </a:ext>
            </a:extLst>
          </a:blip>
          <a:srcRect/>
          <a:stretch>
            <a:fillRect/>
          </a:stretch>
        </p:blipFill>
        <p:spPr bwMode="auto">
          <a:xfrm>
            <a:off x="416496" y="180031"/>
            <a:ext cx="9144000" cy="5697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0" name="Textfeld 2"/>
          <p:cNvSpPr txBox="1">
            <a:spLocks noChangeArrowheads="1"/>
          </p:cNvSpPr>
          <p:nvPr/>
        </p:nvSpPr>
        <p:spPr bwMode="auto">
          <a:xfrm>
            <a:off x="2144688" y="375047"/>
            <a:ext cx="561343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600">
                <a:solidFill>
                  <a:schemeClr val="tx1"/>
                </a:solidFill>
                <a:latin typeface="Lucida Sans" charset="0"/>
                <a:ea typeface="MS PGothic" charset="0"/>
                <a:cs typeface="MS PGothic" charset="0"/>
              </a:defRPr>
            </a:lvl1pPr>
            <a:lvl2pPr marL="742950" indent="-285750">
              <a:defRPr sz="1600">
                <a:solidFill>
                  <a:schemeClr val="tx1"/>
                </a:solidFill>
                <a:latin typeface="Lucida Sans" charset="0"/>
                <a:ea typeface="MS PGothic" charset="0"/>
                <a:cs typeface="MS PGothic" charset="0"/>
              </a:defRPr>
            </a:lvl2pPr>
            <a:lvl3pPr marL="1143000" indent="-228600">
              <a:defRPr sz="1600">
                <a:solidFill>
                  <a:schemeClr val="tx1"/>
                </a:solidFill>
                <a:latin typeface="Lucida Sans" charset="0"/>
                <a:ea typeface="MS PGothic" charset="0"/>
                <a:cs typeface="MS PGothic" charset="0"/>
              </a:defRPr>
            </a:lvl3pPr>
            <a:lvl4pPr marL="1600200" indent="-228600">
              <a:defRPr sz="1600">
                <a:solidFill>
                  <a:schemeClr val="tx1"/>
                </a:solidFill>
                <a:latin typeface="Lucida Sans" charset="0"/>
                <a:ea typeface="MS PGothic" charset="0"/>
                <a:cs typeface="MS PGothic" charset="0"/>
              </a:defRPr>
            </a:lvl4pPr>
            <a:lvl5pPr marL="2057400" indent="-228600">
              <a:defRPr sz="1600">
                <a:solidFill>
                  <a:schemeClr val="tx1"/>
                </a:solidFill>
                <a:latin typeface="Lucida Sans" charset="0"/>
                <a:ea typeface="MS PGothic" charset="0"/>
                <a:cs typeface="MS PGothic" charset="0"/>
              </a:defRPr>
            </a:lvl5pPr>
            <a:lvl6pPr marL="2514600" indent="-228600" eaLnBrk="0" fontAlgn="base" hangingPunct="0">
              <a:spcBef>
                <a:spcPct val="0"/>
              </a:spcBef>
              <a:spcAft>
                <a:spcPct val="0"/>
              </a:spcAft>
              <a:defRPr sz="1600">
                <a:solidFill>
                  <a:schemeClr val="tx1"/>
                </a:solidFill>
                <a:latin typeface="Lucida Sans" charset="0"/>
                <a:ea typeface="MS PGothic" charset="0"/>
                <a:cs typeface="MS PGothic" charset="0"/>
              </a:defRPr>
            </a:lvl6pPr>
            <a:lvl7pPr marL="2971800" indent="-228600" eaLnBrk="0" fontAlgn="base" hangingPunct="0">
              <a:spcBef>
                <a:spcPct val="0"/>
              </a:spcBef>
              <a:spcAft>
                <a:spcPct val="0"/>
              </a:spcAft>
              <a:defRPr sz="1600">
                <a:solidFill>
                  <a:schemeClr val="tx1"/>
                </a:solidFill>
                <a:latin typeface="Lucida Sans" charset="0"/>
                <a:ea typeface="MS PGothic" charset="0"/>
                <a:cs typeface="MS PGothic" charset="0"/>
              </a:defRPr>
            </a:lvl7pPr>
            <a:lvl8pPr marL="3429000" indent="-228600" eaLnBrk="0" fontAlgn="base" hangingPunct="0">
              <a:spcBef>
                <a:spcPct val="0"/>
              </a:spcBef>
              <a:spcAft>
                <a:spcPct val="0"/>
              </a:spcAft>
              <a:defRPr sz="1600">
                <a:solidFill>
                  <a:schemeClr val="tx1"/>
                </a:solidFill>
                <a:latin typeface="Lucida Sans" charset="0"/>
                <a:ea typeface="MS PGothic" charset="0"/>
                <a:cs typeface="MS PGothic" charset="0"/>
              </a:defRPr>
            </a:lvl8pPr>
            <a:lvl9pPr marL="3886200" indent="-228600" eaLnBrk="0" fontAlgn="base" hangingPunct="0">
              <a:spcBef>
                <a:spcPct val="0"/>
              </a:spcBef>
              <a:spcAft>
                <a:spcPct val="0"/>
              </a:spcAft>
              <a:defRPr sz="1600">
                <a:solidFill>
                  <a:schemeClr val="tx1"/>
                </a:solidFill>
                <a:latin typeface="Lucida Sans" charset="0"/>
                <a:ea typeface="MS PGothic" charset="0"/>
                <a:cs typeface="MS PGothic" charset="0"/>
              </a:defRPr>
            </a:lvl9pPr>
          </a:lstStyle>
          <a:p>
            <a:r>
              <a:rPr lang="ru-RU" sz="2400" b="1" dirty="0">
                <a:solidFill>
                  <a:srgbClr val="A8004C"/>
                </a:solidFill>
              </a:rPr>
              <a:t>Спасибо за внимание</a:t>
            </a:r>
            <a:endParaRPr lang="de-DE" sz="2400" b="1" dirty="0">
              <a:solidFill>
                <a:srgbClr val="A8004C"/>
              </a:solidFill>
            </a:endParaRPr>
          </a:p>
        </p:txBody>
      </p:sp>
      <p:sp>
        <p:nvSpPr>
          <p:cNvPr id="8" name="Rechteck 7"/>
          <p:cNvSpPr/>
          <p:nvPr/>
        </p:nvSpPr>
        <p:spPr>
          <a:xfrm>
            <a:off x="-106501" y="5661248"/>
            <a:ext cx="10316085" cy="557407"/>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9" name="Untertitel 2"/>
          <p:cNvSpPr txBox="1">
            <a:spLocks/>
          </p:cNvSpPr>
          <p:nvPr/>
        </p:nvSpPr>
        <p:spPr>
          <a:xfrm>
            <a:off x="1136576" y="5713398"/>
            <a:ext cx="8124134" cy="955962"/>
          </a:xfrm>
          <a:prstGeom prst="rect">
            <a:avLst/>
          </a:prstGeom>
        </p:spPr>
        <p:txBody>
          <a:bodyPr>
            <a:normAutofit/>
          </a:bodyPr>
          <a:lstStyle>
            <a:lvl1pPr marL="342900" indent="-342900" algn="l" defTabSz="957263" rtl="0" eaLnBrk="1" fontAlgn="base" hangingPunct="1">
              <a:lnSpc>
                <a:spcPts val="2400"/>
              </a:lnSpc>
              <a:spcBef>
                <a:spcPct val="0"/>
              </a:spcBef>
              <a:spcAft>
                <a:spcPct val="0"/>
              </a:spcAft>
              <a:buClr>
                <a:srgbClr val="C2284E"/>
              </a:buClr>
              <a:buFont typeface="Wingdings" pitchFamily="2" charset="2"/>
              <a:tabLst>
                <a:tab pos="268288" algn="l"/>
              </a:tabLst>
              <a:defRPr sz="1600">
                <a:solidFill>
                  <a:schemeClr val="tx1"/>
                </a:solidFill>
                <a:latin typeface="+mj-lt"/>
                <a:ea typeface="+mn-ea"/>
                <a:cs typeface="Arial" pitchFamily="34" charset="0"/>
              </a:defRPr>
            </a:lvl1pPr>
            <a:lvl2pPr marL="357188" indent="-355600" algn="l" defTabSz="957263" rtl="0" eaLnBrk="1" fontAlgn="base" hangingPunct="1">
              <a:lnSpc>
                <a:spcPts val="2400"/>
              </a:lnSpc>
              <a:spcBef>
                <a:spcPct val="0"/>
              </a:spcBef>
              <a:spcAft>
                <a:spcPct val="0"/>
              </a:spcAft>
              <a:buClr>
                <a:srgbClr val="B2B2B2"/>
              </a:buClr>
              <a:buSzPct val="120000"/>
              <a:buFont typeface="Arial" pitchFamily="34" charset="0"/>
              <a:buChar char="•"/>
              <a:tabLst>
                <a:tab pos="268288" algn="l"/>
              </a:tabLst>
              <a:defRPr sz="1600">
                <a:solidFill>
                  <a:schemeClr val="tx1"/>
                </a:solidFill>
                <a:latin typeface="Arial" pitchFamily="34" charset="0"/>
                <a:cs typeface="Arial" pitchFamily="34" charset="0"/>
              </a:defRPr>
            </a:lvl2pPr>
            <a:lvl3pPr marL="365125" indent="179388" algn="l" defTabSz="957263" rtl="0" eaLnBrk="1" fontAlgn="base" hangingPunct="1">
              <a:lnSpc>
                <a:spcPts val="2400"/>
              </a:lnSpc>
              <a:spcBef>
                <a:spcPct val="0"/>
              </a:spcBef>
              <a:spcAft>
                <a:spcPct val="0"/>
              </a:spcAft>
              <a:buClr>
                <a:srgbClr val="C5005A"/>
              </a:buClr>
              <a:buFont typeface="Lucida Sans" pitchFamily="34" charset="0"/>
              <a:buChar char="–"/>
              <a:tabLst>
                <a:tab pos="268288" algn="l"/>
              </a:tabLst>
              <a:defRPr sz="1600">
                <a:solidFill>
                  <a:schemeClr val="tx1"/>
                </a:solidFill>
                <a:latin typeface="Arial" pitchFamily="34" charset="0"/>
                <a:cs typeface="Arial" pitchFamily="34" charset="0"/>
              </a:defRPr>
            </a:lvl3pPr>
            <a:lvl4pPr marL="806450" indent="-3175" algn="l" defTabSz="957263" rtl="0" eaLnBrk="1" fontAlgn="base" hangingPunct="1">
              <a:lnSpc>
                <a:spcPts val="2400"/>
              </a:lnSpc>
              <a:spcBef>
                <a:spcPct val="0"/>
              </a:spcBef>
              <a:spcAft>
                <a:spcPct val="0"/>
              </a:spcAft>
              <a:buClr>
                <a:srgbClr val="C5005A"/>
              </a:buClr>
              <a:buSzPct val="130000"/>
              <a:buFont typeface="Lucida Sans" pitchFamily="34" charset="0"/>
              <a:buChar char="&gt;"/>
              <a:tabLst>
                <a:tab pos="268288" algn="l"/>
              </a:tabLst>
              <a:defRPr sz="1400" i="1">
                <a:solidFill>
                  <a:schemeClr val="tx1"/>
                </a:solidFill>
                <a:latin typeface="Arial" pitchFamily="34" charset="0"/>
                <a:cs typeface="Arial" pitchFamily="34" charset="0"/>
              </a:defRPr>
            </a:lvl4pPr>
            <a:lvl5pPr marL="1525588" indent="303213" algn="l" defTabSz="957263" rtl="0" eaLnBrk="1" fontAlgn="base" hangingPunct="1">
              <a:spcBef>
                <a:spcPct val="20000"/>
              </a:spcBef>
              <a:spcAft>
                <a:spcPct val="0"/>
              </a:spcAft>
              <a:tabLst>
                <a:tab pos="268288" algn="l"/>
              </a:tabLst>
              <a:defRPr sz="1600">
                <a:solidFill>
                  <a:schemeClr val="tx1"/>
                </a:solidFill>
                <a:latin typeface="Arial" charset="0"/>
                <a:cs typeface="Arial" charset="0"/>
              </a:defRPr>
            </a:lvl5pPr>
            <a:lvl6pPr marL="1982788" algn="l" defTabSz="957263" rtl="0" eaLnBrk="1" fontAlgn="base" hangingPunct="1">
              <a:spcBef>
                <a:spcPct val="20000"/>
              </a:spcBef>
              <a:spcAft>
                <a:spcPct val="0"/>
              </a:spcAft>
              <a:tabLst>
                <a:tab pos="268288" algn="l"/>
              </a:tabLst>
              <a:defRPr sz="1600">
                <a:solidFill>
                  <a:schemeClr val="tx1"/>
                </a:solidFill>
                <a:latin typeface="Arial" charset="0"/>
              </a:defRPr>
            </a:lvl6pPr>
            <a:lvl7pPr marL="2439988" algn="l" defTabSz="957263" rtl="0" eaLnBrk="1" fontAlgn="base" hangingPunct="1">
              <a:spcBef>
                <a:spcPct val="20000"/>
              </a:spcBef>
              <a:spcAft>
                <a:spcPct val="0"/>
              </a:spcAft>
              <a:tabLst>
                <a:tab pos="268288" algn="l"/>
              </a:tabLst>
              <a:defRPr sz="1600">
                <a:solidFill>
                  <a:schemeClr val="tx1"/>
                </a:solidFill>
                <a:latin typeface="Arial" charset="0"/>
              </a:defRPr>
            </a:lvl7pPr>
            <a:lvl8pPr marL="2897188" algn="l" defTabSz="957263" rtl="0" eaLnBrk="1" fontAlgn="base" hangingPunct="1">
              <a:spcBef>
                <a:spcPct val="20000"/>
              </a:spcBef>
              <a:spcAft>
                <a:spcPct val="0"/>
              </a:spcAft>
              <a:tabLst>
                <a:tab pos="268288" algn="l"/>
              </a:tabLst>
              <a:defRPr sz="1600">
                <a:solidFill>
                  <a:schemeClr val="tx1"/>
                </a:solidFill>
                <a:latin typeface="Arial" charset="0"/>
              </a:defRPr>
            </a:lvl8pPr>
            <a:lvl9pPr marL="3354388" algn="l" defTabSz="957263" rtl="0" eaLnBrk="1" fontAlgn="base" hangingPunct="1">
              <a:spcBef>
                <a:spcPct val="20000"/>
              </a:spcBef>
              <a:spcAft>
                <a:spcPct val="0"/>
              </a:spcAft>
              <a:tabLst>
                <a:tab pos="268288" algn="l"/>
              </a:tabLst>
              <a:defRPr sz="1600">
                <a:solidFill>
                  <a:schemeClr val="tx1"/>
                </a:solidFill>
                <a:latin typeface="Arial" charset="0"/>
              </a:defRPr>
            </a:lvl9pPr>
          </a:lstStyle>
          <a:p>
            <a:pPr algn="ctr"/>
            <a:r>
              <a:rPr lang="de-DE" sz="2000" dirty="0" smtClean="0">
                <a:solidFill>
                  <a:srgbClr val="AC2967"/>
                </a:solidFill>
              </a:rPr>
              <a:t>Prof. Dr. Dorit Bosse &amp; Anne Busse, M.A.</a:t>
            </a:r>
          </a:p>
          <a:p>
            <a:pPr algn="ctr"/>
            <a:r>
              <a:rPr lang="de-DE" sz="1400" dirty="0" err="1" smtClean="0">
                <a:solidFill>
                  <a:srgbClr val="AC2967"/>
                </a:solidFill>
              </a:rPr>
              <a:t>bosse@uni-kassel.de</a:t>
            </a:r>
            <a:r>
              <a:rPr lang="de-DE" sz="1400" dirty="0" smtClean="0">
                <a:solidFill>
                  <a:srgbClr val="AC2967"/>
                </a:solidFill>
              </a:rPr>
              <a:t> &amp; </a:t>
            </a:r>
            <a:r>
              <a:rPr lang="de-DE" sz="1400" dirty="0" err="1" smtClean="0">
                <a:solidFill>
                  <a:srgbClr val="AC2967"/>
                </a:solidFill>
              </a:rPr>
              <a:t>abusse@uni-kassel.de</a:t>
            </a:r>
            <a:r>
              <a:rPr lang="de-DE" sz="1400" dirty="0" smtClean="0">
                <a:solidFill>
                  <a:srgbClr val="AC2967"/>
                </a:solidFill>
              </a:rPr>
              <a:t> </a:t>
            </a:r>
            <a:endParaRPr lang="de-DE" sz="1400" dirty="0">
              <a:solidFill>
                <a:srgbClr val="AC2967"/>
              </a:solidFill>
            </a:endParaRPr>
          </a:p>
        </p:txBody>
      </p:sp>
    </p:spTree>
    <p:extLst>
      <p:ext uri="{BB962C8B-B14F-4D97-AF65-F5344CB8AC3E}">
        <p14:creationId xmlns:p14="http://schemas.microsoft.com/office/powerpoint/2010/main" val="333686981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Gerade Verbindung mit Pfeil 33"/>
          <p:cNvCxnSpPr/>
          <p:nvPr/>
        </p:nvCxnSpPr>
        <p:spPr>
          <a:xfrm flipV="1">
            <a:off x="5529064" y="4797152"/>
            <a:ext cx="0" cy="648208"/>
          </a:xfrm>
          <a:prstGeom prst="straightConnector1">
            <a:avLst/>
          </a:prstGeom>
          <a:ln>
            <a:solidFill>
              <a:srgbClr val="948A54"/>
            </a:solidFill>
            <a:tailEnd type="arrow" w="med" len="med"/>
          </a:ln>
        </p:spPr>
        <p:style>
          <a:lnRef idx="1">
            <a:schemeClr val="accent3"/>
          </a:lnRef>
          <a:fillRef idx="0">
            <a:schemeClr val="accent3"/>
          </a:fillRef>
          <a:effectRef idx="0">
            <a:schemeClr val="accent3"/>
          </a:effectRef>
          <a:fontRef idx="minor">
            <a:schemeClr val="tx1"/>
          </a:fontRef>
        </p:style>
      </p:cxnSp>
      <p:cxnSp>
        <p:nvCxnSpPr>
          <p:cNvPr id="33" name="Gerade Verbindung mit Pfeil 32"/>
          <p:cNvCxnSpPr>
            <a:stCxn id="18" idx="0"/>
          </p:cNvCxnSpPr>
          <p:nvPr/>
        </p:nvCxnSpPr>
        <p:spPr>
          <a:xfrm flipH="1">
            <a:off x="7667221" y="5157192"/>
            <a:ext cx="9720" cy="1015472"/>
          </a:xfrm>
          <a:prstGeom prst="straightConnector1">
            <a:avLst/>
          </a:prstGeom>
          <a:ln>
            <a:solidFill>
              <a:srgbClr val="948A54"/>
            </a:solidFill>
            <a:tailEnd type="arrow" w="med" len="med"/>
          </a:ln>
        </p:spPr>
        <p:style>
          <a:lnRef idx="1">
            <a:schemeClr val="accent3"/>
          </a:lnRef>
          <a:fillRef idx="0">
            <a:schemeClr val="accent3"/>
          </a:fillRef>
          <a:effectRef idx="0">
            <a:schemeClr val="accent3"/>
          </a:effectRef>
          <a:fontRef idx="minor">
            <a:schemeClr val="tx1"/>
          </a:fontRef>
        </p:style>
      </p:cxnSp>
      <p:cxnSp>
        <p:nvCxnSpPr>
          <p:cNvPr id="13" name="Gerade Verbindung mit Pfeil 12"/>
          <p:cNvCxnSpPr/>
          <p:nvPr/>
        </p:nvCxnSpPr>
        <p:spPr>
          <a:xfrm flipH="1">
            <a:off x="7657502" y="2607215"/>
            <a:ext cx="4860" cy="1224000"/>
          </a:xfrm>
          <a:prstGeom prst="straightConnector1">
            <a:avLst/>
          </a:prstGeom>
          <a:ln>
            <a:solidFill>
              <a:srgbClr val="948A54"/>
            </a:solidFill>
            <a:tailEnd type="arrow" w="med" len="med"/>
          </a:ln>
        </p:spPr>
        <p:style>
          <a:lnRef idx="1">
            <a:schemeClr val="accent3"/>
          </a:lnRef>
          <a:fillRef idx="0">
            <a:schemeClr val="accent3"/>
          </a:fillRef>
          <a:effectRef idx="0">
            <a:schemeClr val="accent3"/>
          </a:effectRef>
          <a:fontRef idx="minor">
            <a:schemeClr val="tx1"/>
          </a:fontRef>
        </p:style>
      </p:cxnSp>
      <p:cxnSp>
        <p:nvCxnSpPr>
          <p:cNvPr id="47" name="Gerade Verbindung mit Pfeil 46"/>
          <p:cNvCxnSpPr/>
          <p:nvPr/>
        </p:nvCxnSpPr>
        <p:spPr>
          <a:xfrm>
            <a:off x="5529064" y="5445224"/>
            <a:ext cx="504086" cy="3614"/>
          </a:xfrm>
          <a:prstGeom prst="straightConnector1">
            <a:avLst/>
          </a:prstGeom>
          <a:ln>
            <a:solidFill>
              <a:srgbClr val="948A54"/>
            </a:solidFill>
            <a:tailEnd type="arrow" w="med" len="med"/>
          </a:ln>
        </p:spPr>
        <p:style>
          <a:lnRef idx="1">
            <a:schemeClr val="accent3"/>
          </a:lnRef>
          <a:fillRef idx="0">
            <a:schemeClr val="accent3"/>
          </a:fillRef>
          <a:effectRef idx="0">
            <a:schemeClr val="accent3"/>
          </a:effectRef>
          <a:fontRef idx="minor">
            <a:schemeClr val="tx1"/>
          </a:fontRef>
        </p:style>
      </p:cxnSp>
      <p:cxnSp>
        <p:nvCxnSpPr>
          <p:cNvPr id="5" name="Gerade Verbindung mit Pfeil 4"/>
          <p:cNvCxnSpPr/>
          <p:nvPr/>
        </p:nvCxnSpPr>
        <p:spPr>
          <a:xfrm flipH="1">
            <a:off x="3348840" y="2251303"/>
            <a:ext cx="12826" cy="1579917"/>
          </a:xfrm>
          <a:prstGeom prst="straightConnector1">
            <a:avLst/>
          </a:prstGeom>
          <a:ln>
            <a:tailEnd type="arrow" w="med" len="med"/>
          </a:ln>
        </p:spPr>
        <p:style>
          <a:lnRef idx="1">
            <a:schemeClr val="accent6"/>
          </a:lnRef>
          <a:fillRef idx="0">
            <a:schemeClr val="accent6"/>
          </a:fillRef>
          <a:effectRef idx="0">
            <a:schemeClr val="accent6"/>
          </a:effectRef>
          <a:fontRef idx="minor">
            <a:schemeClr val="tx1"/>
          </a:fontRef>
        </p:style>
      </p:cxnSp>
      <p:sp>
        <p:nvSpPr>
          <p:cNvPr id="6" name="Textfeld 5"/>
          <p:cNvSpPr txBox="1"/>
          <p:nvPr/>
        </p:nvSpPr>
        <p:spPr>
          <a:xfrm>
            <a:off x="1731726" y="100006"/>
            <a:ext cx="7573349" cy="391576"/>
          </a:xfrm>
          <a:prstGeom prst="rect">
            <a:avLst/>
          </a:prstGeom>
          <a:ln w="12700" cmpd="sng"/>
          <a:extLst>
            <a:ext uri="{C572A759-6A51-4108-AA02-DFA0A04FC94B}">
              <ma14:wrappingTextBoxFlag xmlns:ma14="http://schemas.microsoft.com/office/mac/drawingml/2011/main"/>
            </a:ext>
          </a:extLst>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defTabSz="457200" fontAlgn="auto">
              <a:lnSpc>
                <a:spcPct val="83000"/>
              </a:lnSpc>
              <a:spcBef>
                <a:spcPts val="0"/>
              </a:spcBef>
              <a:spcAft>
                <a:spcPts val="0"/>
              </a:spcAft>
            </a:pPr>
            <a:r>
              <a:rPr lang="de-DE" sz="1100" b="1" dirty="0" smtClean="0">
                <a:solidFill>
                  <a:prstClr val="black"/>
                </a:solidFill>
                <a:latin typeface="Arial"/>
                <a:ea typeface="ＭＳ 明朝"/>
                <a:cs typeface="Arial"/>
              </a:rPr>
              <a:t>12 Schulen</a:t>
            </a:r>
            <a:r>
              <a:rPr lang="de-DE" sz="1100" b="1" dirty="0">
                <a:solidFill>
                  <a:prstClr val="black"/>
                </a:solidFill>
                <a:latin typeface="Arial"/>
                <a:ea typeface="ＭＳ 明朝"/>
                <a:cs typeface="Arial"/>
              </a:rPr>
              <a:t/>
            </a:r>
            <a:br>
              <a:rPr lang="de-DE" sz="1100" b="1" dirty="0">
                <a:solidFill>
                  <a:prstClr val="black"/>
                </a:solidFill>
                <a:latin typeface="Arial"/>
                <a:ea typeface="ＭＳ 明朝"/>
                <a:cs typeface="Arial"/>
              </a:rPr>
            </a:br>
            <a:r>
              <a:rPr lang="de-DE" sz="1100" dirty="0" smtClean="0">
                <a:solidFill>
                  <a:prstClr val="black"/>
                </a:solidFill>
                <a:latin typeface="Arial"/>
                <a:ea typeface="ＭＳ 明朝"/>
                <a:cs typeface="Arial"/>
              </a:rPr>
              <a:t>pro Schule Interventionsgruppe und Warte-Kontrollgruppe</a:t>
            </a:r>
            <a:endParaRPr lang="de-DE" sz="1100" dirty="0">
              <a:solidFill>
                <a:prstClr val="black"/>
              </a:solidFill>
              <a:latin typeface="Arial"/>
              <a:ea typeface="ＭＳ 明朝"/>
              <a:cs typeface="Arial"/>
            </a:endParaRPr>
          </a:p>
        </p:txBody>
      </p:sp>
      <p:sp>
        <p:nvSpPr>
          <p:cNvPr id="7" name="Textfeld 6"/>
          <p:cNvSpPr txBox="1"/>
          <p:nvPr/>
        </p:nvSpPr>
        <p:spPr>
          <a:xfrm>
            <a:off x="1731721" y="2116249"/>
            <a:ext cx="3259889" cy="499135"/>
          </a:xfrm>
          <a:prstGeom prst="rect">
            <a:avLst/>
          </a:prstGeom>
          <a:ln/>
          <a:extLst>
            <a:ext uri="{C572A759-6A51-4108-AA02-DFA0A04FC94B}">
              <ma14:wrappingTextBoxFlag xmlns:ma14="http://schemas.microsoft.com/office/mac/drawingml/2011/main"/>
            </a:ext>
          </a:extLst>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defTabSz="457200" fontAlgn="auto">
              <a:spcBef>
                <a:spcPts val="0"/>
              </a:spcBef>
              <a:spcAft>
                <a:spcPts val="0"/>
              </a:spcAft>
            </a:pPr>
            <a:r>
              <a:rPr lang="de-DE" sz="1100" dirty="0" smtClean="0">
                <a:solidFill>
                  <a:prstClr val="black"/>
                </a:solidFill>
                <a:latin typeface="Arial"/>
                <a:ea typeface="ＭＳ 明朝"/>
                <a:cs typeface="Arial"/>
              </a:rPr>
              <a:t>Interventionsgruppe I Jg. 8 </a:t>
            </a:r>
          </a:p>
          <a:p>
            <a:pPr defTabSz="457200" fontAlgn="auto">
              <a:spcBef>
                <a:spcPts val="0"/>
              </a:spcBef>
              <a:spcAft>
                <a:spcPts val="0"/>
              </a:spcAft>
            </a:pPr>
            <a:r>
              <a:rPr lang="de-DE" sz="1100" dirty="0">
                <a:solidFill>
                  <a:prstClr val="black"/>
                </a:solidFill>
                <a:latin typeface="Arial"/>
                <a:ea typeface="ＭＳ 明朝"/>
                <a:cs typeface="Arial"/>
              </a:rPr>
              <a:t>N</a:t>
            </a:r>
            <a:r>
              <a:rPr lang="de-DE" sz="1100" dirty="0" smtClean="0">
                <a:solidFill>
                  <a:prstClr val="black"/>
                </a:solidFill>
                <a:latin typeface="Arial"/>
                <a:ea typeface="ＭＳ 明朝"/>
                <a:cs typeface="Arial"/>
              </a:rPr>
              <a:t> </a:t>
            </a:r>
            <a:r>
              <a:rPr lang="de-DE" sz="1100" dirty="0">
                <a:solidFill>
                  <a:prstClr val="black"/>
                </a:solidFill>
                <a:latin typeface="Arial"/>
                <a:ea typeface="ＭＳ 明朝"/>
                <a:cs typeface="Arial"/>
              </a:rPr>
              <a:t>= </a:t>
            </a:r>
            <a:r>
              <a:rPr lang="de-DE" sz="1100" dirty="0" smtClean="0">
                <a:solidFill>
                  <a:prstClr val="black"/>
                </a:solidFill>
                <a:latin typeface="Arial"/>
                <a:ea typeface="ＭＳ 明朝"/>
                <a:cs typeface="Arial"/>
              </a:rPr>
              <a:t>36 Lehrkräfte (12 PLG à 3 Lehrkräfte)</a:t>
            </a:r>
            <a:endParaRPr lang="de-DE" sz="1100" dirty="0">
              <a:solidFill>
                <a:prstClr val="black"/>
              </a:solidFill>
              <a:latin typeface="Arial"/>
              <a:ea typeface="ＭＳ 明朝"/>
              <a:cs typeface="Arial"/>
            </a:endParaRPr>
          </a:p>
          <a:p>
            <a:pPr defTabSz="457200" fontAlgn="auto">
              <a:spcBef>
                <a:spcPts val="0"/>
              </a:spcBef>
              <a:spcAft>
                <a:spcPts val="0"/>
              </a:spcAft>
            </a:pPr>
            <a:r>
              <a:rPr lang="de-DE" sz="1100" dirty="0" smtClean="0">
                <a:solidFill>
                  <a:prstClr val="black"/>
                </a:solidFill>
                <a:latin typeface="Arial"/>
                <a:ea typeface="ＭＳ 明朝"/>
                <a:cs typeface="Arial"/>
              </a:rPr>
              <a:t> </a:t>
            </a:r>
            <a:r>
              <a:rPr lang="de-DE" sz="1100" dirty="0">
                <a:solidFill>
                  <a:prstClr val="black"/>
                </a:solidFill>
                <a:latin typeface="Arial"/>
                <a:ea typeface="ＭＳ 明朝"/>
                <a:cs typeface="Arial"/>
              </a:rPr>
              <a:t>N</a:t>
            </a:r>
            <a:r>
              <a:rPr lang="de-DE" sz="1100" dirty="0" smtClean="0">
                <a:solidFill>
                  <a:prstClr val="black"/>
                </a:solidFill>
                <a:latin typeface="Arial"/>
                <a:ea typeface="ＭＳ 明朝"/>
                <a:cs typeface="Arial"/>
              </a:rPr>
              <a:t> = 240 Schüler/innen</a:t>
            </a:r>
            <a:endParaRPr lang="de-DE" sz="1100" dirty="0">
              <a:solidFill>
                <a:prstClr val="black"/>
              </a:solidFill>
              <a:latin typeface="Arial"/>
              <a:ea typeface="ＭＳ 明朝"/>
              <a:cs typeface="Arial"/>
            </a:endParaRPr>
          </a:p>
        </p:txBody>
      </p:sp>
      <p:sp>
        <p:nvSpPr>
          <p:cNvPr id="8" name="Textfeld 7"/>
          <p:cNvSpPr txBox="1"/>
          <p:nvPr/>
        </p:nvSpPr>
        <p:spPr>
          <a:xfrm>
            <a:off x="6041555" y="2107777"/>
            <a:ext cx="3259889" cy="753730"/>
          </a:xfrm>
          <a:prstGeom prst="rect">
            <a:avLst/>
          </a:prstGeom>
          <a:ln>
            <a:solidFill>
              <a:schemeClr val="bg2">
                <a:lumMod val="50000"/>
              </a:schemeClr>
            </a:solidFill>
          </a:ln>
          <a:extLst>
            <a:ext uri="{C572A759-6A51-4108-AA02-DFA0A04FC94B}">
              <ma14:wrappingTextBoxFlag xmlns:ma14="http://schemas.microsoft.com/office/mac/drawingml/2011/main"/>
            </a:ext>
          </a:extLst>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defTabSz="457200" fontAlgn="auto">
              <a:spcBef>
                <a:spcPts val="0"/>
              </a:spcBef>
              <a:spcAft>
                <a:spcPts val="0"/>
              </a:spcAft>
            </a:pPr>
            <a:r>
              <a:rPr lang="de-DE" sz="1100" dirty="0" smtClean="0">
                <a:solidFill>
                  <a:prstClr val="black"/>
                </a:solidFill>
                <a:latin typeface="Arial"/>
                <a:ea typeface="ＭＳ 明朝"/>
                <a:cs typeface="Arial"/>
              </a:rPr>
              <a:t>Warte-Kontrollgruppe Jg. 8 </a:t>
            </a:r>
          </a:p>
          <a:p>
            <a:pPr defTabSz="457200" fontAlgn="auto">
              <a:spcBef>
                <a:spcPts val="0"/>
              </a:spcBef>
              <a:spcAft>
                <a:spcPts val="0"/>
              </a:spcAft>
            </a:pPr>
            <a:r>
              <a:rPr lang="de-DE" sz="1100" dirty="0">
                <a:solidFill>
                  <a:prstClr val="black"/>
                </a:solidFill>
                <a:latin typeface="Arial"/>
                <a:ea typeface="ＭＳ 明朝"/>
                <a:cs typeface="Arial"/>
              </a:rPr>
              <a:t>N</a:t>
            </a:r>
            <a:r>
              <a:rPr lang="de-DE" sz="1100" dirty="0" smtClean="0">
                <a:solidFill>
                  <a:prstClr val="black"/>
                </a:solidFill>
                <a:latin typeface="Arial"/>
                <a:ea typeface="ＭＳ 明朝"/>
                <a:cs typeface="Arial"/>
              </a:rPr>
              <a:t> =  36 Lehrkräfte</a:t>
            </a:r>
          </a:p>
          <a:p>
            <a:pPr defTabSz="457200" fontAlgn="auto">
              <a:spcBef>
                <a:spcPts val="0"/>
              </a:spcBef>
              <a:spcAft>
                <a:spcPts val="0"/>
              </a:spcAft>
            </a:pPr>
            <a:r>
              <a:rPr lang="de-DE" sz="1100" dirty="0">
                <a:solidFill>
                  <a:prstClr val="black"/>
                </a:solidFill>
                <a:latin typeface="Arial"/>
                <a:ea typeface="ＭＳ 明朝"/>
                <a:cs typeface="Arial"/>
              </a:rPr>
              <a:t>N</a:t>
            </a:r>
            <a:r>
              <a:rPr lang="de-DE" sz="1100" dirty="0" smtClean="0">
                <a:solidFill>
                  <a:prstClr val="black"/>
                </a:solidFill>
                <a:latin typeface="Arial"/>
                <a:ea typeface="ＭＳ 明朝"/>
                <a:cs typeface="Arial"/>
              </a:rPr>
              <a:t> =  240 Schüler/innen</a:t>
            </a:r>
            <a:endParaRPr lang="de-DE" sz="1100" dirty="0">
              <a:solidFill>
                <a:prstClr val="black"/>
              </a:solidFill>
              <a:latin typeface="Arial"/>
              <a:ea typeface="ＭＳ 明朝"/>
              <a:cs typeface="Arial"/>
            </a:endParaRPr>
          </a:p>
        </p:txBody>
      </p:sp>
      <p:sp>
        <p:nvSpPr>
          <p:cNvPr id="9" name="Textfeld 8"/>
          <p:cNvSpPr txBox="1"/>
          <p:nvPr/>
        </p:nvSpPr>
        <p:spPr>
          <a:xfrm>
            <a:off x="1731726" y="641406"/>
            <a:ext cx="7569723" cy="989721"/>
          </a:xfrm>
          <a:prstGeom prst="rect">
            <a:avLst/>
          </a:prstGeom>
          <a:solidFill>
            <a:schemeClr val="accent1">
              <a:lumMod val="20000"/>
              <a:lumOff val="80000"/>
            </a:schemeClr>
          </a:solidFill>
          <a:ln w="12700" cmpd="sng">
            <a:solidFill>
              <a:schemeClr val="accent1">
                <a:lumMod val="40000"/>
                <a:lumOff val="60000"/>
              </a:schemeClr>
            </a:solidFill>
          </a:ln>
          <a:effectLst/>
          <a:extLst>
            <a:ext uri="{C572A759-6A51-4108-AA02-DFA0A04FC94B}">
              <ma14:wrappingTextBoxFlag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defTabSz="457200" fontAlgn="auto">
              <a:spcBef>
                <a:spcPts val="0"/>
              </a:spcBef>
              <a:spcAft>
                <a:spcPts val="0"/>
              </a:spcAft>
            </a:pPr>
            <a:r>
              <a:rPr lang="de-DE" sz="1100" b="1" dirty="0" smtClean="0">
                <a:solidFill>
                  <a:prstClr val="black"/>
                </a:solidFill>
                <a:latin typeface="Arial"/>
                <a:ea typeface="Cambria"/>
                <a:cs typeface="Arial"/>
              </a:rPr>
              <a:t>t0: Prämessung</a:t>
            </a:r>
          </a:p>
        </p:txBody>
      </p:sp>
      <p:cxnSp>
        <p:nvCxnSpPr>
          <p:cNvPr id="10" name="Gerade Verbindung mit Pfeil 9"/>
          <p:cNvCxnSpPr/>
          <p:nvPr/>
        </p:nvCxnSpPr>
        <p:spPr>
          <a:xfrm flipH="1">
            <a:off x="3361667" y="1650637"/>
            <a:ext cx="2157618" cy="371832"/>
          </a:xfrm>
          <a:prstGeom prst="straightConnector1">
            <a:avLst/>
          </a:prstGeom>
          <a:ln w="9525">
            <a:solidFill>
              <a:schemeClr val="tx1"/>
            </a:solidFill>
            <a:tailEnd type="arrow" w="med" len="med"/>
          </a:ln>
          <a:effectLst/>
        </p:spPr>
        <p:style>
          <a:lnRef idx="2">
            <a:schemeClr val="accent1"/>
          </a:lnRef>
          <a:fillRef idx="0">
            <a:schemeClr val="accent1"/>
          </a:fillRef>
          <a:effectRef idx="1">
            <a:schemeClr val="accent1"/>
          </a:effectRef>
          <a:fontRef idx="minor">
            <a:schemeClr val="tx1"/>
          </a:fontRef>
        </p:style>
      </p:cxnSp>
      <p:cxnSp>
        <p:nvCxnSpPr>
          <p:cNvPr id="11" name="Gerade Verbindung mit Pfeil 10"/>
          <p:cNvCxnSpPr/>
          <p:nvPr/>
        </p:nvCxnSpPr>
        <p:spPr>
          <a:xfrm>
            <a:off x="5500864" y="1650637"/>
            <a:ext cx="2176080" cy="371832"/>
          </a:xfrm>
          <a:prstGeom prst="straightConnector1">
            <a:avLst/>
          </a:prstGeom>
          <a:ln w="9525">
            <a:solidFill>
              <a:schemeClr val="tx1"/>
            </a:solidFill>
            <a:tailEnd type="arrow" w="med" len="med"/>
          </a:ln>
          <a:effectLst/>
        </p:spPr>
        <p:style>
          <a:lnRef idx="2">
            <a:schemeClr val="accent1"/>
          </a:lnRef>
          <a:fillRef idx="0">
            <a:schemeClr val="accent1"/>
          </a:fillRef>
          <a:effectRef idx="1">
            <a:schemeClr val="accent1"/>
          </a:effectRef>
          <a:fontRef idx="minor">
            <a:schemeClr val="tx1"/>
          </a:fontRef>
        </p:style>
      </p:cxnSp>
      <p:sp>
        <p:nvSpPr>
          <p:cNvPr id="12" name="Textfeld 11"/>
          <p:cNvSpPr txBox="1"/>
          <p:nvPr/>
        </p:nvSpPr>
        <p:spPr>
          <a:xfrm>
            <a:off x="1731721" y="2609106"/>
            <a:ext cx="3259892" cy="252400"/>
          </a:xfrm>
          <a:prstGeom prst="rect">
            <a:avLst/>
          </a:prstGeom>
          <a:ln/>
          <a:extLst>
            <a:ext uri="{C572A759-6A51-4108-AA02-DFA0A04FC94B}">
              <ma14:wrappingTextBoxFlag xmlns:ma14="http://schemas.microsoft.com/office/mac/drawingml/2011/main"/>
            </a:ext>
          </a:extLst>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defTabSz="457200" fontAlgn="auto">
              <a:spcBef>
                <a:spcPts val="0"/>
              </a:spcBef>
              <a:spcAft>
                <a:spcPts val="0"/>
              </a:spcAft>
            </a:pPr>
            <a:r>
              <a:rPr lang="de-DE" sz="1100" dirty="0" smtClean="0">
                <a:solidFill>
                  <a:prstClr val="black"/>
                </a:solidFill>
                <a:latin typeface="Arial"/>
                <a:ea typeface="ＭＳ 明朝"/>
                <a:cs typeface="Arial"/>
              </a:rPr>
              <a:t>Schulung</a:t>
            </a:r>
            <a:r>
              <a:rPr lang="de-DE" sz="1100" dirty="0">
                <a:solidFill>
                  <a:prstClr val="black"/>
                </a:solidFill>
                <a:latin typeface="Arial"/>
                <a:ea typeface="ＭＳ 明朝"/>
                <a:cs typeface="Arial"/>
              </a:rPr>
              <a:t> </a:t>
            </a:r>
            <a:r>
              <a:rPr lang="de-DE" sz="1100" dirty="0" smtClean="0">
                <a:solidFill>
                  <a:prstClr val="black"/>
                </a:solidFill>
                <a:latin typeface="Arial"/>
                <a:ea typeface="ＭＳ 明朝"/>
                <a:cs typeface="Arial"/>
              </a:rPr>
              <a:t>und Implementierung der PLG</a:t>
            </a:r>
            <a:endParaRPr lang="de-DE" sz="1100" dirty="0">
              <a:solidFill>
                <a:prstClr val="black"/>
              </a:solidFill>
              <a:latin typeface="Arial"/>
              <a:ea typeface="ＭＳ 明朝"/>
              <a:cs typeface="Arial"/>
            </a:endParaRPr>
          </a:p>
        </p:txBody>
      </p:sp>
      <p:cxnSp>
        <p:nvCxnSpPr>
          <p:cNvPr id="14" name="Gerade Verbindung mit Pfeil 13"/>
          <p:cNvCxnSpPr/>
          <p:nvPr/>
        </p:nvCxnSpPr>
        <p:spPr>
          <a:xfrm>
            <a:off x="3348840" y="4691660"/>
            <a:ext cx="0" cy="1445581"/>
          </a:xfrm>
          <a:prstGeom prst="straightConnector1">
            <a:avLst/>
          </a:prstGeom>
          <a:ln>
            <a:tailEnd type="arrow" w="med" len="med"/>
          </a:ln>
          <a:effectLst/>
        </p:spPr>
        <p:style>
          <a:lnRef idx="1">
            <a:schemeClr val="accent6"/>
          </a:lnRef>
          <a:fillRef idx="0">
            <a:schemeClr val="accent6"/>
          </a:fillRef>
          <a:effectRef idx="0">
            <a:schemeClr val="accent6"/>
          </a:effectRef>
          <a:fontRef idx="minor">
            <a:schemeClr val="tx1"/>
          </a:fontRef>
        </p:style>
      </p:cxnSp>
      <p:sp>
        <p:nvSpPr>
          <p:cNvPr id="17" name="Textfeld 16"/>
          <p:cNvSpPr txBox="1"/>
          <p:nvPr/>
        </p:nvSpPr>
        <p:spPr>
          <a:xfrm>
            <a:off x="1732334" y="3862811"/>
            <a:ext cx="7569107" cy="252400"/>
          </a:xfrm>
          <a:prstGeom prst="rect">
            <a:avLst/>
          </a:prstGeom>
          <a:solidFill>
            <a:schemeClr val="accent1">
              <a:lumMod val="20000"/>
              <a:lumOff val="80000"/>
            </a:schemeClr>
          </a:solidFill>
          <a:ln w="12700" cmpd="sng">
            <a:solidFill>
              <a:schemeClr val="accent1">
                <a:lumMod val="40000"/>
                <a:lumOff val="60000"/>
              </a:schemeClr>
            </a:solidFill>
          </a:ln>
          <a:effectLst/>
          <a:extLst>
            <a:ext uri="{C572A759-6A51-4108-AA02-DFA0A04FC94B}">
              <ma14:wrappingTextBoxFlag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defTabSz="457200" fontAlgn="auto">
              <a:spcBef>
                <a:spcPts val="0"/>
              </a:spcBef>
              <a:spcAft>
                <a:spcPts val="0"/>
              </a:spcAft>
            </a:pPr>
            <a:r>
              <a:rPr lang="de-DE" sz="1100" b="1" dirty="0" smtClean="0">
                <a:solidFill>
                  <a:prstClr val="black"/>
                </a:solidFill>
                <a:latin typeface="Arial"/>
                <a:ea typeface="ＭＳ 明朝"/>
                <a:cs typeface="Arial"/>
              </a:rPr>
              <a:t>t2: Postmessung</a:t>
            </a:r>
            <a:endParaRPr lang="de-DE" sz="1100" b="1" dirty="0">
              <a:solidFill>
                <a:prstClr val="black"/>
              </a:solidFill>
              <a:latin typeface="Arial"/>
              <a:ea typeface="ＭＳ 明朝"/>
              <a:cs typeface="Arial"/>
            </a:endParaRPr>
          </a:p>
        </p:txBody>
      </p:sp>
      <p:sp>
        <p:nvSpPr>
          <p:cNvPr id="19" name="Textfeld 18"/>
          <p:cNvSpPr txBox="1"/>
          <p:nvPr/>
        </p:nvSpPr>
        <p:spPr>
          <a:xfrm>
            <a:off x="1731724" y="3038543"/>
            <a:ext cx="7569718" cy="297314"/>
          </a:xfrm>
          <a:prstGeom prst="rect">
            <a:avLst/>
          </a:prstGeom>
          <a:solidFill>
            <a:schemeClr val="accent1">
              <a:lumMod val="20000"/>
              <a:lumOff val="80000"/>
            </a:schemeClr>
          </a:solidFill>
          <a:ln w="12700" cmpd="sng">
            <a:solidFill>
              <a:schemeClr val="accent1">
                <a:lumMod val="40000"/>
                <a:lumOff val="60000"/>
              </a:schemeClr>
            </a:solidFill>
          </a:ln>
          <a:extLst>
            <a:ext uri="{C572A759-6A51-4108-AA02-DFA0A04FC94B}">
              <ma14:wrappingTextBoxFlag xmlns:ma14="http://schemas.microsoft.com/office/mac/drawingml/2011/main"/>
            </a:ext>
          </a:extLst>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defTabSz="457200" fontAlgn="auto">
              <a:spcBef>
                <a:spcPts val="0"/>
              </a:spcBef>
              <a:spcAft>
                <a:spcPts val="0"/>
              </a:spcAft>
            </a:pPr>
            <a:r>
              <a:rPr lang="de-DE" sz="1100" b="1" dirty="0" smtClean="0">
                <a:solidFill>
                  <a:prstClr val="black"/>
                </a:solidFill>
                <a:latin typeface="Arial"/>
                <a:ea typeface="ＭＳ 明朝"/>
                <a:cs typeface="Arial"/>
              </a:rPr>
              <a:t>t1: Zwischenmessung</a:t>
            </a:r>
            <a:endParaRPr lang="de-DE" sz="1100" b="1" dirty="0" smtClean="0">
              <a:solidFill>
                <a:prstClr val="black"/>
              </a:solidFill>
              <a:latin typeface="Arial"/>
              <a:ea typeface="Cambria"/>
              <a:cs typeface="Arial"/>
            </a:endParaRPr>
          </a:p>
        </p:txBody>
      </p:sp>
      <p:sp>
        <p:nvSpPr>
          <p:cNvPr id="28" name="Textfeld 27"/>
          <p:cNvSpPr txBox="1"/>
          <p:nvPr/>
        </p:nvSpPr>
        <p:spPr>
          <a:xfrm>
            <a:off x="1731724" y="907253"/>
            <a:ext cx="7569718" cy="430887"/>
          </a:xfrm>
          <a:prstGeom prst="rect">
            <a:avLst/>
          </a:prstGeom>
          <a:solidFill>
            <a:schemeClr val="accent1">
              <a:lumMod val="20000"/>
              <a:lumOff val="80000"/>
            </a:schemeClr>
          </a:solidFill>
          <a:ln w="12700" cmpd="sng">
            <a:solidFill>
              <a:schemeClr val="accent1">
                <a:lumMod val="40000"/>
                <a:lumOff val="60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defTabSz="457200" fontAlgn="auto">
              <a:spcBef>
                <a:spcPts val="0"/>
              </a:spcBef>
              <a:spcAft>
                <a:spcPts val="0"/>
              </a:spcAft>
            </a:pPr>
            <a:r>
              <a:rPr lang="de-DE" sz="1100" i="1" dirty="0" smtClean="0">
                <a:solidFill>
                  <a:prstClr val="black"/>
                </a:solidFill>
                <a:latin typeface="Arial"/>
                <a:cs typeface="Arial"/>
              </a:rPr>
              <a:t>Schüler/innen (N = 480)</a:t>
            </a:r>
          </a:p>
          <a:p>
            <a:pPr defTabSz="457200" fontAlgn="auto">
              <a:spcBef>
                <a:spcPts val="0"/>
              </a:spcBef>
              <a:spcAft>
                <a:spcPts val="0"/>
              </a:spcAft>
            </a:pPr>
            <a:r>
              <a:rPr lang="de-DE" sz="1100" dirty="0" smtClean="0">
                <a:solidFill>
                  <a:prstClr val="black"/>
                </a:solidFill>
                <a:latin typeface="Arial"/>
                <a:cs typeface="Arial"/>
              </a:rPr>
              <a:t>Leistungen, Unterrichtszufriedenheit, Schüler-Lehrer-Beziehungen, Klassenklima; Fähigkeit zu </a:t>
            </a:r>
            <a:r>
              <a:rPr lang="de-DE" sz="1100" dirty="0" err="1" smtClean="0">
                <a:solidFill>
                  <a:prstClr val="black"/>
                </a:solidFill>
                <a:latin typeface="Arial"/>
                <a:cs typeface="Arial"/>
              </a:rPr>
              <a:t>mentalisieren</a:t>
            </a:r>
            <a:r>
              <a:rPr lang="de-DE" sz="1100" dirty="0">
                <a:solidFill>
                  <a:prstClr val="black"/>
                </a:solidFill>
                <a:latin typeface="Arial"/>
                <a:cs typeface="Arial"/>
              </a:rPr>
              <a:t> </a:t>
            </a:r>
            <a:r>
              <a:rPr lang="de-DE" sz="1100" i="1" dirty="0" smtClean="0">
                <a:solidFill>
                  <a:prstClr val="black"/>
                </a:solidFill>
                <a:latin typeface="Arial"/>
                <a:cs typeface="Arial"/>
              </a:rPr>
              <a:t>(</a:t>
            </a:r>
            <a:r>
              <a:rPr lang="de-DE" sz="1100" i="1" dirty="0" err="1" smtClean="0">
                <a:solidFill>
                  <a:prstClr val="black"/>
                </a:solidFill>
                <a:latin typeface="Arial"/>
                <a:cs typeface="Arial"/>
              </a:rPr>
              <a:t>n</a:t>
            </a:r>
            <a:r>
              <a:rPr lang="de-DE" sz="1100" i="1" dirty="0" smtClean="0">
                <a:solidFill>
                  <a:prstClr val="black"/>
                </a:solidFill>
                <a:latin typeface="Arial"/>
                <a:cs typeface="Arial"/>
              </a:rPr>
              <a:t> = 100)</a:t>
            </a:r>
          </a:p>
        </p:txBody>
      </p:sp>
      <p:sp>
        <p:nvSpPr>
          <p:cNvPr id="29" name="Textfeld 28"/>
          <p:cNvSpPr txBox="1"/>
          <p:nvPr/>
        </p:nvSpPr>
        <p:spPr>
          <a:xfrm>
            <a:off x="1731724" y="1275529"/>
            <a:ext cx="7569718" cy="430887"/>
          </a:xfrm>
          <a:prstGeom prst="rect">
            <a:avLst/>
          </a:prstGeom>
          <a:solidFill>
            <a:schemeClr val="accent1">
              <a:lumMod val="20000"/>
              <a:lumOff val="80000"/>
            </a:schemeClr>
          </a:solidFill>
          <a:ln w="9525" cmpd="sng">
            <a:solidFill>
              <a:schemeClr val="accent1">
                <a:lumMod val="40000"/>
                <a:lumOff val="60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defTabSz="457200" fontAlgn="auto">
              <a:spcBef>
                <a:spcPts val="0"/>
              </a:spcBef>
              <a:spcAft>
                <a:spcPts val="0"/>
              </a:spcAft>
            </a:pPr>
            <a:r>
              <a:rPr lang="de-DE" sz="1100" i="1" dirty="0" smtClean="0">
                <a:solidFill>
                  <a:prstClr val="black"/>
                </a:solidFill>
                <a:latin typeface="Arial"/>
                <a:cs typeface="Arial"/>
              </a:rPr>
              <a:t>Lehrkräfte (N = 72)</a:t>
            </a:r>
          </a:p>
          <a:p>
            <a:pPr defTabSz="457200" fontAlgn="auto">
              <a:spcBef>
                <a:spcPts val="0"/>
              </a:spcBef>
              <a:spcAft>
                <a:spcPts val="0"/>
              </a:spcAft>
            </a:pPr>
            <a:r>
              <a:rPr lang="de-DE" sz="1100" dirty="0" smtClean="0">
                <a:solidFill>
                  <a:prstClr val="black"/>
                </a:solidFill>
                <a:latin typeface="Arial"/>
                <a:cs typeface="Arial"/>
              </a:rPr>
              <a:t>Berufszufriedenheit, unterrichtsbezogene Zusammenarbeit, </a:t>
            </a:r>
            <a:r>
              <a:rPr lang="de-DE" sz="1100" dirty="0">
                <a:solidFill>
                  <a:prstClr val="black"/>
                </a:solidFill>
                <a:latin typeface="Arial"/>
                <a:ea typeface="ＭＳ 明朝"/>
                <a:cs typeface="Arial"/>
              </a:rPr>
              <a:t>Belastungserleben</a:t>
            </a:r>
            <a:endParaRPr lang="de-DE" sz="1100" dirty="0" smtClean="0">
              <a:solidFill>
                <a:prstClr val="black"/>
              </a:solidFill>
              <a:latin typeface="Arial"/>
              <a:cs typeface="Arial"/>
            </a:endParaRPr>
          </a:p>
        </p:txBody>
      </p:sp>
      <p:sp>
        <p:nvSpPr>
          <p:cNvPr id="3" name="Pfeil nach unten 2"/>
          <p:cNvSpPr/>
          <p:nvPr/>
        </p:nvSpPr>
        <p:spPr>
          <a:xfrm>
            <a:off x="47181" y="100007"/>
            <a:ext cx="1648466" cy="6699650"/>
          </a:xfrm>
          <a:prstGeom prst="downArrow">
            <a:avLst/>
          </a:prstGeom>
          <a:solidFill>
            <a:schemeClr val="bg1">
              <a:lumMod val="75000"/>
              <a:alpha val="66000"/>
            </a:schemeClr>
          </a:solidFill>
          <a:ln>
            <a:solidFill>
              <a:schemeClr val="bg1">
                <a:lumMod val="85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defTabSz="457200" fontAlgn="auto">
              <a:spcBef>
                <a:spcPts val="0"/>
              </a:spcBef>
              <a:spcAft>
                <a:spcPts val="0"/>
              </a:spcAft>
            </a:pPr>
            <a:endParaRPr lang="de-DE" sz="2800">
              <a:solidFill>
                <a:srgbClr val="FFFFFF"/>
              </a:solidFill>
              <a:latin typeface="Calibri"/>
            </a:endParaRPr>
          </a:p>
        </p:txBody>
      </p:sp>
      <p:sp>
        <p:nvSpPr>
          <p:cNvPr id="27" name="Textfeld 26"/>
          <p:cNvSpPr txBox="1"/>
          <p:nvPr/>
        </p:nvSpPr>
        <p:spPr>
          <a:xfrm>
            <a:off x="501134" y="726072"/>
            <a:ext cx="760712" cy="430887"/>
          </a:xfrm>
          <a:prstGeom prst="rect">
            <a:avLst/>
          </a:prstGeom>
          <a:noFill/>
        </p:spPr>
        <p:txBody>
          <a:bodyPr wrap="square" rtlCol="0">
            <a:spAutoFit/>
          </a:bodyPr>
          <a:lstStyle/>
          <a:p>
            <a:pPr defTabSz="457200" fontAlgn="auto">
              <a:spcBef>
                <a:spcPts val="0"/>
              </a:spcBef>
              <a:spcAft>
                <a:spcPts val="0"/>
              </a:spcAft>
            </a:pPr>
            <a:r>
              <a:rPr lang="de-DE" sz="1100" dirty="0" smtClean="0">
                <a:solidFill>
                  <a:prstClr val="black"/>
                </a:solidFill>
                <a:latin typeface="Arial"/>
                <a:cs typeface="Arial"/>
              </a:rPr>
              <a:t>Schuljahr 2016/17</a:t>
            </a:r>
          </a:p>
        </p:txBody>
      </p:sp>
      <p:sp>
        <p:nvSpPr>
          <p:cNvPr id="16" name="Textfeld 15"/>
          <p:cNvSpPr txBox="1"/>
          <p:nvPr/>
        </p:nvSpPr>
        <p:spPr>
          <a:xfrm>
            <a:off x="548670" y="3661623"/>
            <a:ext cx="623701" cy="261610"/>
          </a:xfrm>
          <a:prstGeom prst="rect">
            <a:avLst/>
          </a:prstGeom>
          <a:noFill/>
        </p:spPr>
        <p:txBody>
          <a:bodyPr wrap="none" rtlCol="0">
            <a:spAutoFit/>
          </a:bodyPr>
          <a:lstStyle/>
          <a:p>
            <a:pPr defTabSz="457200" fontAlgn="auto">
              <a:spcBef>
                <a:spcPts val="0"/>
              </a:spcBef>
              <a:spcAft>
                <a:spcPts val="0"/>
              </a:spcAft>
            </a:pPr>
            <a:r>
              <a:rPr lang="de-DE" sz="1100" dirty="0" smtClean="0">
                <a:solidFill>
                  <a:srgbClr val="000000"/>
                </a:solidFill>
                <a:latin typeface="Arial"/>
                <a:cs typeface="Arial"/>
              </a:rPr>
              <a:t>2. </a:t>
            </a:r>
            <a:r>
              <a:rPr lang="de-DE" sz="1100" dirty="0" err="1" smtClean="0">
                <a:solidFill>
                  <a:srgbClr val="000000"/>
                </a:solidFill>
                <a:latin typeface="Arial"/>
                <a:cs typeface="Arial"/>
              </a:rPr>
              <a:t>Hlbj</a:t>
            </a:r>
            <a:r>
              <a:rPr lang="de-DE" sz="1100" dirty="0" smtClean="0">
                <a:solidFill>
                  <a:srgbClr val="000000"/>
                </a:solidFill>
                <a:latin typeface="Arial"/>
                <a:cs typeface="Arial"/>
              </a:rPr>
              <a:t>.</a:t>
            </a:r>
            <a:endParaRPr lang="de-DE" sz="1100" dirty="0">
              <a:solidFill>
                <a:srgbClr val="000000"/>
              </a:solidFill>
              <a:latin typeface="Arial"/>
              <a:cs typeface="Arial"/>
            </a:endParaRPr>
          </a:p>
        </p:txBody>
      </p:sp>
      <p:sp>
        <p:nvSpPr>
          <p:cNvPr id="32" name="Textfeld 31"/>
          <p:cNvSpPr txBox="1"/>
          <p:nvPr/>
        </p:nvSpPr>
        <p:spPr>
          <a:xfrm>
            <a:off x="478750" y="5597193"/>
            <a:ext cx="772755" cy="430887"/>
          </a:xfrm>
          <a:prstGeom prst="rect">
            <a:avLst/>
          </a:prstGeom>
          <a:noFill/>
        </p:spPr>
        <p:txBody>
          <a:bodyPr wrap="none" rtlCol="0">
            <a:spAutoFit/>
          </a:bodyPr>
          <a:lstStyle/>
          <a:p>
            <a:pPr defTabSz="457200" fontAlgn="auto">
              <a:spcBef>
                <a:spcPts val="0"/>
              </a:spcBef>
              <a:spcAft>
                <a:spcPts val="0"/>
              </a:spcAft>
            </a:pPr>
            <a:r>
              <a:rPr lang="de-DE" sz="1100" dirty="0" smtClean="0">
                <a:solidFill>
                  <a:srgbClr val="000000"/>
                </a:solidFill>
                <a:latin typeface="Arial"/>
                <a:cs typeface="Arial"/>
              </a:rPr>
              <a:t>Schuljahr </a:t>
            </a:r>
          </a:p>
          <a:p>
            <a:pPr algn="l" defTabSz="457200" fontAlgn="auto">
              <a:spcBef>
                <a:spcPts val="0"/>
              </a:spcBef>
              <a:spcAft>
                <a:spcPts val="0"/>
              </a:spcAft>
            </a:pPr>
            <a:r>
              <a:rPr lang="de-DE" sz="1100" dirty="0" smtClean="0">
                <a:solidFill>
                  <a:srgbClr val="000000"/>
                </a:solidFill>
                <a:latin typeface="Arial"/>
                <a:cs typeface="Arial"/>
              </a:rPr>
              <a:t>2017/18</a:t>
            </a:r>
            <a:endParaRPr lang="de-DE" sz="1100" dirty="0">
              <a:solidFill>
                <a:srgbClr val="000000"/>
              </a:solidFill>
              <a:latin typeface="Arial"/>
              <a:cs typeface="Arial"/>
            </a:endParaRPr>
          </a:p>
        </p:txBody>
      </p:sp>
      <p:cxnSp>
        <p:nvCxnSpPr>
          <p:cNvPr id="22" name="Gerade Verbindung 21"/>
          <p:cNvCxnSpPr/>
          <p:nvPr/>
        </p:nvCxnSpPr>
        <p:spPr>
          <a:xfrm>
            <a:off x="445481" y="3005444"/>
            <a:ext cx="857999" cy="0"/>
          </a:xfrm>
          <a:prstGeom prst="line">
            <a:avLst/>
          </a:prstGeom>
          <a:ln w="9525" cmpd="sng">
            <a:solidFill>
              <a:schemeClr val="bg1">
                <a:lumMod val="50000"/>
              </a:schemeClr>
            </a:solidFill>
          </a:ln>
          <a:effectLst/>
        </p:spPr>
        <p:style>
          <a:lnRef idx="2">
            <a:schemeClr val="dk1"/>
          </a:lnRef>
          <a:fillRef idx="0">
            <a:schemeClr val="dk1"/>
          </a:fillRef>
          <a:effectRef idx="1">
            <a:schemeClr val="dk1"/>
          </a:effectRef>
          <a:fontRef idx="minor">
            <a:schemeClr val="tx1"/>
          </a:fontRef>
        </p:style>
      </p:cxnSp>
      <p:cxnSp>
        <p:nvCxnSpPr>
          <p:cNvPr id="37" name="Gerade Verbindung 36"/>
          <p:cNvCxnSpPr/>
          <p:nvPr/>
        </p:nvCxnSpPr>
        <p:spPr>
          <a:xfrm>
            <a:off x="455853" y="5054580"/>
            <a:ext cx="819000" cy="0"/>
          </a:xfrm>
          <a:prstGeom prst="line">
            <a:avLst/>
          </a:prstGeom>
          <a:ln w="9525" cmpd="sng">
            <a:solidFill>
              <a:schemeClr val="bg1">
                <a:lumMod val="50000"/>
              </a:schemeClr>
            </a:solidFill>
          </a:ln>
          <a:effectLst/>
        </p:spPr>
        <p:style>
          <a:lnRef idx="2">
            <a:schemeClr val="dk1"/>
          </a:lnRef>
          <a:fillRef idx="0">
            <a:schemeClr val="dk1"/>
          </a:fillRef>
          <a:effectRef idx="1">
            <a:schemeClr val="dk1"/>
          </a:effectRef>
          <a:fontRef idx="minor">
            <a:schemeClr val="tx1"/>
          </a:fontRef>
        </p:style>
      </p:cxnSp>
      <p:sp>
        <p:nvSpPr>
          <p:cNvPr id="38" name="Textfeld 37"/>
          <p:cNvSpPr txBox="1"/>
          <p:nvPr/>
        </p:nvSpPr>
        <p:spPr>
          <a:xfrm>
            <a:off x="1731720" y="3329399"/>
            <a:ext cx="7573355" cy="430887"/>
          </a:xfrm>
          <a:prstGeom prst="rect">
            <a:avLst/>
          </a:prstGeom>
          <a:solidFill>
            <a:schemeClr val="accent1">
              <a:lumMod val="20000"/>
              <a:lumOff val="80000"/>
            </a:schemeClr>
          </a:solidFill>
          <a:ln w="12700" cmpd="sng">
            <a:solidFill>
              <a:schemeClr val="accent1">
                <a:lumMod val="40000"/>
                <a:lumOff val="60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defTabSz="457200" fontAlgn="auto">
              <a:spcBef>
                <a:spcPts val="0"/>
              </a:spcBef>
              <a:spcAft>
                <a:spcPts val="0"/>
              </a:spcAft>
            </a:pPr>
            <a:r>
              <a:rPr lang="de-DE" sz="1100" i="1" dirty="0" smtClean="0">
                <a:solidFill>
                  <a:prstClr val="black"/>
                </a:solidFill>
                <a:latin typeface="Arial"/>
                <a:cs typeface="Arial"/>
              </a:rPr>
              <a:t>Schüler/innen (N = 480)</a:t>
            </a:r>
          </a:p>
          <a:p>
            <a:pPr defTabSz="457200" fontAlgn="auto">
              <a:spcBef>
                <a:spcPts val="0"/>
              </a:spcBef>
              <a:spcAft>
                <a:spcPts val="0"/>
              </a:spcAft>
            </a:pPr>
            <a:r>
              <a:rPr lang="de-DE" sz="1100" dirty="0" smtClean="0">
                <a:solidFill>
                  <a:prstClr val="black"/>
                </a:solidFill>
                <a:latin typeface="Arial"/>
                <a:cs typeface="Arial"/>
              </a:rPr>
              <a:t>Leistungen, Unterrichtszufriedenheit</a:t>
            </a:r>
          </a:p>
        </p:txBody>
      </p:sp>
      <p:sp>
        <p:nvSpPr>
          <p:cNvPr id="40" name="Textfeld 39"/>
          <p:cNvSpPr txBox="1"/>
          <p:nvPr/>
        </p:nvSpPr>
        <p:spPr>
          <a:xfrm>
            <a:off x="1735355" y="4113098"/>
            <a:ext cx="7569718" cy="600164"/>
          </a:xfrm>
          <a:prstGeom prst="rect">
            <a:avLst/>
          </a:prstGeom>
          <a:solidFill>
            <a:schemeClr val="accent1">
              <a:lumMod val="20000"/>
              <a:lumOff val="80000"/>
            </a:schemeClr>
          </a:solidFill>
          <a:ln w="12700" cmpd="sng">
            <a:solidFill>
              <a:schemeClr val="accent1">
                <a:lumMod val="40000"/>
                <a:lumOff val="60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defTabSz="457200" fontAlgn="auto">
              <a:spcBef>
                <a:spcPts val="0"/>
              </a:spcBef>
              <a:spcAft>
                <a:spcPts val="0"/>
              </a:spcAft>
            </a:pPr>
            <a:r>
              <a:rPr lang="de-DE" sz="1100" i="1" dirty="0" smtClean="0">
                <a:solidFill>
                  <a:prstClr val="black"/>
                </a:solidFill>
                <a:latin typeface="Arial"/>
                <a:cs typeface="Arial"/>
              </a:rPr>
              <a:t>Schüler/innen (N = 480)</a:t>
            </a:r>
          </a:p>
          <a:p>
            <a:pPr defTabSz="457200" fontAlgn="auto">
              <a:spcBef>
                <a:spcPts val="0"/>
              </a:spcBef>
              <a:spcAft>
                <a:spcPts val="0"/>
              </a:spcAft>
            </a:pPr>
            <a:r>
              <a:rPr lang="de-DE" sz="1100" dirty="0" smtClean="0">
                <a:solidFill>
                  <a:prstClr val="black"/>
                </a:solidFill>
                <a:latin typeface="Arial"/>
                <a:cs typeface="Arial"/>
              </a:rPr>
              <a:t>Leistungen, Unterrichtszufriedenheit, Schüler-Lehrer-Beziehungen, Klassenklima, Fehltage</a:t>
            </a:r>
            <a:r>
              <a:rPr lang="de-DE" sz="1100" dirty="0">
                <a:solidFill>
                  <a:prstClr val="black"/>
                </a:solidFill>
                <a:latin typeface="Arial"/>
                <a:cs typeface="Arial"/>
              </a:rPr>
              <a:t>, </a:t>
            </a:r>
            <a:r>
              <a:rPr lang="de-DE" sz="1100" dirty="0" smtClean="0">
                <a:solidFill>
                  <a:prstClr val="black"/>
                </a:solidFill>
                <a:latin typeface="Arial"/>
                <a:cs typeface="Arial"/>
              </a:rPr>
              <a:t>Versetzung; </a:t>
            </a:r>
          </a:p>
          <a:p>
            <a:pPr defTabSz="457200" fontAlgn="auto">
              <a:spcBef>
                <a:spcPts val="0"/>
              </a:spcBef>
              <a:spcAft>
                <a:spcPts val="0"/>
              </a:spcAft>
            </a:pPr>
            <a:r>
              <a:rPr lang="de-DE" sz="1100" dirty="0" smtClean="0">
                <a:solidFill>
                  <a:prstClr val="black"/>
                </a:solidFill>
                <a:latin typeface="Arial"/>
                <a:cs typeface="Arial"/>
              </a:rPr>
              <a:t>Fähigkeit </a:t>
            </a:r>
            <a:r>
              <a:rPr lang="de-DE" sz="1100" dirty="0">
                <a:solidFill>
                  <a:prstClr val="black"/>
                </a:solidFill>
                <a:latin typeface="Arial"/>
                <a:cs typeface="Arial"/>
              </a:rPr>
              <a:t>zu </a:t>
            </a:r>
            <a:r>
              <a:rPr lang="de-DE" sz="1100" dirty="0" err="1" smtClean="0">
                <a:solidFill>
                  <a:prstClr val="black"/>
                </a:solidFill>
                <a:latin typeface="Arial"/>
                <a:cs typeface="Arial"/>
              </a:rPr>
              <a:t>mentalisieren</a:t>
            </a:r>
            <a:r>
              <a:rPr lang="de-DE" sz="1100" dirty="0" smtClean="0">
                <a:solidFill>
                  <a:prstClr val="black"/>
                </a:solidFill>
                <a:latin typeface="Arial"/>
                <a:cs typeface="Arial"/>
              </a:rPr>
              <a:t> (</a:t>
            </a:r>
            <a:r>
              <a:rPr lang="de-DE" sz="1100" dirty="0" err="1" smtClean="0">
                <a:solidFill>
                  <a:prstClr val="black"/>
                </a:solidFill>
                <a:latin typeface="Arial"/>
                <a:cs typeface="Arial"/>
              </a:rPr>
              <a:t>n</a:t>
            </a:r>
            <a:r>
              <a:rPr lang="de-DE" sz="1100" dirty="0" smtClean="0">
                <a:solidFill>
                  <a:prstClr val="black"/>
                </a:solidFill>
                <a:latin typeface="Arial"/>
                <a:cs typeface="Arial"/>
              </a:rPr>
              <a:t> = 100)</a:t>
            </a:r>
          </a:p>
        </p:txBody>
      </p:sp>
      <p:sp>
        <p:nvSpPr>
          <p:cNvPr id="41" name="Textfeld 40"/>
          <p:cNvSpPr txBox="1"/>
          <p:nvPr/>
        </p:nvSpPr>
        <p:spPr>
          <a:xfrm>
            <a:off x="1735354" y="4726307"/>
            <a:ext cx="7569718" cy="430887"/>
          </a:xfrm>
          <a:prstGeom prst="rect">
            <a:avLst/>
          </a:prstGeom>
          <a:solidFill>
            <a:schemeClr val="accent1">
              <a:lumMod val="20000"/>
              <a:lumOff val="80000"/>
            </a:schemeClr>
          </a:solidFill>
          <a:ln w="12700" cmpd="sng">
            <a:solidFill>
              <a:schemeClr val="accent1">
                <a:lumMod val="40000"/>
                <a:lumOff val="60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defTabSz="457200" fontAlgn="auto">
              <a:spcBef>
                <a:spcPts val="0"/>
              </a:spcBef>
              <a:spcAft>
                <a:spcPts val="0"/>
              </a:spcAft>
            </a:pPr>
            <a:r>
              <a:rPr lang="de-DE" sz="1100" i="1" dirty="0" smtClean="0">
                <a:solidFill>
                  <a:prstClr val="black"/>
                </a:solidFill>
                <a:latin typeface="Arial"/>
                <a:cs typeface="Arial"/>
              </a:rPr>
              <a:t>Lehrkräfte (N = 72)</a:t>
            </a:r>
          </a:p>
          <a:p>
            <a:pPr defTabSz="457200" fontAlgn="auto">
              <a:spcBef>
                <a:spcPts val="0"/>
              </a:spcBef>
              <a:spcAft>
                <a:spcPts val="0"/>
              </a:spcAft>
            </a:pPr>
            <a:r>
              <a:rPr lang="de-DE" sz="1100" dirty="0" smtClean="0">
                <a:solidFill>
                  <a:prstClr val="black"/>
                </a:solidFill>
                <a:latin typeface="Arial"/>
                <a:cs typeface="Arial"/>
              </a:rPr>
              <a:t>Berufszufriedenheit, unterrichtsbezogene Zusammenarbeit, </a:t>
            </a:r>
            <a:r>
              <a:rPr lang="de-DE" sz="1100" dirty="0">
                <a:solidFill>
                  <a:prstClr val="black"/>
                </a:solidFill>
                <a:latin typeface="Arial"/>
                <a:ea typeface="ＭＳ 明朝"/>
                <a:cs typeface="Arial"/>
              </a:rPr>
              <a:t>Belastungserleben</a:t>
            </a:r>
            <a:endParaRPr lang="de-DE" sz="1100" dirty="0" smtClean="0">
              <a:solidFill>
                <a:prstClr val="black"/>
              </a:solidFill>
              <a:latin typeface="Arial"/>
              <a:cs typeface="Arial"/>
            </a:endParaRPr>
          </a:p>
        </p:txBody>
      </p:sp>
      <p:sp>
        <p:nvSpPr>
          <p:cNvPr id="42" name="Textfeld 41"/>
          <p:cNvSpPr txBox="1"/>
          <p:nvPr/>
        </p:nvSpPr>
        <p:spPr>
          <a:xfrm>
            <a:off x="6046997" y="5733256"/>
            <a:ext cx="3254445" cy="252400"/>
          </a:xfrm>
          <a:prstGeom prst="rect">
            <a:avLst/>
          </a:prstGeom>
          <a:ln>
            <a:solidFill>
              <a:srgbClr val="948A54"/>
            </a:solidFill>
          </a:ln>
          <a:extLst>
            <a:ext uri="{C572A759-6A51-4108-AA02-DFA0A04FC94B}">
              <ma14:wrappingTextBoxFlag xmlns:ma14="http://schemas.microsoft.com/office/mac/drawingml/2011/main"/>
            </a:ext>
          </a:extLst>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defTabSz="457200" fontAlgn="auto">
              <a:spcBef>
                <a:spcPts val="0"/>
              </a:spcBef>
              <a:spcAft>
                <a:spcPts val="0"/>
              </a:spcAft>
            </a:pPr>
            <a:r>
              <a:rPr lang="de-DE" sz="1100" dirty="0" smtClean="0">
                <a:solidFill>
                  <a:prstClr val="black"/>
                </a:solidFill>
                <a:latin typeface="Arial"/>
                <a:ea typeface="ＭＳ 明朝"/>
                <a:cs typeface="Arial"/>
              </a:rPr>
              <a:t>Schulung</a:t>
            </a:r>
            <a:r>
              <a:rPr lang="de-DE" sz="1100" dirty="0">
                <a:solidFill>
                  <a:prstClr val="black"/>
                </a:solidFill>
                <a:latin typeface="Arial"/>
                <a:ea typeface="ＭＳ 明朝"/>
                <a:cs typeface="Arial"/>
              </a:rPr>
              <a:t> </a:t>
            </a:r>
            <a:r>
              <a:rPr lang="de-DE" sz="1100" dirty="0" smtClean="0">
                <a:solidFill>
                  <a:prstClr val="black"/>
                </a:solidFill>
                <a:latin typeface="Arial"/>
                <a:ea typeface="ＭＳ 明朝"/>
                <a:cs typeface="Arial"/>
              </a:rPr>
              <a:t>und Implementierung der PLG</a:t>
            </a:r>
            <a:endParaRPr lang="de-DE" sz="1100" dirty="0">
              <a:solidFill>
                <a:prstClr val="black"/>
              </a:solidFill>
              <a:latin typeface="Arial"/>
              <a:ea typeface="ＭＳ 明朝"/>
              <a:cs typeface="Arial"/>
            </a:endParaRPr>
          </a:p>
        </p:txBody>
      </p:sp>
      <p:sp>
        <p:nvSpPr>
          <p:cNvPr id="31" name="Textfeld 30"/>
          <p:cNvSpPr txBox="1"/>
          <p:nvPr/>
        </p:nvSpPr>
        <p:spPr>
          <a:xfrm>
            <a:off x="1735355" y="6093296"/>
            <a:ext cx="7571529" cy="764704"/>
          </a:xfrm>
          <a:prstGeom prst="rect">
            <a:avLst/>
          </a:prstGeom>
          <a:solidFill>
            <a:srgbClr val="DCE6F2"/>
          </a:solidFill>
          <a:ln w="12700" cmpd="sng">
            <a:solidFill>
              <a:schemeClr val="accent1">
                <a:lumMod val="60000"/>
                <a:lumOff val="40000"/>
              </a:schemeClr>
            </a:solidFill>
            <a:prstDash val="sysDash"/>
          </a:ln>
          <a:extLst>
            <a:ext uri="{C572A759-6A51-4108-AA02-DFA0A04FC94B}">
              <ma14:wrappingTextBoxFlag xmlns:ma14="http://schemas.microsoft.com/office/mac/drawingml/2011/main"/>
            </a:ext>
          </a:extLst>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defTabSz="457200" fontAlgn="auto">
              <a:spcBef>
                <a:spcPts val="0"/>
              </a:spcBef>
              <a:spcAft>
                <a:spcPts val="0"/>
              </a:spcAft>
            </a:pPr>
            <a:r>
              <a:rPr lang="de-DE" sz="1100" b="1" dirty="0" smtClean="0">
                <a:solidFill>
                  <a:prstClr val="black"/>
                </a:solidFill>
                <a:latin typeface="Arial"/>
                <a:ea typeface="ＭＳ 明朝"/>
                <a:cs typeface="Arial"/>
              </a:rPr>
              <a:t>t3: Follow-</a:t>
            </a:r>
            <a:r>
              <a:rPr lang="de-DE" sz="1100" b="1" dirty="0" err="1" smtClean="0">
                <a:solidFill>
                  <a:prstClr val="black"/>
                </a:solidFill>
                <a:latin typeface="Arial"/>
                <a:ea typeface="ＭＳ 明朝"/>
                <a:cs typeface="Arial"/>
              </a:rPr>
              <a:t>Up</a:t>
            </a:r>
            <a:r>
              <a:rPr lang="de-DE" sz="1100" b="1" dirty="0" smtClean="0">
                <a:solidFill>
                  <a:prstClr val="black"/>
                </a:solidFill>
                <a:latin typeface="Arial"/>
                <a:ea typeface="ＭＳ 明朝"/>
                <a:cs typeface="Arial"/>
              </a:rPr>
              <a:t> </a:t>
            </a:r>
          </a:p>
          <a:p>
            <a:pPr defTabSz="457200" fontAlgn="auto">
              <a:spcBef>
                <a:spcPts val="0"/>
              </a:spcBef>
              <a:spcAft>
                <a:spcPts val="0"/>
              </a:spcAft>
            </a:pPr>
            <a:r>
              <a:rPr lang="de-DE" sz="1100" i="1" dirty="0" smtClean="0">
                <a:solidFill>
                  <a:prstClr val="black"/>
                </a:solidFill>
                <a:latin typeface="Arial"/>
                <a:ea typeface="ＭＳ 明朝"/>
                <a:cs typeface="Arial"/>
              </a:rPr>
              <a:t>Schüler/innen (N = 480): </a:t>
            </a:r>
            <a:r>
              <a:rPr lang="de-DE" sz="1100" dirty="0" smtClean="0">
                <a:solidFill>
                  <a:prstClr val="black"/>
                </a:solidFill>
                <a:latin typeface="Arial"/>
                <a:ea typeface="ＭＳ 明朝"/>
                <a:cs typeface="Arial"/>
              </a:rPr>
              <a:t>Schulabschluss bzw. Versetzung, Fehltage, Leistungen, Unterrichtszufriedenheit, Schüler-Lehrer-Beziehung, Klassenklima; Fähigkeit zu </a:t>
            </a:r>
            <a:r>
              <a:rPr lang="de-DE" sz="1100" dirty="0" err="1" smtClean="0">
                <a:solidFill>
                  <a:prstClr val="black"/>
                </a:solidFill>
                <a:latin typeface="Arial"/>
                <a:ea typeface="ＭＳ 明朝"/>
                <a:cs typeface="Arial"/>
              </a:rPr>
              <a:t>mentalisieren</a:t>
            </a:r>
            <a:r>
              <a:rPr lang="de-DE" sz="1100" dirty="0" smtClean="0">
                <a:solidFill>
                  <a:prstClr val="black"/>
                </a:solidFill>
                <a:latin typeface="Arial"/>
                <a:ea typeface="ＭＳ 明朝"/>
                <a:cs typeface="Arial"/>
              </a:rPr>
              <a:t> </a:t>
            </a:r>
            <a:r>
              <a:rPr lang="de-DE" sz="1100" i="1" dirty="0" smtClean="0">
                <a:solidFill>
                  <a:prstClr val="black"/>
                </a:solidFill>
                <a:latin typeface="Arial"/>
                <a:ea typeface="ＭＳ 明朝"/>
                <a:cs typeface="Arial"/>
              </a:rPr>
              <a:t>(</a:t>
            </a:r>
            <a:r>
              <a:rPr lang="de-DE" sz="1100" i="1" dirty="0" err="1" smtClean="0">
                <a:solidFill>
                  <a:prstClr val="black"/>
                </a:solidFill>
                <a:latin typeface="Arial"/>
                <a:ea typeface="ＭＳ 明朝"/>
                <a:cs typeface="Arial"/>
              </a:rPr>
              <a:t>n</a:t>
            </a:r>
            <a:r>
              <a:rPr lang="de-DE" sz="1100" i="1" dirty="0" smtClean="0">
                <a:solidFill>
                  <a:prstClr val="black"/>
                </a:solidFill>
                <a:latin typeface="Arial"/>
                <a:ea typeface="ＭＳ 明朝"/>
                <a:cs typeface="Arial"/>
              </a:rPr>
              <a:t> = 100)</a:t>
            </a:r>
          </a:p>
          <a:p>
            <a:pPr defTabSz="457200" fontAlgn="auto">
              <a:spcBef>
                <a:spcPts val="0"/>
              </a:spcBef>
              <a:spcAft>
                <a:spcPts val="0"/>
              </a:spcAft>
            </a:pPr>
            <a:r>
              <a:rPr lang="de-DE" sz="1100" i="1" dirty="0" smtClean="0">
                <a:solidFill>
                  <a:prstClr val="black"/>
                </a:solidFill>
                <a:latin typeface="Arial"/>
                <a:ea typeface="ＭＳ 明朝"/>
                <a:cs typeface="Arial"/>
              </a:rPr>
              <a:t>Lehrer/innen (N = 72):</a:t>
            </a:r>
            <a:r>
              <a:rPr lang="de-DE" sz="1100" dirty="0" smtClean="0">
                <a:solidFill>
                  <a:prstClr val="black"/>
                </a:solidFill>
                <a:latin typeface="Arial"/>
                <a:ea typeface="ＭＳ 明朝"/>
                <a:cs typeface="Arial"/>
              </a:rPr>
              <a:t> Berufszufriedenheit, unterrichtsbezogene Zusammenarbeit, Belastungserleben </a:t>
            </a:r>
            <a:endParaRPr lang="de-DE" sz="1100" dirty="0">
              <a:solidFill>
                <a:prstClr val="black"/>
              </a:solidFill>
              <a:latin typeface="Arial"/>
              <a:ea typeface="ＭＳ 明朝"/>
              <a:cs typeface="Arial"/>
            </a:endParaRPr>
          </a:p>
        </p:txBody>
      </p:sp>
      <p:sp>
        <p:nvSpPr>
          <p:cNvPr id="43" name="Textfeld 42"/>
          <p:cNvSpPr txBox="1"/>
          <p:nvPr/>
        </p:nvSpPr>
        <p:spPr>
          <a:xfrm>
            <a:off x="548670" y="1715792"/>
            <a:ext cx="623701" cy="261610"/>
          </a:xfrm>
          <a:prstGeom prst="rect">
            <a:avLst/>
          </a:prstGeom>
          <a:noFill/>
        </p:spPr>
        <p:txBody>
          <a:bodyPr wrap="none" rtlCol="0">
            <a:spAutoFit/>
          </a:bodyPr>
          <a:lstStyle/>
          <a:p>
            <a:pPr defTabSz="457200" fontAlgn="auto">
              <a:spcBef>
                <a:spcPts val="0"/>
              </a:spcBef>
              <a:spcAft>
                <a:spcPts val="0"/>
              </a:spcAft>
            </a:pPr>
            <a:r>
              <a:rPr lang="de-DE" sz="1100" dirty="0">
                <a:solidFill>
                  <a:srgbClr val="000000"/>
                </a:solidFill>
                <a:latin typeface="Arial"/>
                <a:cs typeface="Arial"/>
              </a:rPr>
              <a:t>1</a:t>
            </a:r>
            <a:r>
              <a:rPr lang="de-DE" sz="1100" dirty="0" smtClean="0">
                <a:solidFill>
                  <a:srgbClr val="000000"/>
                </a:solidFill>
                <a:latin typeface="Arial"/>
                <a:cs typeface="Arial"/>
              </a:rPr>
              <a:t>. </a:t>
            </a:r>
            <a:r>
              <a:rPr lang="de-DE" sz="1100" dirty="0" err="1" smtClean="0">
                <a:solidFill>
                  <a:srgbClr val="000000"/>
                </a:solidFill>
                <a:latin typeface="Arial"/>
                <a:cs typeface="Arial"/>
              </a:rPr>
              <a:t>Hlbj</a:t>
            </a:r>
            <a:r>
              <a:rPr lang="de-DE" sz="1100" dirty="0" smtClean="0">
                <a:solidFill>
                  <a:srgbClr val="000000"/>
                </a:solidFill>
                <a:latin typeface="Arial"/>
                <a:cs typeface="Arial"/>
              </a:rPr>
              <a:t>.</a:t>
            </a:r>
            <a:endParaRPr lang="de-DE" sz="1100" dirty="0">
              <a:solidFill>
                <a:srgbClr val="000000"/>
              </a:solidFill>
              <a:latin typeface="Arial"/>
              <a:cs typeface="Arial"/>
            </a:endParaRPr>
          </a:p>
        </p:txBody>
      </p:sp>
      <p:sp>
        <p:nvSpPr>
          <p:cNvPr id="18" name="Textfeld 17"/>
          <p:cNvSpPr txBox="1"/>
          <p:nvPr/>
        </p:nvSpPr>
        <p:spPr>
          <a:xfrm>
            <a:off x="6046997" y="5157192"/>
            <a:ext cx="3259887" cy="599658"/>
          </a:xfrm>
          <a:prstGeom prst="rect">
            <a:avLst/>
          </a:prstGeom>
          <a:ln>
            <a:solidFill>
              <a:srgbClr val="948A54"/>
            </a:solidFill>
          </a:ln>
          <a:extLst>
            <a:ext uri="{C572A759-6A51-4108-AA02-DFA0A04FC94B}">
              <ma14:wrappingTextBoxFlag xmlns:ma14="http://schemas.microsoft.com/office/mac/drawingml/2011/main"/>
            </a:ext>
          </a:extLst>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defTabSz="457200" fontAlgn="auto">
              <a:spcBef>
                <a:spcPts val="0"/>
              </a:spcBef>
              <a:spcAft>
                <a:spcPts val="0"/>
              </a:spcAft>
            </a:pPr>
            <a:r>
              <a:rPr lang="de-DE" sz="1100" dirty="0" smtClean="0">
                <a:solidFill>
                  <a:prstClr val="black"/>
                </a:solidFill>
                <a:latin typeface="Arial"/>
                <a:ea typeface="ＭＳ 明朝"/>
                <a:cs typeface="Arial"/>
              </a:rPr>
              <a:t>Interventionsgruppe II Jg.9</a:t>
            </a:r>
          </a:p>
          <a:p>
            <a:pPr defTabSz="457200" fontAlgn="auto">
              <a:spcBef>
                <a:spcPts val="0"/>
              </a:spcBef>
              <a:spcAft>
                <a:spcPts val="0"/>
              </a:spcAft>
            </a:pPr>
            <a:r>
              <a:rPr lang="de-DE" sz="1100" dirty="0">
                <a:solidFill>
                  <a:prstClr val="black"/>
                </a:solidFill>
                <a:latin typeface="Arial"/>
                <a:ea typeface="ＭＳ 明朝"/>
                <a:cs typeface="Arial"/>
              </a:rPr>
              <a:t>N</a:t>
            </a:r>
            <a:r>
              <a:rPr lang="de-DE" sz="1100" dirty="0" smtClean="0">
                <a:solidFill>
                  <a:prstClr val="black"/>
                </a:solidFill>
                <a:latin typeface="Arial"/>
                <a:ea typeface="ＭＳ 明朝"/>
                <a:cs typeface="Arial"/>
              </a:rPr>
              <a:t> = 36 </a:t>
            </a:r>
            <a:r>
              <a:rPr lang="de-DE" sz="1100" dirty="0">
                <a:solidFill>
                  <a:prstClr val="black"/>
                </a:solidFill>
                <a:latin typeface="Arial"/>
                <a:ea typeface="ＭＳ 明朝"/>
                <a:cs typeface="Arial"/>
              </a:rPr>
              <a:t>Lehrkräfte (12 PLG </a:t>
            </a:r>
            <a:r>
              <a:rPr lang="de-DE" sz="1100" dirty="0" smtClean="0">
                <a:solidFill>
                  <a:prstClr val="black"/>
                </a:solidFill>
                <a:latin typeface="Arial"/>
                <a:ea typeface="ＭＳ 明朝"/>
                <a:cs typeface="Arial"/>
              </a:rPr>
              <a:t>à </a:t>
            </a:r>
            <a:r>
              <a:rPr lang="de-DE" sz="1100" dirty="0">
                <a:solidFill>
                  <a:prstClr val="black"/>
                </a:solidFill>
                <a:latin typeface="Arial"/>
                <a:ea typeface="ＭＳ 明朝"/>
                <a:cs typeface="Arial"/>
              </a:rPr>
              <a:t>3 Lehrkräfte)</a:t>
            </a:r>
          </a:p>
          <a:p>
            <a:pPr defTabSz="457200" fontAlgn="auto">
              <a:spcBef>
                <a:spcPts val="0"/>
              </a:spcBef>
              <a:spcAft>
                <a:spcPts val="0"/>
              </a:spcAft>
            </a:pPr>
            <a:r>
              <a:rPr lang="de-DE" sz="1100" dirty="0">
                <a:solidFill>
                  <a:prstClr val="black"/>
                </a:solidFill>
                <a:latin typeface="Arial"/>
                <a:ea typeface="ＭＳ 明朝"/>
                <a:cs typeface="Arial"/>
              </a:rPr>
              <a:t>N</a:t>
            </a:r>
            <a:r>
              <a:rPr lang="de-DE" sz="1100" dirty="0" smtClean="0">
                <a:solidFill>
                  <a:prstClr val="black"/>
                </a:solidFill>
                <a:latin typeface="Arial"/>
                <a:ea typeface="ＭＳ 明朝"/>
                <a:cs typeface="Arial"/>
              </a:rPr>
              <a:t> = 240 Schüler/innen</a:t>
            </a:r>
            <a:endParaRPr lang="de-DE" sz="1100" dirty="0">
              <a:solidFill>
                <a:prstClr val="black"/>
              </a:solidFill>
              <a:latin typeface="Arial"/>
              <a:ea typeface="ＭＳ 明朝"/>
              <a:cs typeface="Arial"/>
            </a:endParaRPr>
          </a:p>
        </p:txBody>
      </p:sp>
    </p:spTree>
    <p:extLst>
      <p:ext uri="{BB962C8B-B14F-4D97-AF65-F5344CB8AC3E}">
        <p14:creationId xmlns:p14="http://schemas.microsoft.com/office/powerpoint/2010/main" val="165715011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uppieren 230"/>
          <p:cNvGrpSpPr>
            <a:grpSpLocks/>
          </p:cNvGrpSpPr>
          <p:nvPr/>
        </p:nvGrpSpPr>
        <p:grpSpPr bwMode="auto">
          <a:xfrm>
            <a:off x="381001" y="0"/>
            <a:ext cx="9144000" cy="6904038"/>
            <a:chOff x="0" y="0"/>
            <a:chExt cx="9144000" cy="6904512"/>
          </a:xfrm>
        </p:grpSpPr>
        <p:sp>
          <p:nvSpPr>
            <p:cNvPr id="200" name="Rechteck 199"/>
            <p:cNvSpPr/>
            <p:nvPr/>
          </p:nvSpPr>
          <p:spPr>
            <a:xfrm>
              <a:off x="0" y="1268500"/>
              <a:ext cx="9144000" cy="50406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de-DE"/>
            </a:p>
          </p:txBody>
        </p:sp>
        <p:sp>
          <p:nvSpPr>
            <p:cNvPr id="199" name="Rechteck 198"/>
            <p:cNvSpPr/>
            <p:nvPr/>
          </p:nvSpPr>
          <p:spPr>
            <a:xfrm>
              <a:off x="0" y="6309158"/>
              <a:ext cx="9144000" cy="595354"/>
            </a:xfrm>
            <a:prstGeom prst="rect">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de-DE" dirty="0"/>
            </a:p>
          </p:txBody>
        </p:sp>
        <p:sp>
          <p:nvSpPr>
            <p:cNvPr id="198" name="Rechteck 197"/>
            <p:cNvSpPr/>
            <p:nvPr/>
          </p:nvSpPr>
          <p:spPr>
            <a:xfrm>
              <a:off x="0" y="0"/>
              <a:ext cx="9144000" cy="1268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de-DE"/>
            </a:p>
          </p:txBody>
        </p:sp>
        <p:cxnSp>
          <p:nvCxnSpPr>
            <p:cNvPr id="5" name="Gerade Verbindung 4"/>
            <p:cNvCxnSpPr/>
            <p:nvPr/>
          </p:nvCxnSpPr>
          <p:spPr>
            <a:xfrm>
              <a:off x="0" y="1268500"/>
              <a:ext cx="9144000" cy="0"/>
            </a:xfrm>
            <a:prstGeom prst="line">
              <a:avLst/>
            </a:prstGeom>
            <a:ln w="50800">
              <a:solidFill>
                <a:srgbClr val="C5005A"/>
              </a:solidFill>
            </a:ln>
          </p:spPr>
          <p:style>
            <a:lnRef idx="1">
              <a:schemeClr val="accent1"/>
            </a:lnRef>
            <a:fillRef idx="0">
              <a:schemeClr val="accent1"/>
            </a:fillRef>
            <a:effectRef idx="0">
              <a:schemeClr val="accent1"/>
            </a:effectRef>
            <a:fontRef idx="minor">
              <a:schemeClr val="tx1"/>
            </a:fontRef>
          </p:style>
        </p:cxnSp>
        <p:cxnSp>
          <p:nvCxnSpPr>
            <p:cNvPr id="7" name="Gerade Verbindung 6"/>
            <p:cNvCxnSpPr/>
            <p:nvPr/>
          </p:nvCxnSpPr>
          <p:spPr>
            <a:xfrm>
              <a:off x="0" y="6309158"/>
              <a:ext cx="9144000" cy="0"/>
            </a:xfrm>
            <a:prstGeom prst="line">
              <a:avLst/>
            </a:prstGeom>
            <a:ln w="50800">
              <a:solidFill>
                <a:srgbClr val="C5005A"/>
              </a:solidFill>
            </a:ln>
          </p:spPr>
          <p:style>
            <a:lnRef idx="1">
              <a:schemeClr val="accent1"/>
            </a:lnRef>
            <a:fillRef idx="0">
              <a:schemeClr val="accent1"/>
            </a:fillRef>
            <a:effectRef idx="0">
              <a:schemeClr val="accent1"/>
            </a:effectRef>
            <a:fontRef idx="minor">
              <a:schemeClr val="tx1"/>
            </a:fontRef>
          </p:style>
        </p:cxnSp>
      </p:grpSp>
      <p:sp>
        <p:nvSpPr>
          <p:cNvPr id="6147" name="Textfeld 227"/>
          <p:cNvSpPr txBox="1">
            <a:spLocks noChangeArrowheads="1"/>
          </p:cNvSpPr>
          <p:nvPr/>
        </p:nvSpPr>
        <p:spPr bwMode="auto">
          <a:xfrm>
            <a:off x="3152775" y="6381750"/>
            <a:ext cx="36004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de-DE" altLang="de-DE" sz="1400">
              <a:latin typeface="Lucida Sans Unicode" panose="020B0602030504020204" pitchFamily="34" charset="0"/>
            </a:endParaRPr>
          </a:p>
        </p:txBody>
      </p:sp>
      <p:sp>
        <p:nvSpPr>
          <p:cNvPr id="6148" name="Textfeld 12"/>
          <p:cNvSpPr txBox="1">
            <a:spLocks noChangeArrowheads="1"/>
          </p:cNvSpPr>
          <p:nvPr/>
        </p:nvSpPr>
        <p:spPr bwMode="auto">
          <a:xfrm>
            <a:off x="1136577" y="260353"/>
            <a:ext cx="876942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de-DE" altLang="de-DE" sz="2400" b="1" dirty="0" smtClean="0">
                <a:solidFill>
                  <a:srgbClr val="C5005A"/>
                </a:solidFill>
                <a:latin typeface="Lucida Sans" panose="020B0602030504020204" pitchFamily="34" charset="0"/>
                <a:cs typeface="Arial" panose="020B0604020202020204" pitchFamily="34" charset="0"/>
              </a:rPr>
              <a:t> Organisation of Teaching Education in Germany</a:t>
            </a:r>
            <a:endParaRPr lang="de-DE" altLang="de-DE" sz="2400" b="1" dirty="0">
              <a:solidFill>
                <a:srgbClr val="C5005A"/>
              </a:solidFill>
              <a:latin typeface="Lucida Sans" panose="020B0602030504020204" pitchFamily="34" charset="0"/>
              <a:cs typeface="Arial" panose="020B0604020202020204" pitchFamily="34" charset="0"/>
            </a:endParaRPr>
          </a:p>
        </p:txBody>
      </p:sp>
      <p:sp>
        <p:nvSpPr>
          <p:cNvPr id="3" name="Foliennummernplatzhalter 2"/>
          <p:cNvSpPr>
            <a:spLocks noGrp="1"/>
          </p:cNvSpPr>
          <p:nvPr>
            <p:ph type="sldNum" sz="quarter" idx="4294967295"/>
          </p:nvPr>
        </p:nvSpPr>
        <p:spPr>
          <a:xfrm>
            <a:off x="6934201" y="6356353"/>
            <a:ext cx="2133600" cy="365125"/>
          </a:xfrm>
          <a:prstGeom prst="rect">
            <a:avLst/>
          </a:prstGeo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E41DEBB-436A-4CA6-B89E-193C16A8D7FF}" type="slidenum">
              <a:rPr lang="de-DE" altLang="de-DE">
                <a:solidFill>
                  <a:srgbClr val="898989"/>
                </a:solidFill>
                <a:cs typeface="Arial" panose="020B0604020202020204" pitchFamily="34" charset="0"/>
              </a:rPr>
              <a:pPr eaLnBrk="1" hangingPunct="1"/>
              <a:t>13</a:t>
            </a:fld>
            <a:endParaRPr lang="de-DE" altLang="de-DE" dirty="0">
              <a:solidFill>
                <a:srgbClr val="898989"/>
              </a:solidFill>
              <a:cs typeface="Arial" panose="020B0604020202020204" pitchFamily="34" charset="0"/>
            </a:endParaRPr>
          </a:p>
        </p:txBody>
      </p:sp>
      <p:pic>
        <p:nvPicPr>
          <p:cNvPr id="6152" name="Picture 2" descr="http://www.monitor-lehrerbildung.de/export/sites/default/.content/images/dkarte_BL_LM_web2.jpg_589090869.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1825" y="793754"/>
            <a:ext cx="8893175" cy="54244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Abgerundete rechteckige Legende 18"/>
          <p:cNvSpPr/>
          <p:nvPr/>
        </p:nvSpPr>
        <p:spPr>
          <a:xfrm>
            <a:off x="4808539" y="2636838"/>
            <a:ext cx="2952750" cy="1439862"/>
          </a:xfrm>
          <a:prstGeom prst="wedgeRoundRectCallout">
            <a:avLst>
              <a:gd name="adj1" fmla="val -117878"/>
              <a:gd name="adj2" fmla="val 60166"/>
              <a:gd name="adj3" fmla="val 16667"/>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sz="2400" b="1" dirty="0">
                <a:solidFill>
                  <a:schemeClr val="tx1"/>
                </a:solidFill>
              </a:rPr>
              <a:t>16 </a:t>
            </a:r>
            <a:r>
              <a:rPr lang="de-DE" sz="2400" b="1" dirty="0" smtClean="0">
                <a:solidFill>
                  <a:schemeClr val="tx1"/>
                </a:solidFill>
              </a:rPr>
              <a:t>different </a:t>
            </a:r>
            <a:r>
              <a:rPr lang="de-DE" sz="2400" b="1" dirty="0" err="1" smtClean="0">
                <a:solidFill>
                  <a:schemeClr val="tx1"/>
                </a:solidFill>
              </a:rPr>
              <a:t>concepts</a:t>
            </a:r>
            <a:endParaRPr lang="de-DE" sz="2400" b="1" dirty="0">
              <a:solidFill>
                <a:schemeClr val="tx1"/>
              </a:solidFill>
            </a:endParaRPr>
          </a:p>
        </p:txBody>
      </p:sp>
      <p:sp>
        <p:nvSpPr>
          <p:cNvPr id="13" name="Textfeld 12"/>
          <p:cNvSpPr txBox="1"/>
          <p:nvPr/>
        </p:nvSpPr>
        <p:spPr>
          <a:xfrm>
            <a:off x="5025008" y="4437113"/>
            <a:ext cx="3456384" cy="707886"/>
          </a:xfrm>
          <a:prstGeom prst="rect">
            <a:avLst/>
          </a:prstGeom>
          <a:noFill/>
        </p:spPr>
        <p:txBody>
          <a:bodyPr wrap="square" rtlCol="0">
            <a:spAutoFit/>
          </a:bodyPr>
          <a:lstStyle/>
          <a:p>
            <a:r>
              <a:rPr lang="de-DE" sz="2000" dirty="0" err="1" smtClean="0">
                <a:solidFill>
                  <a:schemeClr val="bg1"/>
                </a:solidFill>
              </a:rPr>
              <a:t>Five</a:t>
            </a:r>
            <a:r>
              <a:rPr lang="de-DE" sz="2000" dirty="0" smtClean="0">
                <a:solidFill>
                  <a:schemeClr val="bg1"/>
                </a:solidFill>
              </a:rPr>
              <a:t> </a:t>
            </a:r>
            <a:r>
              <a:rPr lang="de-DE" sz="2000" dirty="0" err="1" smtClean="0">
                <a:solidFill>
                  <a:schemeClr val="bg1"/>
                </a:solidFill>
              </a:rPr>
              <a:t>types</a:t>
            </a:r>
            <a:r>
              <a:rPr lang="de-DE" sz="2000" dirty="0" smtClean="0">
                <a:solidFill>
                  <a:schemeClr val="bg1"/>
                </a:solidFill>
              </a:rPr>
              <a:t> of </a:t>
            </a:r>
            <a:r>
              <a:rPr lang="de-DE" sz="2000" dirty="0" err="1" smtClean="0">
                <a:solidFill>
                  <a:schemeClr val="bg1"/>
                </a:solidFill>
              </a:rPr>
              <a:t>teachers</a:t>
            </a:r>
            <a:r>
              <a:rPr lang="de-DE" sz="2000" dirty="0" smtClean="0">
                <a:solidFill>
                  <a:schemeClr val="bg1"/>
                </a:solidFill>
              </a:rPr>
              <a:t>, </a:t>
            </a:r>
            <a:r>
              <a:rPr lang="de-DE" sz="2000" dirty="0" err="1" smtClean="0">
                <a:solidFill>
                  <a:schemeClr val="bg1"/>
                </a:solidFill>
              </a:rPr>
              <a:t>depents</a:t>
            </a:r>
            <a:r>
              <a:rPr lang="de-DE" sz="2000" dirty="0" smtClean="0">
                <a:solidFill>
                  <a:schemeClr val="bg1"/>
                </a:solidFill>
              </a:rPr>
              <a:t> to type of </a:t>
            </a:r>
            <a:r>
              <a:rPr lang="de-DE" sz="2000" dirty="0" err="1" smtClean="0">
                <a:solidFill>
                  <a:schemeClr val="bg1"/>
                </a:solidFill>
              </a:rPr>
              <a:t>school</a:t>
            </a:r>
            <a:endParaRPr lang="de-DE" sz="2000" dirty="0">
              <a:solidFill>
                <a:schemeClr val="bg1"/>
              </a:solidFill>
            </a:endParaRPr>
          </a:p>
        </p:txBody>
      </p:sp>
    </p:spTree>
    <p:extLst>
      <p:ext uri="{BB962C8B-B14F-4D97-AF65-F5344CB8AC3E}">
        <p14:creationId xmlns:p14="http://schemas.microsoft.com/office/powerpoint/2010/main" val="180457307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4"/>
          </p:nvPr>
        </p:nvSpPr>
        <p:spPr/>
        <p:txBody>
          <a:bodyPr/>
          <a:lstStyle/>
          <a:p>
            <a:fld id="{E2CB72F8-9B87-44F4-84C4-665517EADDE7}" type="slidenum">
              <a:rPr lang="de-DE" smtClean="0"/>
              <a:pPr/>
              <a:t>14</a:t>
            </a:fld>
            <a:endParaRPr lang="de-DE" dirty="0"/>
          </a:p>
        </p:txBody>
      </p:sp>
      <p:sp>
        <p:nvSpPr>
          <p:cNvPr id="3" name="Titel 2"/>
          <p:cNvSpPr>
            <a:spLocks noGrp="1"/>
          </p:cNvSpPr>
          <p:nvPr>
            <p:ph type="title"/>
          </p:nvPr>
        </p:nvSpPr>
        <p:spPr/>
        <p:txBody>
          <a:bodyPr>
            <a:noAutofit/>
          </a:bodyPr>
          <a:lstStyle/>
          <a:p>
            <a:pPr algn="ctr"/>
            <a:r>
              <a:rPr lang="de-DE" dirty="0" smtClean="0">
                <a:solidFill>
                  <a:srgbClr val="C5005A"/>
                </a:solidFill>
              </a:rPr>
              <a:t>Two </a:t>
            </a:r>
            <a:r>
              <a:rPr lang="de-DE" dirty="0" err="1" smtClean="0">
                <a:solidFill>
                  <a:srgbClr val="C5005A"/>
                </a:solidFill>
              </a:rPr>
              <a:t>Phases</a:t>
            </a:r>
            <a:r>
              <a:rPr lang="de-DE" dirty="0" smtClean="0">
                <a:solidFill>
                  <a:srgbClr val="C5005A"/>
                </a:solidFill>
              </a:rPr>
              <a:t> – </a:t>
            </a:r>
            <a:br>
              <a:rPr lang="de-DE" dirty="0" smtClean="0">
                <a:solidFill>
                  <a:srgbClr val="C5005A"/>
                </a:solidFill>
              </a:rPr>
            </a:br>
            <a:r>
              <a:rPr lang="de-DE" dirty="0" smtClean="0">
                <a:solidFill>
                  <a:srgbClr val="C5005A"/>
                </a:solidFill>
              </a:rPr>
              <a:t>Das Referendariat</a:t>
            </a:r>
            <a:endParaRPr lang="de-DE" dirty="0">
              <a:solidFill>
                <a:srgbClr val="C5005A"/>
              </a:solidFill>
            </a:endParaRPr>
          </a:p>
        </p:txBody>
      </p:sp>
      <p:sp>
        <p:nvSpPr>
          <p:cNvPr id="4" name="Textfeld 3"/>
          <p:cNvSpPr txBox="1"/>
          <p:nvPr/>
        </p:nvSpPr>
        <p:spPr>
          <a:xfrm>
            <a:off x="1136576" y="1628800"/>
            <a:ext cx="8064896" cy="2308324"/>
          </a:xfrm>
          <a:prstGeom prst="rect">
            <a:avLst/>
          </a:prstGeom>
          <a:noFill/>
        </p:spPr>
        <p:txBody>
          <a:bodyPr wrap="square" rtlCol="0">
            <a:spAutoFit/>
          </a:bodyPr>
          <a:lstStyle/>
          <a:p>
            <a:pPr algn="l"/>
            <a:r>
              <a:rPr lang="de-DE" sz="2400" dirty="0" smtClean="0"/>
              <a:t>Nach dem Lehramtsstudium folgt das Referendariat</a:t>
            </a:r>
          </a:p>
          <a:p>
            <a:pPr algn="l"/>
            <a:endParaRPr lang="de-DE" sz="2400" dirty="0" smtClean="0"/>
          </a:p>
          <a:p>
            <a:pPr algn="l"/>
            <a:r>
              <a:rPr lang="de-DE" sz="2400" dirty="0" smtClean="0"/>
              <a:t>Dauer: Zwischen 24-18 Monaten</a:t>
            </a:r>
          </a:p>
          <a:p>
            <a:pPr algn="l"/>
            <a:endParaRPr lang="de-DE" sz="2400" dirty="0"/>
          </a:p>
          <a:p>
            <a:pPr algn="l"/>
            <a:r>
              <a:rPr lang="de-DE" sz="2400" dirty="0" smtClean="0"/>
              <a:t>Unterschiede zwischen den 16 Bundesländern bezüglich Dauer und Organisation</a:t>
            </a:r>
            <a:endParaRPr lang="de-DE" sz="2400" dirty="0"/>
          </a:p>
        </p:txBody>
      </p:sp>
    </p:spTree>
    <p:extLst>
      <p:ext uri="{BB962C8B-B14F-4D97-AF65-F5344CB8AC3E}">
        <p14:creationId xmlns:p14="http://schemas.microsoft.com/office/powerpoint/2010/main" val="246616187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4"/>
          </p:nvPr>
        </p:nvSpPr>
        <p:spPr/>
        <p:txBody>
          <a:bodyPr/>
          <a:lstStyle/>
          <a:p>
            <a:fld id="{E2CB72F8-9B87-44F4-84C4-665517EADDE7}" type="slidenum">
              <a:rPr lang="de-DE" smtClean="0"/>
              <a:pPr/>
              <a:t>15</a:t>
            </a:fld>
            <a:endParaRPr lang="de-DE" dirty="0"/>
          </a:p>
        </p:txBody>
      </p:sp>
      <p:sp>
        <p:nvSpPr>
          <p:cNvPr id="3" name="Titel 2"/>
          <p:cNvSpPr>
            <a:spLocks noGrp="1"/>
          </p:cNvSpPr>
          <p:nvPr>
            <p:ph type="title"/>
          </p:nvPr>
        </p:nvSpPr>
        <p:spPr/>
        <p:txBody>
          <a:bodyPr>
            <a:normAutofit fontScale="90000"/>
          </a:bodyPr>
          <a:lstStyle/>
          <a:p>
            <a:r>
              <a:rPr lang="de-DE" altLang="de-DE" dirty="0">
                <a:solidFill>
                  <a:srgbClr val="C5005A"/>
                </a:solidFill>
              </a:rPr>
              <a:t>KMK Standards der Lehrerbildung </a:t>
            </a:r>
            <a:r>
              <a:rPr lang="de-DE" altLang="de-DE" dirty="0" smtClean="0">
                <a:solidFill>
                  <a:srgbClr val="C5005A"/>
                </a:solidFill>
              </a:rPr>
              <a:t/>
            </a:r>
            <a:br>
              <a:rPr lang="de-DE" altLang="de-DE" dirty="0" smtClean="0">
                <a:solidFill>
                  <a:srgbClr val="C5005A"/>
                </a:solidFill>
              </a:rPr>
            </a:br>
            <a:r>
              <a:rPr lang="de-DE" altLang="de-DE" dirty="0" smtClean="0">
                <a:solidFill>
                  <a:srgbClr val="C5005A"/>
                </a:solidFill>
              </a:rPr>
              <a:t>Bildungswissenschaften (2004/2014)</a:t>
            </a:r>
            <a:endParaRPr lang="de-DE" dirty="0">
              <a:solidFill>
                <a:srgbClr val="C5005A"/>
              </a:solidFill>
            </a:endParaRPr>
          </a:p>
        </p:txBody>
      </p:sp>
      <p:sp>
        <p:nvSpPr>
          <p:cNvPr id="5" name="Rechteck 4"/>
          <p:cNvSpPr/>
          <p:nvPr/>
        </p:nvSpPr>
        <p:spPr>
          <a:xfrm>
            <a:off x="416496" y="1052738"/>
            <a:ext cx="4968552" cy="2323713"/>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l" eaLnBrk="1" hangingPunct="1"/>
            <a:r>
              <a:rPr lang="de-DE" altLang="de-DE" sz="2400" u="sng" dirty="0" smtClean="0">
                <a:solidFill>
                  <a:srgbClr val="C5005A"/>
                </a:solidFill>
                <a:latin typeface="Arial" panose="020B0604020202020204" pitchFamily="34" charset="0"/>
              </a:rPr>
              <a:t>Kompetenzbereich: Unterrichten</a:t>
            </a:r>
          </a:p>
          <a:p>
            <a:pPr algn="l" eaLnBrk="1" hangingPunct="1"/>
            <a:endParaRPr lang="de-DE" altLang="de-DE" sz="900" dirty="0" smtClean="0">
              <a:solidFill>
                <a:srgbClr val="C5005A"/>
              </a:solidFill>
              <a:latin typeface="Arial" panose="020B0604020202020204" pitchFamily="34" charset="0"/>
            </a:endParaRPr>
          </a:p>
          <a:p>
            <a:pPr algn="l" eaLnBrk="1" hangingPunct="1">
              <a:buFontTx/>
              <a:buAutoNum type="arabicPeriod"/>
            </a:pPr>
            <a:r>
              <a:rPr lang="de-DE" altLang="de-DE" dirty="0" smtClean="0">
                <a:latin typeface="Arial" panose="020B0604020202020204" pitchFamily="34" charset="0"/>
              </a:rPr>
              <a:t> Unterrichtsplanung und -durchführung</a:t>
            </a:r>
          </a:p>
          <a:p>
            <a:pPr algn="l" eaLnBrk="1" hangingPunct="1">
              <a:buFontTx/>
              <a:buAutoNum type="arabicPeriod"/>
            </a:pPr>
            <a:r>
              <a:rPr lang="de-DE" altLang="de-DE" dirty="0" smtClean="0">
                <a:latin typeface="Arial" panose="020B0604020202020204" pitchFamily="34" charset="0"/>
              </a:rPr>
              <a:t> Schülermotivierung, Lernanregung, </a:t>
            </a:r>
            <a:br>
              <a:rPr lang="de-DE" altLang="de-DE" dirty="0" smtClean="0">
                <a:latin typeface="Arial" panose="020B0604020202020204" pitchFamily="34" charset="0"/>
              </a:rPr>
            </a:br>
            <a:r>
              <a:rPr lang="de-DE" altLang="de-DE" dirty="0" smtClean="0">
                <a:latin typeface="Arial" panose="020B0604020202020204" pitchFamily="34" charset="0"/>
              </a:rPr>
              <a:t>    -unterstützung und -begleitung</a:t>
            </a:r>
          </a:p>
          <a:p>
            <a:pPr algn="l" eaLnBrk="1" hangingPunct="1">
              <a:buFontTx/>
              <a:buAutoNum type="arabicPeriod"/>
            </a:pPr>
            <a:r>
              <a:rPr lang="de-DE" altLang="de-DE" dirty="0" smtClean="0">
                <a:latin typeface="Arial" panose="020B0604020202020204" pitchFamily="34" charset="0"/>
              </a:rPr>
              <a:t> Schule und Schulsystem</a:t>
            </a:r>
          </a:p>
          <a:p>
            <a:pPr algn="l" eaLnBrk="1" hangingPunct="1">
              <a:buFontTx/>
              <a:buAutoNum type="arabicPeriod"/>
            </a:pPr>
            <a:endParaRPr lang="de-DE" altLang="de-DE" dirty="0">
              <a:latin typeface="Arial" panose="020B0604020202020204" pitchFamily="34" charset="0"/>
            </a:endParaRPr>
          </a:p>
          <a:p>
            <a:pPr algn="l" eaLnBrk="1" hangingPunct="1">
              <a:buFontTx/>
              <a:buAutoNum type="arabicPeriod"/>
            </a:pPr>
            <a:endParaRPr lang="de-DE" altLang="de-DE" dirty="0" smtClean="0">
              <a:latin typeface="Arial" panose="020B0604020202020204" pitchFamily="34" charset="0"/>
            </a:endParaRPr>
          </a:p>
          <a:p>
            <a:pPr algn="l" eaLnBrk="1" hangingPunct="1"/>
            <a:endParaRPr lang="de-DE" altLang="de-DE" dirty="0">
              <a:latin typeface="Arial" panose="020B0604020202020204" pitchFamily="34" charset="0"/>
            </a:endParaRPr>
          </a:p>
        </p:txBody>
      </p:sp>
      <p:sp>
        <p:nvSpPr>
          <p:cNvPr id="6" name="Textfeld 5"/>
          <p:cNvSpPr txBox="1"/>
          <p:nvPr/>
        </p:nvSpPr>
        <p:spPr>
          <a:xfrm>
            <a:off x="416497" y="4077074"/>
            <a:ext cx="4752528" cy="183127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l" eaLnBrk="1" hangingPunct="1"/>
            <a:r>
              <a:rPr lang="de-DE" altLang="de-DE" sz="2400" u="sng" dirty="0">
                <a:solidFill>
                  <a:srgbClr val="C5005A"/>
                </a:solidFill>
                <a:latin typeface="Arial" panose="020B0604020202020204" pitchFamily="34" charset="0"/>
              </a:rPr>
              <a:t>Kompetenzbereich: </a:t>
            </a:r>
            <a:r>
              <a:rPr lang="de-DE" altLang="de-DE" sz="2400" u="sng" dirty="0" smtClean="0">
                <a:solidFill>
                  <a:srgbClr val="C5005A"/>
                </a:solidFill>
                <a:latin typeface="Arial" panose="020B0604020202020204" pitchFamily="34" charset="0"/>
              </a:rPr>
              <a:t>Beurteilen</a:t>
            </a:r>
          </a:p>
          <a:p>
            <a:pPr algn="l" eaLnBrk="1" hangingPunct="1"/>
            <a:endParaRPr lang="de-DE" altLang="de-DE" sz="900" dirty="0">
              <a:solidFill>
                <a:srgbClr val="C5005A"/>
              </a:solidFill>
              <a:latin typeface="Arial" panose="020B0604020202020204" pitchFamily="34" charset="0"/>
            </a:endParaRPr>
          </a:p>
          <a:p>
            <a:pPr algn="l" eaLnBrk="1" hangingPunct="1">
              <a:buFontTx/>
              <a:buAutoNum type="arabicPeriod" startAt="7"/>
            </a:pPr>
            <a:r>
              <a:rPr lang="de-DE" altLang="de-DE" dirty="0">
                <a:latin typeface="Arial" panose="020B0604020202020204" pitchFamily="34" charset="0"/>
              </a:rPr>
              <a:t> Diagnose von Lernvoraussetzungen </a:t>
            </a:r>
            <a:br>
              <a:rPr lang="de-DE" altLang="de-DE" dirty="0">
                <a:latin typeface="Arial" panose="020B0604020202020204" pitchFamily="34" charset="0"/>
              </a:rPr>
            </a:br>
            <a:r>
              <a:rPr lang="de-DE" altLang="de-DE" dirty="0">
                <a:latin typeface="Arial" panose="020B0604020202020204" pitchFamily="34" charset="0"/>
              </a:rPr>
              <a:t>  </a:t>
            </a:r>
            <a:r>
              <a:rPr lang="de-DE" altLang="de-DE" dirty="0" smtClean="0">
                <a:latin typeface="Arial" panose="020B0604020202020204" pitchFamily="34" charset="0"/>
              </a:rPr>
              <a:t>   und </a:t>
            </a:r>
            <a:r>
              <a:rPr lang="de-DE" altLang="de-DE" dirty="0">
                <a:latin typeface="Arial" panose="020B0604020202020204" pitchFamily="34" charset="0"/>
              </a:rPr>
              <a:t>Lernstand; zielorientierte </a:t>
            </a:r>
            <a:r>
              <a:rPr lang="de-DE" altLang="de-DE" dirty="0" err="1">
                <a:latin typeface="Arial" panose="020B0604020202020204" pitchFamily="34" charset="0"/>
              </a:rPr>
              <a:t>Unterstüt</a:t>
            </a:r>
            <a:r>
              <a:rPr lang="de-DE" altLang="de-DE" dirty="0">
                <a:latin typeface="Arial" panose="020B0604020202020204" pitchFamily="34" charset="0"/>
              </a:rPr>
              <a:t>-</a:t>
            </a:r>
            <a:br>
              <a:rPr lang="de-DE" altLang="de-DE" dirty="0">
                <a:latin typeface="Arial" panose="020B0604020202020204" pitchFamily="34" charset="0"/>
              </a:rPr>
            </a:br>
            <a:r>
              <a:rPr lang="de-DE" altLang="de-DE" dirty="0">
                <a:latin typeface="Arial" panose="020B0604020202020204" pitchFamily="34" charset="0"/>
              </a:rPr>
              <a:t>  </a:t>
            </a:r>
            <a:r>
              <a:rPr lang="de-DE" altLang="de-DE" dirty="0" smtClean="0">
                <a:latin typeface="Arial" panose="020B0604020202020204" pitchFamily="34" charset="0"/>
              </a:rPr>
              <a:t>   </a:t>
            </a:r>
            <a:r>
              <a:rPr lang="de-DE" altLang="de-DE" dirty="0" err="1" smtClean="0">
                <a:latin typeface="Arial" panose="020B0604020202020204" pitchFamily="34" charset="0"/>
              </a:rPr>
              <a:t>zung</a:t>
            </a:r>
            <a:r>
              <a:rPr lang="de-DE" altLang="de-DE" dirty="0" smtClean="0">
                <a:latin typeface="Arial" panose="020B0604020202020204" pitchFamily="34" charset="0"/>
              </a:rPr>
              <a:t> </a:t>
            </a:r>
            <a:r>
              <a:rPr lang="de-DE" altLang="de-DE" dirty="0">
                <a:latin typeface="Arial" panose="020B0604020202020204" pitchFamily="34" charset="0"/>
              </a:rPr>
              <a:t>und Beratung</a:t>
            </a:r>
          </a:p>
          <a:p>
            <a:pPr algn="l" eaLnBrk="1" hangingPunct="1">
              <a:buFontTx/>
              <a:buAutoNum type="arabicPeriod" startAt="7"/>
            </a:pPr>
            <a:r>
              <a:rPr lang="de-DE" altLang="de-DE" dirty="0">
                <a:latin typeface="Arial" panose="020B0604020202020204" pitchFamily="34" charset="0"/>
              </a:rPr>
              <a:t> Leistungserfassung auf der Basis trans-</a:t>
            </a:r>
            <a:br>
              <a:rPr lang="de-DE" altLang="de-DE" dirty="0">
                <a:latin typeface="Arial" panose="020B0604020202020204" pitchFamily="34" charset="0"/>
              </a:rPr>
            </a:br>
            <a:r>
              <a:rPr lang="de-DE" altLang="de-DE" dirty="0">
                <a:latin typeface="Arial" panose="020B0604020202020204" pitchFamily="34" charset="0"/>
              </a:rPr>
              <a:t> </a:t>
            </a:r>
            <a:r>
              <a:rPr lang="de-DE" altLang="de-DE" dirty="0" smtClean="0">
                <a:latin typeface="Arial" panose="020B0604020202020204" pitchFamily="34" charset="0"/>
              </a:rPr>
              <a:t>   </a:t>
            </a:r>
            <a:r>
              <a:rPr lang="de-DE" altLang="de-DE" dirty="0" err="1" smtClean="0">
                <a:latin typeface="Arial" panose="020B0604020202020204" pitchFamily="34" charset="0"/>
              </a:rPr>
              <a:t>parenter</a:t>
            </a:r>
            <a:r>
              <a:rPr lang="de-DE" altLang="de-DE" dirty="0" smtClean="0">
                <a:latin typeface="Arial" panose="020B0604020202020204" pitchFamily="34" charset="0"/>
              </a:rPr>
              <a:t> </a:t>
            </a:r>
            <a:r>
              <a:rPr lang="de-DE" altLang="de-DE" dirty="0">
                <a:latin typeface="Arial" panose="020B0604020202020204" pitchFamily="34" charset="0"/>
              </a:rPr>
              <a:t>Beurteilungsmaßstäbe</a:t>
            </a:r>
          </a:p>
        </p:txBody>
      </p:sp>
      <p:sp>
        <p:nvSpPr>
          <p:cNvPr id="7" name="Textfeld 6"/>
          <p:cNvSpPr txBox="1"/>
          <p:nvPr/>
        </p:nvSpPr>
        <p:spPr>
          <a:xfrm>
            <a:off x="5169025" y="1052737"/>
            <a:ext cx="4729083" cy="232371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l" eaLnBrk="1" hangingPunct="1"/>
            <a:r>
              <a:rPr lang="de-DE" altLang="de-DE" sz="2400" u="sng" dirty="0">
                <a:solidFill>
                  <a:srgbClr val="C5005A"/>
                </a:solidFill>
                <a:latin typeface="Arial" panose="020B0604020202020204" pitchFamily="34" charset="0"/>
              </a:rPr>
              <a:t>Kompetenzbereich: </a:t>
            </a:r>
            <a:r>
              <a:rPr lang="de-DE" altLang="de-DE" sz="2400" u="sng" dirty="0" smtClean="0">
                <a:solidFill>
                  <a:srgbClr val="C5005A"/>
                </a:solidFill>
                <a:latin typeface="Arial" panose="020B0604020202020204" pitchFamily="34" charset="0"/>
              </a:rPr>
              <a:t>Erziehen</a:t>
            </a:r>
          </a:p>
          <a:p>
            <a:pPr algn="l" eaLnBrk="1" hangingPunct="1"/>
            <a:r>
              <a:rPr lang="de-DE" altLang="de-DE" sz="900" u="sng" dirty="0" smtClean="0">
                <a:solidFill>
                  <a:srgbClr val="C5005A"/>
                </a:solidFill>
                <a:latin typeface="Arial" panose="020B0604020202020204" pitchFamily="34" charset="0"/>
              </a:rPr>
              <a:t> </a:t>
            </a:r>
            <a:endParaRPr lang="de-DE" altLang="de-DE" sz="900" dirty="0">
              <a:solidFill>
                <a:srgbClr val="C5005A"/>
              </a:solidFill>
              <a:latin typeface="Arial" panose="020B0604020202020204" pitchFamily="34" charset="0"/>
            </a:endParaRPr>
          </a:p>
          <a:p>
            <a:pPr algn="l" eaLnBrk="1" hangingPunct="1">
              <a:buFontTx/>
              <a:buAutoNum type="arabicPeriod" startAt="4"/>
            </a:pPr>
            <a:r>
              <a:rPr lang="de-DE" altLang="de-DE" dirty="0">
                <a:latin typeface="Arial" panose="020B0604020202020204" pitchFamily="34" charset="0"/>
              </a:rPr>
              <a:t> Unterstützung der individuellen </a:t>
            </a:r>
            <a:r>
              <a:rPr lang="de-DE" altLang="de-DE" dirty="0" smtClean="0">
                <a:latin typeface="Arial" panose="020B0604020202020204" pitchFamily="34" charset="0"/>
              </a:rPr>
              <a:t>Persönlich-</a:t>
            </a:r>
            <a:br>
              <a:rPr lang="de-DE" altLang="de-DE" dirty="0" smtClean="0">
                <a:latin typeface="Arial" panose="020B0604020202020204" pitchFamily="34" charset="0"/>
              </a:rPr>
            </a:br>
            <a:r>
              <a:rPr lang="de-DE" altLang="de-DE" dirty="0" smtClean="0">
                <a:latin typeface="Arial" panose="020B0604020202020204" pitchFamily="34" charset="0"/>
              </a:rPr>
              <a:t>     </a:t>
            </a:r>
            <a:r>
              <a:rPr lang="de-DE" altLang="de-DE" dirty="0" err="1" smtClean="0">
                <a:latin typeface="Arial" panose="020B0604020202020204" pitchFamily="34" charset="0"/>
              </a:rPr>
              <a:t>keitsentwicklung</a:t>
            </a:r>
            <a:r>
              <a:rPr lang="de-DE" altLang="de-DE" dirty="0" smtClean="0">
                <a:latin typeface="Arial" panose="020B0604020202020204" pitchFamily="34" charset="0"/>
              </a:rPr>
              <a:t> </a:t>
            </a:r>
            <a:r>
              <a:rPr lang="de-DE" altLang="de-DE" dirty="0">
                <a:latin typeface="Arial" panose="020B0604020202020204" pitchFamily="34" charset="0"/>
              </a:rPr>
              <a:t>unter Berücksichtigung </a:t>
            </a:r>
            <a:br>
              <a:rPr lang="de-DE" altLang="de-DE" dirty="0">
                <a:latin typeface="Arial" panose="020B0604020202020204" pitchFamily="34" charset="0"/>
              </a:rPr>
            </a:br>
            <a:r>
              <a:rPr lang="de-DE" altLang="de-DE" dirty="0" smtClean="0">
                <a:latin typeface="Arial" panose="020B0604020202020204" pitchFamily="34" charset="0"/>
              </a:rPr>
              <a:t>     der </a:t>
            </a:r>
            <a:r>
              <a:rPr lang="de-DE" altLang="de-DE" dirty="0">
                <a:latin typeface="Arial" panose="020B0604020202020204" pitchFamily="34" charset="0"/>
              </a:rPr>
              <a:t>jeweiligen soziokulturellen Bedingungen </a:t>
            </a:r>
          </a:p>
          <a:p>
            <a:pPr algn="l" eaLnBrk="1" hangingPunct="1">
              <a:buFontTx/>
              <a:buAutoNum type="arabicPeriod" startAt="4"/>
            </a:pPr>
            <a:r>
              <a:rPr lang="de-DE" altLang="de-DE" dirty="0">
                <a:latin typeface="Arial" panose="020B0604020202020204" pitchFamily="34" charset="0"/>
              </a:rPr>
              <a:t> Vermittlung von Normen und Werten sowie </a:t>
            </a:r>
            <a:br>
              <a:rPr lang="de-DE" altLang="de-DE" dirty="0">
                <a:latin typeface="Arial" panose="020B0604020202020204" pitchFamily="34" charset="0"/>
              </a:rPr>
            </a:br>
            <a:r>
              <a:rPr lang="de-DE" altLang="de-DE" dirty="0">
                <a:latin typeface="Arial" panose="020B0604020202020204" pitchFamily="34" charset="0"/>
              </a:rPr>
              <a:t>  </a:t>
            </a:r>
            <a:r>
              <a:rPr lang="de-DE" altLang="de-DE" dirty="0" smtClean="0">
                <a:latin typeface="Arial" panose="020B0604020202020204" pitchFamily="34" charset="0"/>
              </a:rPr>
              <a:t>   Unterstützung </a:t>
            </a:r>
            <a:r>
              <a:rPr lang="de-DE" altLang="de-DE" dirty="0">
                <a:latin typeface="Arial" panose="020B0604020202020204" pitchFamily="34" charset="0"/>
              </a:rPr>
              <a:t>von selbstbestimmtem Handeln </a:t>
            </a:r>
            <a:br>
              <a:rPr lang="de-DE" altLang="de-DE" dirty="0">
                <a:latin typeface="Arial" panose="020B0604020202020204" pitchFamily="34" charset="0"/>
              </a:rPr>
            </a:br>
            <a:r>
              <a:rPr lang="de-DE" altLang="de-DE" dirty="0">
                <a:latin typeface="Arial" panose="020B0604020202020204" pitchFamily="34" charset="0"/>
              </a:rPr>
              <a:t>  </a:t>
            </a:r>
            <a:r>
              <a:rPr lang="de-DE" altLang="de-DE" dirty="0" smtClean="0">
                <a:latin typeface="Arial" panose="020B0604020202020204" pitchFamily="34" charset="0"/>
              </a:rPr>
              <a:t>   und </a:t>
            </a:r>
            <a:r>
              <a:rPr lang="de-DE" altLang="de-DE" dirty="0">
                <a:latin typeface="Arial" panose="020B0604020202020204" pitchFamily="34" charset="0"/>
              </a:rPr>
              <a:t>Urteilen</a:t>
            </a:r>
          </a:p>
          <a:p>
            <a:pPr algn="l" eaLnBrk="1" hangingPunct="1">
              <a:buFontTx/>
              <a:buAutoNum type="arabicPeriod" startAt="4"/>
            </a:pPr>
            <a:r>
              <a:rPr lang="de-DE" altLang="de-DE" dirty="0">
                <a:latin typeface="Arial" panose="020B0604020202020204" pitchFamily="34" charset="0"/>
              </a:rPr>
              <a:t> Konfliktlösung in Schule und Unterricht</a:t>
            </a:r>
          </a:p>
        </p:txBody>
      </p:sp>
      <p:sp>
        <p:nvSpPr>
          <p:cNvPr id="9" name="Rechteck 8"/>
          <p:cNvSpPr/>
          <p:nvPr/>
        </p:nvSpPr>
        <p:spPr>
          <a:xfrm>
            <a:off x="5169025" y="4077072"/>
            <a:ext cx="4736976" cy="183127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l" eaLnBrk="1" hangingPunct="1"/>
            <a:r>
              <a:rPr lang="de-DE" altLang="de-DE" sz="2400" u="sng" dirty="0">
                <a:solidFill>
                  <a:srgbClr val="C5005A"/>
                </a:solidFill>
                <a:latin typeface="Arial" panose="020B0604020202020204" pitchFamily="34" charset="0"/>
              </a:rPr>
              <a:t>Kompetenzbereich: </a:t>
            </a:r>
            <a:r>
              <a:rPr lang="de-DE" altLang="de-DE" sz="2400" u="sng" dirty="0" smtClean="0">
                <a:solidFill>
                  <a:srgbClr val="C5005A"/>
                </a:solidFill>
                <a:latin typeface="Arial" panose="020B0604020202020204" pitchFamily="34" charset="0"/>
              </a:rPr>
              <a:t>Innovieren</a:t>
            </a:r>
          </a:p>
          <a:p>
            <a:pPr algn="l" eaLnBrk="1" hangingPunct="1"/>
            <a:endParaRPr lang="de-DE" altLang="de-DE" sz="900" dirty="0" smtClean="0">
              <a:latin typeface="Arial" panose="020B0604020202020204" pitchFamily="34" charset="0"/>
            </a:endParaRPr>
          </a:p>
          <a:p>
            <a:pPr algn="l" eaLnBrk="1" hangingPunct="1"/>
            <a:r>
              <a:rPr lang="de-DE" altLang="de-DE" dirty="0" smtClean="0">
                <a:latin typeface="Arial" panose="020B0604020202020204" pitchFamily="34" charset="0"/>
              </a:rPr>
              <a:t>Verantwortliches Handeln</a:t>
            </a:r>
          </a:p>
          <a:p>
            <a:pPr algn="l" eaLnBrk="1" hangingPunct="1">
              <a:buFontTx/>
              <a:buAutoNum type="arabicPeriod" startAt="9"/>
            </a:pPr>
            <a:r>
              <a:rPr lang="de-DE" altLang="de-DE" dirty="0" smtClean="0">
                <a:latin typeface="Arial" panose="020B0604020202020204" pitchFamily="34" charset="0"/>
              </a:rPr>
              <a:t>   lebenslanges </a:t>
            </a:r>
            <a:r>
              <a:rPr lang="de-DE" altLang="de-DE" dirty="0">
                <a:latin typeface="Arial" panose="020B0604020202020204" pitchFamily="34" charset="0"/>
              </a:rPr>
              <a:t>Lernen</a:t>
            </a:r>
          </a:p>
          <a:p>
            <a:pPr algn="l" eaLnBrk="1" hangingPunct="1">
              <a:buFontTx/>
              <a:buAutoNum type="arabicPeriod" startAt="9"/>
            </a:pPr>
            <a:r>
              <a:rPr lang="de-DE" altLang="de-DE" dirty="0">
                <a:latin typeface="Arial" panose="020B0604020202020204" pitchFamily="34" charset="0"/>
              </a:rPr>
              <a:t> Beteiligung an Schulprojekten und </a:t>
            </a:r>
            <a:r>
              <a:rPr lang="de-DE" altLang="de-DE" dirty="0" smtClean="0">
                <a:latin typeface="Arial" panose="020B0604020202020204" pitchFamily="34" charset="0"/>
              </a:rPr>
              <a:t>-   </a:t>
            </a:r>
          </a:p>
          <a:p>
            <a:pPr algn="l" eaLnBrk="1" hangingPunct="1"/>
            <a:r>
              <a:rPr lang="de-DE" altLang="de-DE" dirty="0" smtClean="0">
                <a:latin typeface="Arial" panose="020B0604020202020204" pitchFamily="34" charset="0"/>
              </a:rPr>
              <a:t>      vorhaben </a:t>
            </a:r>
          </a:p>
          <a:p>
            <a:pPr algn="l" eaLnBrk="1" hangingPunct="1">
              <a:buFontTx/>
              <a:buAutoNum type="arabicPeriod" startAt="9"/>
            </a:pPr>
            <a:endParaRPr lang="de-DE" altLang="de-DE" dirty="0">
              <a:latin typeface="Arial" panose="020B0604020202020204" pitchFamily="34" charset="0"/>
            </a:endParaRPr>
          </a:p>
        </p:txBody>
      </p:sp>
      <p:sp>
        <p:nvSpPr>
          <p:cNvPr id="4" name="Oval 3"/>
          <p:cNvSpPr/>
          <p:nvPr/>
        </p:nvSpPr>
        <p:spPr bwMode="auto">
          <a:xfrm>
            <a:off x="2864768" y="2564904"/>
            <a:ext cx="3816424" cy="2160240"/>
          </a:xfrm>
          <a:prstGeom prst="ellipse">
            <a:avLst/>
          </a:prstGeom>
          <a:gradFill flip="none" rotWithShape="1">
            <a:gsLst>
              <a:gs pos="0">
                <a:schemeClr val="accent3">
                  <a:shade val="51000"/>
                  <a:satMod val="130000"/>
                  <a:alpha val="38000"/>
                </a:schemeClr>
              </a:gs>
              <a:gs pos="80000">
                <a:schemeClr val="accent3">
                  <a:shade val="93000"/>
                  <a:satMod val="130000"/>
                  <a:alpha val="38000"/>
                </a:schemeClr>
              </a:gs>
              <a:gs pos="100000">
                <a:schemeClr val="accent3">
                  <a:shade val="94000"/>
                  <a:satMod val="135000"/>
                  <a:alpha val="38000"/>
                </a:schemeClr>
              </a:gs>
            </a:gsLst>
            <a:lin ang="16200000" scaled="0"/>
            <a:tileRect/>
          </a:gradFill>
          <a:ln>
            <a:headEnd type="none" w="med" len="med"/>
            <a:tailEnd type="none" w="med" len="med"/>
          </a:ln>
          <a:effectLst/>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2800" b="0" i="0" u="none" strike="noStrike" cap="none" normalizeH="0" baseline="0" dirty="0" smtClean="0">
                <a:ln>
                  <a:noFill/>
                </a:ln>
                <a:solidFill>
                  <a:schemeClr val="bg2"/>
                </a:solidFill>
                <a:effectLst/>
                <a:latin typeface="Lucida Sans" pitchFamily="34" charset="0"/>
              </a:rPr>
              <a:t>Inklusion</a:t>
            </a:r>
          </a:p>
        </p:txBody>
      </p:sp>
    </p:spTree>
    <p:extLst>
      <p:ext uri="{BB962C8B-B14F-4D97-AF65-F5344CB8AC3E}">
        <p14:creationId xmlns:p14="http://schemas.microsoft.com/office/powerpoint/2010/main" val="53595682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4"/>
          </p:nvPr>
        </p:nvSpPr>
        <p:spPr/>
        <p:txBody>
          <a:bodyPr/>
          <a:lstStyle/>
          <a:p>
            <a:fld id="{E2CB72F8-9B87-44F4-84C4-665517EADDE7}" type="slidenum">
              <a:rPr lang="de-DE" smtClean="0"/>
              <a:pPr/>
              <a:t>16</a:t>
            </a:fld>
            <a:endParaRPr lang="de-DE" dirty="0"/>
          </a:p>
        </p:txBody>
      </p:sp>
      <p:sp>
        <p:nvSpPr>
          <p:cNvPr id="3" name="Titel 2"/>
          <p:cNvSpPr>
            <a:spLocks noGrp="1"/>
          </p:cNvSpPr>
          <p:nvPr>
            <p:ph type="title"/>
          </p:nvPr>
        </p:nvSpPr>
        <p:spPr/>
        <p:txBody>
          <a:bodyPr>
            <a:normAutofit fontScale="90000"/>
          </a:bodyPr>
          <a:lstStyle/>
          <a:p>
            <a:r>
              <a:rPr lang="de-DE" dirty="0" smtClean="0">
                <a:solidFill>
                  <a:srgbClr val="C5005A"/>
                </a:solidFill>
              </a:rPr>
              <a:t>Study Teaching Education </a:t>
            </a:r>
            <a:r>
              <a:rPr lang="de-DE" dirty="0" err="1" smtClean="0">
                <a:solidFill>
                  <a:srgbClr val="C5005A"/>
                </a:solidFill>
              </a:rPr>
              <a:t>at</a:t>
            </a:r>
            <a:r>
              <a:rPr lang="de-DE" dirty="0" smtClean="0">
                <a:solidFill>
                  <a:srgbClr val="C5005A"/>
                </a:solidFill>
              </a:rPr>
              <a:t> University of Kassel</a:t>
            </a:r>
            <a:endParaRPr lang="de-DE" u="sng" dirty="0">
              <a:solidFill>
                <a:srgbClr val="C5005A"/>
              </a:solidFill>
            </a:endParaRPr>
          </a:p>
        </p:txBody>
      </p:sp>
      <p:sp>
        <p:nvSpPr>
          <p:cNvPr id="4" name="Rechteck 3"/>
          <p:cNvSpPr/>
          <p:nvPr/>
        </p:nvSpPr>
        <p:spPr>
          <a:xfrm>
            <a:off x="1281114" y="1628800"/>
            <a:ext cx="7632327" cy="2831544"/>
          </a:xfrm>
          <a:prstGeom prst="rect">
            <a:avLst/>
          </a:prstGeom>
        </p:spPr>
        <p:txBody>
          <a:bodyPr wrap="square">
            <a:spAutoFit/>
          </a:bodyPr>
          <a:lstStyle/>
          <a:p>
            <a:pPr algn="l">
              <a:lnSpc>
                <a:spcPct val="150000"/>
              </a:lnSpc>
              <a:buFont typeface="Arial" panose="020B0604020202020204" pitchFamily="34" charset="0"/>
              <a:buChar char="•"/>
            </a:pPr>
            <a:r>
              <a:rPr lang="de-DE" sz="2400" dirty="0" smtClean="0"/>
              <a:t>Lehramt an Grundschulen - </a:t>
            </a:r>
            <a:r>
              <a:rPr lang="de-DE" sz="2400" u="sng" dirty="0" smtClean="0"/>
              <a:t>3, 5 Jahre</a:t>
            </a:r>
            <a:endParaRPr lang="de-DE" sz="2400" u="sng" dirty="0"/>
          </a:p>
          <a:p>
            <a:pPr algn="l">
              <a:lnSpc>
                <a:spcPct val="150000"/>
              </a:lnSpc>
              <a:buFont typeface="Arial" panose="020B0604020202020204" pitchFamily="34" charset="0"/>
              <a:buChar char="•"/>
            </a:pPr>
            <a:r>
              <a:rPr lang="de-DE" sz="2400" dirty="0"/>
              <a:t>Lehramt an Haupt- und </a:t>
            </a:r>
            <a:r>
              <a:rPr lang="de-DE" sz="2400" dirty="0" smtClean="0"/>
              <a:t>Realschulen - </a:t>
            </a:r>
            <a:r>
              <a:rPr lang="de-DE" sz="2400" u="sng" dirty="0" smtClean="0"/>
              <a:t>3, 5 Jahre</a:t>
            </a:r>
            <a:endParaRPr lang="de-DE" sz="2400" u="sng" dirty="0"/>
          </a:p>
          <a:p>
            <a:pPr algn="l">
              <a:lnSpc>
                <a:spcPct val="150000"/>
              </a:lnSpc>
              <a:buFont typeface="Arial" panose="020B0604020202020204" pitchFamily="34" charset="0"/>
              <a:buChar char="•"/>
            </a:pPr>
            <a:r>
              <a:rPr lang="de-DE" sz="2400" dirty="0" smtClean="0"/>
              <a:t>Lehramt an Gymnasien - </a:t>
            </a:r>
            <a:r>
              <a:rPr lang="de-DE" sz="2400" u="sng" dirty="0" smtClean="0"/>
              <a:t>4,5 Jahre</a:t>
            </a:r>
            <a:endParaRPr lang="de-DE" sz="2400" u="sng" dirty="0"/>
          </a:p>
          <a:p>
            <a:pPr algn="l">
              <a:lnSpc>
                <a:spcPct val="150000"/>
              </a:lnSpc>
              <a:buFont typeface="Arial" panose="020B0604020202020204" pitchFamily="34" charset="0"/>
              <a:buChar char="•"/>
            </a:pPr>
            <a:r>
              <a:rPr lang="de-DE" sz="2400" dirty="0" smtClean="0"/>
              <a:t>Berufspädagogik - </a:t>
            </a:r>
            <a:r>
              <a:rPr lang="de-DE" sz="2400" u="sng" dirty="0" smtClean="0"/>
              <a:t>5 Jahre</a:t>
            </a:r>
            <a:endParaRPr lang="de-DE" sz="2400" u="sng" dirty="0"/>
          </a:p>
          <a:p>
            <a:pPr algn="l">
              <a:lnSpc>
                <a:spcPct val="150000"/>
              </a:lnSpc>
              <a:buFont typeface="Arial" panose="020B0604020202020204" pitchFamily="34" charset="0"/>
              <a:buChar char="•"/>
            </a:pPr>
            <a:r>
              <a:rPr lang="de-DE" sz="2400" dirty="0" smtClean="0"/>
              <a:t>Wirtschaftspädagogik - </a:t>
            </a:r>
            <a:r>
              <a:rPr lang="de-DE" sz="2400" u="sng" dirty="0" smtClean="0"/>
              <a:t>5 Jahre</a:t>
            </a:r>
            <a:endParaRPr lang="de-DE" sz="2400" u="sng" dirty="0"/>
          </a:p>
        </p:txBody>
      </p:sp>
    </p:spTree>
    <p:extLst>
      <p:ext uri="{BB962C8B-B14F-4D97-AF65-F5344CB8AC3E}">
        <p14:creationId xmlns:p14="http://schemas.microsoft.com/office/powerpoint/2010/main" val="39005963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4"/>
          </p:nvPr>
        </p:nvSpPr>
        <p:spPr/>
        <p:txBody>
          <a:bodyPr/>
          <a:lstStyle/>
          <a:p>
            <a:fld id="{E2CB72F8-9B87-44F4-84C4-665517EADDE7}" type="slidenum">
              <a:rPr lang="de-DE" smtClean="0"/>
              <a:pPr/>
              <a:t>17</a:t>
            </a:fld>
            <a:endParaRPr lang="de-DE" dirty="0"/>
          </a:p>
        </p:txBody>
      </p:sp>
      <p:sp>
        <p:nvSpPr>
          <p:cNvPr id="3" name="Titel 2"/>
          <p:cNvSpPr>
            <a:spLocks noGrp="1"/>
          </p:cNvSpPr>
          <p:nvPr>
            <p:ph type="title"/>
          </p:nvPr>
        </p:nvSpPr>
        <p:spPr/>
        <p:txBody>
          <a:bodyPr>
            <a:normAutofit fontScale="90000"/>
          </a:bodyPr>
          <a:lstStyle/>
          <a:p>
            <a:pPr lvl="0"/>
            <a:r>
              <a:rPr lang="de-DE" dirty="0" err="1" smtClean="0">
                <a:solidFill>
                  <a:srgbClr val="C22C5A"/>
                </a:solidFill>
                <a:latin typeface="Arial" panose="020B0604020202020204" pitchFamily="34" charset="0"/>
                <a:cs typeface="Arial" panose="020B0604020202020204" pitchFamily="34" charset="0"/>
              </a:rPr>
              <a:t>Faculties</a:t>
            </a:r>
            <a:r>
              <a:rPr lang="de-DE" dirty="0" smtClean="0">
                <a:solidFill>
                  <a:srgbClr val="C22C5A"/>
                </a:solidFill>
                <a:latin typeface="Arial" panose="020B0604020202020204" pitchFamily="34" charset="0"/>
                <a:cs typeface="Arial" panose="020B0604020202020204" pitchFamily="34" charset="0"/>
              </a:rPr>
              <a:t> in </a:t>
            </a:r>
            <a:r>
              <a:rPr lang="de-DE" dirty="0" err="1" smtClean="0">
                <a:solidFill>
                  <a:srgbClr val="C22C5A"/>
                </a:solidFill>
                <a:latin typeface="Arial" panose="020B0604020202020204" pitchFamily="34" charset="0"/>
                <a:cs typeface="Arial" panose="020B0604020202020204" pitchFamily="34" charset="0"/>
              </a:rPr>
              <a:t>Teacher</a:t>
            </a:r>
            <a:r>
              <a:rPr lang="de-DE" dirty="0" smtClean="0">
                <a:solidFill>
                  <a:srgbClr val="C22C5A"/>
                </a:solidFill>
                <a:latin typeface="Arial" panose="020B0604020202020204" pitchFamily="34" charset="0"/>
                <a:cs typeface="Arial" panose="020B0604020202020204" pitchFamily="34" charset="0"/>
              </a:rPr>
              <a:t> Education </a:t>
            </a:r>
            <a:r>
              <a:rPr lang="de-DE" dirty="0" err="1" smtClean="0">
                <a:solidFill>
                  <a:srgbClr val="C22C5A"/>
                </a:solidFill>
                <a:latin typeface="Arial" panose="020B0604020202020204" pitchFamily="34" charset="0"/>
                <a:cs typeface="Arial" panose="020B0604020202020204" pitchFamily="34" charset="0"/>
              </a:rPr>
              <a:t>at</a:t>
            </a:r>
            <a:r>
              <a:rPr lang="de-DE" dirty="0" smtClean="0">
                <a:solidFill>
                  <a:srgbClr val="C22C5A"/>
                </a:solidFill>
                <a:latin typeface="Arial" panose="020B0604020202020204" pitchFamily="34" charset="0"/>
                <a:cs typeface="Arial" panose="020B0604020202020204" pitchFamily="34" charset="0"/>
              </a:rPr>
              <a:t> University of Kassel</a:t>
            </a:r>
            <a:endParaRPr lang="de-DE" dirty="0"/>
          </a:p>
        </p:txBody>
      </p:sp>
      <p:sp>
        <p:nvSpPr>
          <p:cNvPr id="4" name="Rechteck 3"/>
          <p:cNvSpPr/>
          <p:nvPr/>
        </p:nvSpPr>
        <p:spPr>
          <a:xfrm>
            <a:off x="1064568" y="908720"/>
            <a:ext cx="7920881" cy="5016758"/>
          </a:xfrm>
          <a:prstGeom prst="rect">
            <a:avLst/>
          </a:prstGeom>
        </p:spPr>
        <p:txBody>
          <a:bodyPr wrap="square">
            <a:spAutoFit/>
          </a:bodyPr>
          <a:lstStyle/>
          <a:p>
            <a:pPr lvl="0" eaLnBrk="0" hangingPunct="0"/>
            <a:endParaRPr lang="de-DE" altLang="de-DE" sz="2000" b="1" dirty="0">
              <a:solidFill>
                <a:srgbClr val="C22C5A"/>
              </a:solidFill>
              <a:latin typeface="Arial" panose="020B0604020202020204" pitchFamily="34" charset="0"/>
              <a:cs typeface="Arial" panose="020B0604020202020204" pitchFamily="34" charset="0"/>
            </a:endParaRPr>
          </a:p>
          <a:p>
            <a:pPr lvl="0" algn="l" eaLnBrk="0" hangingPunct="0"/>
            <a:r>
              <a:rPr lang="de-DE" altLang="de-DE" sz="2000" b="1" dirty="0">
                <a:latin typeface="Arial" panose="020B0604020202020204" pitchFamily="34" charset="0"/>
              </a:rPr>
              <a:t>FB 1: Humanwissenschaften</a:t>
            </a:r>
          </a:p>
          <a:p>
            <a:pPr lvl="0" algn="l" eaLnBrk="0" hangingPunct="0"/>
            <a:endParaRPr lang="de-DE" altLang="de-DE" sz="2000" b="1" dirty="0">
              <a:latin typeface="Arial" panose="020B0604020202020204" pitchFamily="34" charset="0"/>
            </a:endParaRPr>
          </a:p>
          <a:p>
            <a:pPr lvl="0" algn="l" eaLnBrk="0" hangingPunct="0"/>
            <a:r>
              <a:rPr lang="de-DE" altLang="de-DE" sz="2000" b="1" dirty="0">
                <a:latin typeface="Arial" panose="020B0604020202020204" pitchFamily="34" charset="0"/>
              </a:rPr>
              <a:t>FB 2: Geistes- und Kulturwissenschaften </a:t>
            </a:r>
          </a:p>
          <a:p>
            <a:pPr lvl="0" algn="l" eaLnBrk="0" hangingPunct="0"/>
            <a:endParaRPr lang="de-DE" altLang="de-DE" sz="2000" b="1" dirty="0">
              <a:latin typeface="Arial" panose="020B0604020202020204" pitchFamily="34" charset="0"/>
            </a:endParaRPr>
          </a:p>
          <a:p>
            <a:pPr lvl="0" algn="l" eaLnBrk="0" hangingPunct="0"/>
            <a:r>
              <a:rPr lang="de-DE" altLang="de-DE" sz="2000" b="1" dirty="0">
                <a:latin typeface="Arial" panose="020B0604020202020204" pitchFamily="34" charset="0"/>
              </a:rPr>
              <a:t>FB 5: Gesellschaftswissenschaften </a:t>
            </a:r>
          </a:p>
          <a:p>
            <a:pPr lvl="0" algn="l" eaLnBrk="0" hangingPunct="0"/>
            <a:endParaRPr lang="de-DE" altLang="de-DE" sz="2000" b="1" dirty="0">
              <a:latin typeface="Arial" panose="020B0604020202020204" pitchFamily="34" charset="0"/>
            </a:endParaRPr>
          </a:p>
          <a:p>
            <a:pPr lvl="0" algn="l" eaLnBrk="0" hangingPunct="0"/>
            <a:r>
              <a:rPr lang="de-DE" altLang="de-DE" sz="2000" b="1" dirty="0">
                <a:latin typeface="Arial" panose="020B0604020202020204" pitchFamily="34" charset="0"/>
              </a:rPr>
              <a:t>FB 7: Wirtschaftswissenschaften</a:t>
            </a:r>
          </a:p>
          <a:p>
            <a:pPr lvl="0" algn="l" eaLnBrk="0" hangingPunct="0"/>
            <a:endParaRPr lang="de-DE" altLang="de-DE" sz="2000" b="1" dirty="0">
              <a:latin typeface="Arial" panose="020B0604020202020204" pitchFamily="34" charset="0"/>
            </a:endParaRPr>
          </a:p>
          <a:p>
            <a:pPr lvl="0" algn="l" eaLnBrk="0" hangingPunct="0"/>
            <a:r>
              <a:rPr lang="de-DE" altLang="de-DE" sz="2000" b="1" dirty="0">
                <a:latin typeface="Arial" panose="020B0604020202020204" pitchFamily="34" charset="0"/>
              </a:rPr>
              <a:t>FB 10: Mathematik und Naturwissenschaften</a:t>
            </a:r>
          </a:p>
          <a:p>
            <a:pPr lvl="0" algn="l" eaLnBrk="0" hangingPunct="0"/>
            <a:endParaRPr lang="de-DE" altLang="de-DE" sz="2000" b="1" dirty="0">
              <a:latin typeface="Arial" panose="020B0604020202020204" pitchFamily="34" charset="0"/>
            </a:endParaRPr>
          </a:p>
          <a:p>
            <a:pPr lvl="0" algn="l" eaLnBrk="0" hangingPunct="0"/>
            <a:r>
              <a:rPr lang="de-DE" altLang="de-DE" sz="2000" b="1" dirty="0">
                <a:latin typeface="Arial" panose="020B0604020202020204" pitchFamily="34" charset="0"/>
              </a:rPr>
              <a:t>FB 15: Maschinenbau</a:t>
            </a:r>
          </a:p>
          <a:p>
            <a:pPr lvl="0" algn="l" eaLnBrk="0" hangingPunct="0"/>
            <a:endParaRPr lang="de-DE" altLang="de-DE" sz="2000" b="1" dirty="0">
              <a:latin typeface="Arial" panose="020B0604020202020204" pitchFamily="34" charset="0"/>
            </a:endParaRPr>
          </a:p>
          <a:p>
            <a:pPr lvl="0" algn="l" eaLnBrk="0" hangingPunct="0"/>
            <a:r>
              <a:rPr lang="de-DE" altLang="de-DE" sz="2000" b="1" dirty="0">
                <a:latin typeface="Arial" panose="020B0604020202020204" pitchFamily="34" charset="0"/>
              </a:rPr>
              <a:t>FB 16: Elektrotechnik/Informatik           </a:t>
            </a:r>
            <a:r>
              <a:rPr lang="de-DE" altLang="de-DE" sz="2000" b="1" dirty="0">
                <a:solidFill>
                  <a:srgbClr val="C22C5A"/>
                </a:solidFill>
                <a:latin typeface="Arial" panose="020B0604020202020204" pitchFamily="34" charset="0"/>
              </a:rPr>
              <a:t>+</a:t>
            </a:r>
          </a:p>
          <a:p>
            <a:pPr lvl="0" algn="l" eaLnBrk="0" hangingPunct="0"/>
            <a:endParaRPr lang="de-DE" altLang="de-DE" sz="2000" b="1" dirty="0">
              <a:latin typeface="Arial" panose="020B0604020202020204" pitchFamily="34" charset="0"/>
            </a:endParaRPr>
          </a:p>
          <a:p>
            <a:pPr lvl="0" algn="l" eaLnBrk="0" hangingPunct="0"/>
            <a:r>
              <a:rPr lang="de-DE" altLang="de-DE" sz="2000" b="1" dirty="0">
                <a:latin typeface="Arial" panose="020B0604020202020204" pitchFamily="34" charset="0"/>
              </a:rPr>
              <a:t>Kunsthochschule Kassel</a:t>
            </a:r>
          </a:p>
        </p:txBody>
      </p:sp>
    </p:spTree>
    <p:extLst>
      <p:ext uri="{BB962C8B-B14F-4D97-AF65-F5344CB8AC3E}">
        <p14:creationId xmlns:p14="http://schemas.microsoft.com/office/powerpoint/2010/main" val="147090448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4"/>
          </p:nvPr>
        </p:nvSpPr>
        <p:spPr/>
        <p:txBody>
          <a:bodyPr/>
          <a:lstStyle/>
          <a:p>
            <a:fld id="{E2CB72F8-9B87-44F4-84C4-665517EADDE7}" type="slidenum">
              <a:rPr lang="de-DE" smtClean="0"/>
              <a:pPr/>
              <a:t>18</a:t>
            </a:fld>
            <a:endParaRPr lang="de-DE" dirty="0"/>
          </a:p>
        </p:txBody>
      </p:sp>
      <p:sp>
        <p:nvSpPr>
          <p:cNvPr id="3" name="Titel 2"/>
          <p:cNvSpPr>
            <a:spLocks noGrp="1"/>
          </p:cNvSpPr>
          <p:nvPr>
            <p:ph type="title"/>
          </p:nvPr>
        </p:nvSpPr>
        <p:spPr/>
        <p:txBody>
          <a:bodyPr/>
          <a:lstStyle/>
          <a:p>
            <a:r>
              <a:rPr lang="de-DE" dirty="0" err="1" smtClean="0">
                <a:solidFill>
                  <a:srgbClr val="C5005A"/>
                </a:solidFill>
              </a:rPr>
              <a:t>Cooperations</a:t>
            </a:r>
            <a:r>
              <a:rPr lang="de-DE" dirty="0" smtClean="0">
                <a:solidFill>
                  <a:srgbClr val="C5005A"/>
                </a:solidFill>
              </a:rPr>
              <a:t> in the University</a:t>
            </a:r>
            <a:endParaRPr lang="de-DE" dirty="0">
              <a:solidFill>
                <a:srgbClr val="C5005A"/>
              </a:solidFill>
            </a:endParaRPr>
          </a:p>
        </p:txBody>
      </p:sp>
      <p:sp>
        <p:nvSpPr>
          <p:cNvPr id="4" name="Rechteck 3"/>
          <p:cNvSpPr/>
          <p:nvPr/>
        </p:nvSpPr>
        <p:spPr>
          <a:xfrm>
            <a:off x="848544" y="1905508"/>
            <a:ext cx="7704856" cy="3477875"/>
          </a:xfrm>
          <a:prstGeom prst="rect">
            <a:avLst/>
          </a:prstGeom>
        </p:spPr>
        <p:txBody>
          <a:bodyPr wrap="square">
            <a:spAutoFit/>
          </a:bodyPr>
          <a:lstStyle/>
          <a:p>
            <a:pPr lvl="0" algn="l"/>
            <a:r>
              <a:rPr lang="de-DE" sz="2000" dirty="0">
                <a:latin typeface="Arial" panose="020B0604020202020204" pitchFamily="34" charset="0"/>
                <a:cs typeface="Arial" panose="020B0604020202020204" pitchFamily="34" charset="0"/>
              </a:rPr>
              <a:t>ca. </a:t>
            </a:r>
            <a:r>
              <a:rPr lang="de-DE" sz="2000" b="1" dirty="0">
                <a:latin typeface="Arial" panose="020B0604020202020204" pitchFamily="34" charset="0"/>
                <a:cs typeface="Arial" panose="020B0604020202020204" pitchFamily="34" charset="0"/>
              </a:rPr>
              <a:t>100 </a:t>
            </a:r>
            <a:r>
              <a:rPr lang="de-DE" sz="2000" b="1" dirty="0" smtClean="0">
                <a:latin typeface="Arial" panose="020B0604020202020204" pitchFamily="34" charset="0"/>
                <a:cs typeface="Arial" panose="020B0604020202020204" pitchFamily="34" charset="0"/>
              </a:rPr>
              <a:t>Professors</a:t>
            </a:r>
            <a:endParaRPr lang="de-DE" sz="2000" b="1" dirty="0">
              <a:latin typeface="Arial" panose="020B0604020202020204" pitchFamily="34" charset="0"/>
              <a:cs typeface="Arial" panose="020B0604020202020204" pitchFamily="34" charset="0"/>
            </a:endParaRPr>
          </a:p>
          <a:p>
            <a:pPr lvl="0" algn="l"/>
            <a:endParaRPr lang="de-DE" sz="2000" b="1" dirty="0">
              <a:latin typeface="Arial" panose="020B0604020202020204" pitchFamily="34" charset="0"/>
              <a:cs typeface="Arial" panose="020B0604020202020204" pitchFamily="34" charset="0"/>
            </a:endParaRPr>
          </a:p>
          <a:p>
            <a:pPr marL="342900" lvl="0" indent="-342900" algn="l">
              <a:buFont typeface="Wingdings"/>
              <a:buChar char="à"/>
            </a:pPr>
            <a:r>
              <a:rPr lang="de-DE" sz="2000" dirty="0">
                <a:latin typeface="Arial" panose="020B0604020202020204" pitchFamily="34" charset="0"/>
                <a:cs typeface="Arial" panose="020B0604020202020204" pitchFamily="34" charset="0"/>
                <a:sym typeface="Wingdings" panose="05000000000000000000" pitchFamily="2" charset="2"/>
              </a:rPr>
              <a:t>22 Fachdidaktiker: nahezu alle Fachstudiengänge der Lehrerbildung mit mind. einer </a:t>
            </a:r>
            <a:r>
              <a:rPr lang="de-DE" sz="2000" b="1" dirty="0">
                <a:latin typeface="Arial" panose="020B0604020202020204" pitchFamily="34" charset="0"/>
                <a:cs typeface="Arial" panose="020B0604020202020204" pitchFamily="34" charset="0"/>
                <a:sym typeface="Wingdings" panose="05000000000000000000" pitchFamily="2" charset="2"/>
              </a:rPr>
              <a:t>fachdidaktischen Professur </a:t>
            </a:r>
            <a:r>
              <a:rPr lang="de-DE" sz="2000" dirty="0">
                <a:latin typeface="Arial" panose="020B0604020202020204" pitchFamily="34" charset="0"/>
                <a:cs typeface="Arial" panose="020B0604020202020204" pitchFamily="34" charset="0"/>
                <a:sym typeface="Wingdings" panose="05000000000000000000" pitchFamily="2" charset="2"/>
              </a:rPr>
              <a:t>ausgestattet</a:t>
            </a:r>
          </a:p>
          <a:p>
            <a:pPr lvl="0" algn="l"/>
            <a:endParaRPr lang="de-DE" sz="2000" dirty="0">
              <a:latin typeface="Arial" panose="020B0604020202020204" pitchFamily="34" charset="0"/>
              <a:cs typeface="Arial" panose="020B0604020202020204" pitchFamily="34" charset="0"/>
              <a:sym typeface="Wingdings" panose="05000000000000000000" pitchFamily="2" charset="2"/>
            </a:endParaRPr>
          </a:p>
          <a:p>
            <a:pPr marL="342900" lvl="0" indent="-342900" algn="l">
              <a:buFont typeface="Wingdings"/>
              <a:buChar char="à"/>
            </a:pPr>
            <a:r>
              <a:rPr lang="de-DE" sz="2000" dirty="0">
                <a:latin typeface="Arial" panose="020B0604020202020204" pitchFamily="34" charset="0"/>
                <a:cs typeface="Arial" panose="020B0604020202020204" pitchFamily="34" charset="0"/>
                <a:sym typeface="Wingdings" panose="05000000000000000000" pitchFamily="2" charset="2"/>
              </a:rPr>
              <a:t>27 Professoren sind </a:t>
            </a:r>
            <a:r>
              <a:rPr lang="de-DE" sz="2000" b="1" dirty="0">
                <a:latin typeface="Arial" panose="020B0604020202020204" pitchFamily="34" charset="0"/>
                <a:cs typeface="Arial" panose="020B0604020202020204" pitchFamily="34" charset="0"/>
                <a:sym typeface="Wingdings" panose="05000000000000000000" pitchFamily="2" charset="2"/>
              </a:rPr>
              <a:t>am Erziehungs- und Gesellschaftswissenschaftlichen Kernstudium </a:t>
            </a:r>
            <a:r>
              <a:rPr lang="de-DE" sz="2000" dirty="0">
                <a:latin typeface="Arial" panose="020B0604020202020204" pitchFamily="34" charset="0"/>
                <a:cs typeface="Arial" panose="020B0604020202020204" pitchFamily="34" charset="0"/>
                <a:sym typeface="Wingdings" panose="05000000000000000000" pitchFamily="2" charset="2"/>
              </a:rPr>
              <a:t>beteiligt</a:t>
            </a:r>
          </a:p>
          <a:p>
            <a:pPr lvl="0" algn="l"/>
            <a:endParaRPr lang="de-DE" sz="2000" dirty="0">
              <a:latin typeface="Arial" panose="020B0604020202020204" pitchFamily="34" charset="0"/>
              <a:cs typeface="Arial" panose="020B0604020202020204" pitchFamily="34" charset="0"/>
              <a:sym typeface="Wingdings" panose="05000000000000000000" pitchFamily="2" charset="2"/>
            </a:endParaRPr>
          </a:p>
          <a:p>
            <a:pPr lvl="0" algn="l"/>
            <a:r>
              <a:rPr lang="de-DE" sz="2000" dirty="0">
                <a:latin typeface="Arial" panose="020B0604020202020204" pitchFamily="34" charset="0"/>
                <a:cs typeface="Arial" panose="020B0604020202020204" pitchFamily="34" charset="0"/>
                <a:sym typeface="Wingdings" panose="05000000000000000000" pitchFamily="2" charset="2"/>
              </a:rPr>
              <a:t>20 Stellen für Pädagogische Mitarbeiter zur </a:t>
            </a:r>
            <a:r>
              <a:rPr lang="de-DE" sz="2000" b="1" dirty="0">
                <a:latin typeface="Arial" panose="020B0604020202020204" pitchFamily="34" charset="0"/>
                <a:cs typeface="Arial" panose="020B0604020202020204" pitchFamily="34" charset="0"/>
                <a:sym typeface="Wingdings" panose="05000000000000000000" pitchFamily="2" charset="2"/>
              </a:rPr>
              <a:t>Betreuung der Schulpraktischen Studien</a:t>
            </a:r>
          </a:p>
        </p:txBody>
      </p:sp>
    </p:spTree>
    <p:extLst>
      <p:ext uri="{BB962C8B-B14F-4D97-AF65-F5344CB8AC3E}">
        <p14:creationId xmlns:p14="http://schemas.microsoft.com/office/powerpoint/2010/main" val="308804692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95300" y="-47346"/>
            <a:ext cx="8915400" cy="1143000"/>
          </a:xfrm>
          <a:effectLst/>
        </p:spPr>
        <p:txBody>
          <a:bodyPr>
            <a:noAutofit/>
          </a:bodyPr>
          <a:lstStyle/>
          <a:p>
            <a:r>
              <a:rPr lang="de-DE" sz="2400" b="1" dirty="0" smtClean="0"/>
              <a:t>System of School in Germany – </a:t>
            </a:r>
            <a:br>
              <a:rPr lang="de-DE" sz="2400" b="1" dirty="0" smtClean="0"/>
            </a:br>
            <a:r>
              <a:rPr lang="de-DE" sz="2400" b="1" dirty="0" smtClean="0"/>
              <a:t>16 different </a:t>
            </a:r>
            <a:r>
              <a:rPr lang="de-DE" sz="2400" b="1" dirty="0" err="1" smtClean="0"/>
              <a:t>Types</a:t>
            </a:r>
            <a:endParaRPr lang="de-DE" sz="2400" b="1" dirty="0"/>
          </a:p>
        </p:txBody>
      </p:sp>
      <p:sp>
        <p:nvSpPr>
          <p:cNvPr id="5" name="Textfeld 4"/>
          <p:cNvSpPr txBox="1"/>
          <p:nvPr/>
        </p:nvSpPr>
        <p:spPr>
          <a:xfrm>
            <a:off x="736302" y="1592085"/>
            <a:ext cx="561906" cy="4247317"/>
          </a:xfrm>
          <a:prstGeom prst="rect">
            <a:avLst/>
          </a:prstGeom>
          <a:effectLst/>
        </p:spPr>
        <p:style>
          <a:lnRef idx="1">
            <a:schemeClr val="accent1"/>
          </a:lnRef>
          <a:fillRef idx="2">
            <a:schemeClr val="accent1"/>
          </a:fillRef>
          <a:effectRef idx="1">
            <a:schemeClr val="accent1"/>
          </a:effectRef>
          <a:fontRef idx="minor">
            <a:schemeClr val="dk1"/>
          </a:fontRef>
        </p:style>
        <p:txBody>
          <a:bodyPr wrap="square" rtlCol="0">
            <a:spAutoFit/>
          </a:bodyPr>
          <a:lstStyle/>
          <a:p>
            <a:pPr algn="r" defTabSz="457200" fontAlgn="auto">
              <a:spcBef>
                <a:spcPts val="0"/>
              </a:spcBef>
              <a:spcAft>
                <a:spcPts val="0"/>
              </a:spcAft>
            </a:pPr>
            <a:r>
              <a:rPr lang="de-DE" sz="1800" dirty="0" smtClean="0">
                <a:solidFill>
                  <a:prstClr val="black"/>
                </a:solidFill>
                <a:latin typeface="Calibri"/>
              </a:rPr>
              <a:t>12</a:t>
            </a:r>
          </a:p>
          <a:p>
            <a:pPr algn="r" defTabSz="457200" fontAlgn="auto">
              <a:spcBef>
                <a:spcPts val="0"/>
              </a:spcBef>
              <a:spcAft>
                <a:spcPts val="0"/>
              </a:spcAft>
            </a:pPr>
            <a:r>
              <a:rPr lang="de-DE" sz="1800" dirty="0" smtClean="0">
                <a:solidFill>
                  <a:prstClr val="black"/>
                </a:solidFill>
                <a:latin typeface="Calibri"/>
              </a:rPr>
              <a:t>11</a:t>
            </a:r>
          </a:p>
          <a:p>
            <a:pPr algn="r" defTabSz="457200" fontAlgn="auto">
              <a:spcBef>
                <a:spcPts val="0"/>
              </a:spcBef>
              <a:spcAft>
                <a:spcPts val="0"/>
              </a:spcAft>
            </a:pPr>
            <a:endParaRPr lang="de-DE" sz="1800" dirty="0" smtClean="0">
              <a:solidFill>
                <a:prstClr val="black"/>
              </a:solidFill>
              <a:latin typeface="Calibri"/>
            </a:endParaRPr>
          </a:p>
          <a:p>
            <a:pPr algn="r" defTabSz="457200" fontAlgn="auto">
              <a:spcBef>
                <a:spcPts val="0"/>
              </a:spcBef>
              <a:spcAft>
                <a:spcPts val="0"/>
              </a:spcAft>
            </a:pPr>
            <a:endParaRPr lang="de-DE" sz="1800" dirty="0" smtClean="0">
              <a:solidFill>
                <a:prstClr val="black"/>
              </a:solidFill>
              <a:latin typeface="Calibri"/>
            </a:endParaRPr>
          </a:p>
          <a:p>
            <a:pPr algn="r" defTabSz="457200" fontAlgn="auto">
              <a:spcBef>
                <a:spcPts val="0"/>
              </a:spcBef>
              <a:spcAft>
                <a:spcPts val="0"/>
              </a:spcAft>
            </a:pPr>
            <a:r>
              <a:rPr lang="de-DE" sz="1800" dirty="0" smtClean="0">
                <a:solidFill>
                  <a:prstClr val="black"/>
                </a:solidFill>
                <a:latin typeface="Calibri"/>
              </a:rPr>
              <a:t>10</a:t>
            </a:r>
          </a:p>
          <a:p>
            <a:pPr algn="r" defTabSz="457200" fontAlgn="auto">
              <a:spcBef>
                <a:spcPts val="0"/>
              </a:spcBef>
              <a:spcAft>
                <a:spcPts val="0"/>
              </a:spcAft>
            </a:pPr>
            <a:r>
              <a:rPr lang="de-DE" sz="1800" dirty="0" smtClean="0">
                <a:solidFill>
                  <a:prstClr val="black"/>
                </a:solidFill>
                <a:latin typeface="Calibri"/>
              </a:rPr>
              <a:t>9</a:t>
            </a:r>
          </a:p>
          <a:p>
            <a:pPr algn="r" defTabSz="457200" fontAlgn="auto">
              <a:spcBef>
                <a:spcPts val="0"/>
              </a:spcBef>
              <a:spcAft>
                <a:spcPts val="0"/>
              </a:spcAft>
            </a:pPr>
            <a:r>
              <a:rPr lang="de-DE" sz="1800" dirty="0" smtClean="0">
                <a:solidFill>
                  <a:prstClr val="black"/>
                </a:solidFill>
                <a:latin typeface="Calibri"/>
              </a:rPr>
              <a:t>8</a:t>
            </a:r>
          </a:p>
          <a:p>
            <a:pPr algn="r" defTabSz="457200" fontAlgn="auto">
              <a:spcBef>
                <a:spcPts val="0"/>
              </a:spcBef>
              <a:spcAft>
                <a:spcPts val="0"/>
              </a:spcAft>
            </a:pPr>
            <a:r>
              <a:rPr lang="de-DE" sz="1800" dirty="0" smtClean="0">
                <a:solidFill>
                  <a:prstClr val="black"/>
                </a:solidFill>
                <a:latin typeface="Calibri"/>
              </a:rPr>
              <a:t>7</a:t>
            </a:r>
          </a:p>
          <a:p>
            <a:pPr algn="r" defTabSz="457200" fontAlgn="auto">
              <a:spcBef>
                <a:spcPts val="0"/>
              </a:spcBef>
              <a:spcAft>
                <a:spcPts val="0"/>
              </a:spcAft>
            </a:pPr>
            <a:r>
              <a:rPr lang="de-DE" sz="1800" dirty="0" smtClean="0">
                <a:solidFill>
                  <a:prstClr val="black"/>
                </a:solidFill>
                <a:latin typeface="Calibri"/>
              </a:rPr>
              <a:t>6</a:t>
            </a:r>
          </a:p>
          <a:p>
            <a:pPr algn="r" defTabSz="457200" fontAlgn="auto">
              <a:spcBef>
                <a:spcPts val="0"/>
              </a:spcBef>
              <a:spcAft>
                <a:spcPts val="0"/>
              </a:spcAft>
            </a:pPr>
            <a:r>
              <a:rPr lang="de-DE" sz="1800" dirty="0" smtClean="0">
                <a:solidFill>
                  <a:prstClr val="black"/>
                </a:solidFill>
                <a:latin typeface="Calibri"/>
              </a:rPr>
              <a:t>5</a:t>
            </a:r>
          </a:p>
          <a:p>
            <a:pPr algn="r" defTabSz="457200" fontAlgn="auto">
              <a:spcBef>
                <a:spcPts val="0"/>
              </a:spcBef>
              <a:spcAft>
                <a:spcPts val="0"/>
              </a:spcAft>
            </a:pPr>
            <a:endParaRPr lang="de-DE" sz="1800" dirty="0" smtClean="0">
              <a:solidFill>
                <a:prstClr val="black"/>
              </a:solidFill>
              <a:latin typeface="Calibri"/>
            </a:endParaRPr>
          </a:p>
          <a:p>
            <a:pPr algn="r" defTabSz="457200" fontAlgn="auto">
              <a:spcBef>
                <a:spcPts val="0"/>
              </a:spcBef>
              <a:spcAft>
                <a:spcPts val="0"/>
              </a:spcAft>
            </a:pPr>
            <a:r>
              <a:rPr lang="de-DE" sz="1800" dirty="0" smtClean="0">
                <a:solidFill>
                  <a:prstClr val="black"/>
                </a:solidFill>
                <a:latin typeface="Calibri"/>
              </a:rPr>
              <a:t>4</a:t>
            </a:r>
          </a:p>
          <a:p>
            <a:pPr algn="r" defTabSz="457200" fontAlgn="auto">
              <a:spcBef>
                <a:spcPts val="0"/>
              </a:spcBef>
              <a:spcAft>
                <a:spcPts val="0"/>
              </a:spcAft>
            </a:pPr>
            <a:r>
              <a:rPr lang="de-DE" sz="1800" dirty="0" smtClean="0">
                <a:solidFill>
                  <a:prstClr val="black"/>
                </a:solidFill>
                <a:latin typeface="Calibri"/>
              </a:rPr>
              <a:t>3</a:t>
            </a:r>
          </a:p>
          <a:p>
            <a:pPr algn="r" defTabSz="457200" fontAlgn="auto">
              <a:spcBef>
                <a:spcPts val="0"/>
              </a:spcBef>
              <a:spcAft>
                <a:spcPts val="0"/>
              </a:spcAft>
            </a:pPr>
            <a:r>
              <a:rPr lang="de-DE" sz="1800" dirty="0" smtClean="0">
                <a:solidFill>
                  <a:prstClr val="black"/>
                </a:solidFill>
                <a:latin typeface="Calibri"/>
              </a:rPr>
              <a:t>2</a:t>
            </a:r>
          </a:p>
          <a:p>
            <a:pPr algn="r" defTabSz="457200" fontAlgn="auto">
              <a:spcBef>
                <a:spcPts val="0"/>
              </a:spcBef>
              <a:spcAft>
                <a:spcPts val="0"/>
              </a:spcAft>
            </a:pPr>
            <a:r>
              <a:rPr lang="de-DE" sz="1800" dirty="0" smtClean="0">
                <a:solidFill>
                  <a:prstClr val="black"/>
                </a:solidFill>
                <a:latin typeface="Calibri"/>
              </a:rPr>
              <a:t>1</a:t>
            </a:r>
          </a:p>
        </p:txBody>
      </p:sp>
      <p:sp>
        <p:nvSpPr>
          <p:cNvPr id="6" name="Rechteck 5"/>
          <p:cNvSpPr/>
          <p:nvPr/>
        </p:nvSpPr>
        <p:spPr>
          <a:xfrm>
            <a:off x="135636" y="4597339"/>
            <a:ext cx="495300" cy="1234310"/>
          </a:xfrm>
          <a:prstGeom prst="rect">
            <a:avLst/>
          </a:prstGeom>
          <a:effectLst/>
        </p:spPr>
        <p:style>
          <a:lnRef idx="1">
            <a:schemeClr val="accent5"/>
          </a:lnRef>
          <a:fillRef idx="2">
            <a:schemeClr val="accent5"/>
          </a:fillRef>
          <a:effectRef idx="1">
            <a:schemeClr val="accent5"/>
          </a:effectRef>
          <a:fontRef idx="minor">
            <a:schemeClr val="dk1"/>
          </a:fontRef>
        </p:style>
        <p:txBody>
          <a:bodyPr vert="vert270" rtlCol="0" anchor="ctr"/>
          <a:lstStyle/>
          <a:p>
            <a:pPr defTabSz="457200" fontAlgn="auto">
              <a:spcBef>
                <a:spcPts val="0"/>
              </a:spcBef>
              <a:spcAft>
                <a:spcPts val="0"/>
              </a:spcAft>
            </a:pPr>
            <a:r>
              <a:rPr lang="de-DE" sz="1400" dirty="0" smtClean="0">
                <a:solidFill>
                  <a:prstClr val="black"/>
                </a:solidFill>
                <a:latin typeface="Calibri"/>
              </a:rPr>
              <a:t>Primary Level</a:t>
            </a:r>
            <a:endParaRPr lang="de-DE" sz="1400" dirty="0">
              <a:solidFill>
                <a:prstClr val="black"/>
              </a:solidFill>
              <a:latin typeface="Calibri"/>
            </a:endParaRPr>
          </a:p>
        </p:txBody>
      </p:sp>
      <p:sp>
        <p:nvSpPr>
          <p:cNvPr id="7" name="Rechteck 6"/>
          <p:cNvSpPr/>
          <p:nvPr/>
        </p:nvSpPr>
        <p:spPr>
          <a:xfrm>
            <a:off x="126354" y="2772716"/>
            <a:ext cx="495300" cy="1494033"/>
          </a:xfrm>
          <a:prstGeom prst="rect">
            <a:avLst/>
          </a:prstGeom>
          <a:effectLst/>
        </p:spPr>
        <p:style>
          <a:lnRef idx="1">
            <a:schemeClr val="accent5"/>
          </a:lnRef>
          <a:fillRef idx="2">
            <a:schemeClr val="accent5"/>
          </a:fillRef>
          <a:effectRef idx="1">
            <a:schemeClr val="accent5"/>
          </a:effectRef>
          <a:fontRef idx="minor">
            <a:schemeClr val="dk1"/>
          </a:fontRef>
        </p:style>
        <p:txBody>
          <a:bodyPr vert="vert270" rtlCol="0" anchor="ctr"/>
          <a:lstStyle/>
          <a:p>
            <a:pPr defTabSz="457200" fontAlgn="auto">
              <a:spcBef>
                <a:spcPts val="0"/>
              </a:spcBef>
              <a:spcAft>
                <a:spcPts val="0"/>
              </a:spcAft>
            </a:pPr>
            <a:r>
              <a:rPr lang="de-DE" sz="1400" dirty="0" err="1" smtClean="0">
                <a:solidFill>
                  <a:prstClr val="black"/>
                </a:solidFill>
                <a:latin typeface="Calibri"/>
              </a:rPr>
              <a:t>Seconary</a:t>
            </a:r>
            <a:r>
              <a:rPr lang="de-DE" sz="1400" dirty="0" smtClean="0">
                <a:solidFill>
                  <a:prstClr val="black"/>
                </a:solidFill>
                <a:latin typeface="Calibri"/>
              </a:rPr>
              <a:t> Level I</a:t>
            </a:r>
            <a:endParaRPr lang="de-DE" sz="1400" dirty="0">
              <a:solidFill>
                <a:prstClr val="black"/>
              </a:solidFill>
              <a:latin typeface="Calibri"/>
            </a:endParaRPr>
          </a:p>
        </p:txBody>
      </p:sp>
      <p:sp>
        <p:nvSpPr>
          <p:cNvPr id="8" name="Rechteck 7"/>
          <p:cNvSpPr/>
          <p:nvPr/>
        </p:nvSpPr>
        <p:spPr>
          <a:xfrm>
            <a:off x="145741" y="1574188"/>
            <a:ext cx="495300" cy="979566"/>
          </a:xfrm>
          <a:prstGeom prst="rect">
            <a:avLst/>
          </a:prstGeom>
          <a:effectLst/>
        </p:spPr>
        <p:style>
          <a:lnRef idx="1">
            <a:schemeClr val="accent5"/>
          </a:lnRef>
          <a:fillRef idx="2">
            <a:schemeClr val="accent5"/>
          </a:fillRef>
          <a:effectRef idx="1">
            <a:schemeClr val="accent5"/>
          </a:effectRef>
          <a:fontRef idx="minor">
            <a:schemeClr val="dk1"/>
          </a:fontRef>
        </p:style>
        <p:txBody>
          <a:bodyPr vert="vert270" rtlCol="0" anchor="ctr"/>
          <a:lstStyle/>
          <a:p>
            <a:pPr defTabSz="457200" fontAlgn="auto">
              <a:spcBef>
                <a:spcPts val="0"/>
              </a:spcBef>
              <a:spcAft>
                <a:spcPts val="0"/>
              </a:spcAft>
            </a:pPr>
            <a:r>
              <a:rPr lang="de-DE" sz="1400" dirty="0" smtClean="0">
                <a:solidFill>
                  <a:prstClr val="black"/>
                </a:solidFill>
                <a:latin typeface="Calibri"/>
              </a:rPr>
              <a:t>Sek II</a:t>
            </a:r>
            <a:endParaRPr lang="de-DE" sz="1400" dirty="0">
              <a:solidFill>
                <a:prstClr val="black"/>
              </a:solidFill>
              <a:latin typeface="Calibri"/>
            </a:endParaRPr>
          </a:p>
        </p:txBody>
      </p:sp>
      <p:sp>
        <p:nvSpPr>
          <p:cNvPr id="9" name="Rechteck 8"/>
          <p:cNvSpPr/>
          <p:nvPr/>
        </p:nvSpPr>
        <p:spPr>
          <a:xfrm>
            <a:off x="1414451" y="4633115"/>
            <a:ext cx="7005648" cy="1234310"/>
          </a:xfrm>
          <a:prstGeom prst="rect">
            <a:avLst/>
          </a:prstGeom>
          <a:effectLst/>
        </p:spPr>
        <p:style>
          <a:lnRef idx="1">
            <a:schemeClr val="accent3"/>
          </a:lnRef>
          <a:fillRef idx="3">
            <a:schemeClr val="accent3"/>
          </a:fillRef>
          <a:effectRef idx="2">
            <a:schemeClr val="accent3"/>
          </a:effectRef>
          <a:fontRef idx="minor">
            <a:schemeClr val="lt1"/>
          </a:fontRef>
        </p:style>
        <p:txBody>
          <a:bodyPr rtlCol="0" anchor="ctr"/>
          <a:lstStyle/>
          <a:p>
            <a:pPr defTabSz="457200" fontAlgn="auto">
              <a:spcBef>
                <a:spcPts val="0"/>
              </a:spcBef>
              <a:spcAft>
                <a:spcPts val="0"/>
              </a:spcAft>
            </a:pPr>
            <a:r>
              <a:rPr lang="de-DE" sz="1800" dirty="0" smtClean="0">
                <a:solidFill>
                  <a:prstClr val="white"/>
                </a:solidFill>
                <a:latin typeface="Calibri"/>
              </a:rPr>
              <a:t>Grundschule (</a:t>
            </a:r>
            <a:r>
              <a:rPr lang="de-DE" sz="1800" dirty="0" err="1" smtClean="0">
                <a:solidFill>
                  <a:prstClr val="white"/>
                </a:solidFill>
                <a:latin typeface="Calibri"/>
              </a:rPr>
              <a:t>primary</a:t>
            </a:r>
            <a:r>
              <a:rPr lang="de-DE" sz="1800" dirty="0" smtClean="0">
                <a:solidFill>
                  <a:prstClr val="white"/>
                </a:solidFill>
                <a:latin typeface="Calibri"/>
              </a:rPr>
              <a:t> </a:t>
            </a:r>
            <a:r>
              <a:rPr lang="de-DE" sz="1800" dirty="0" err="1" smtClean="0">
                <a:solidFill>
                  <a:prstClr val="white"/>
                </a:solidFill>
                <a:latin typeface="Calibri"/>
              </a:rPr>
              <a:t>school</a:t>
            </a:r>
            <a:r>
              <a:rPr lang="de-DE" sz="1800" dirty="0" smtClean="0">
                <a:solidFill>
                  <a:prstClr val="white"/>
                </a:solidFill>
                <a:latin typeface="Calibri"/>
              </a:rPr>
              <a:t>) with flexible </a:t>
            </a:r>
            <a:r>
              <a:rPr lang="de-DE" sz="1800" dirty="0" err="1" smtClean="0">
                <a:solidFill>
                  <a:prstClr val="white"/>
                </a:solidFill>
                <a:latin typeface="Calibri"/>
              </a:rPr>
              <a:t>steps</a:t>
            </a:r>
            <a:endParaRPr lang="de-DE" sz="1800" dirty="0" smtClean="0">
              <a:solidFill>
                <a:prstClr val="white"/>
              </a:solidFill>
              <a:latin typeface="Calibri"/>
            </a:endParaRPr>
          </a:p>
          <a:p>
            <a:pPr defTabSz="457200" fontAlgn="auto">
              <a:spcBef>
                <a:spcPts val="0"/>
              </a:spcBef>
              <a:spcAft>
                <a:spcPts val="0"/>
              </a:spcAft>
            </a:pPr>
            <a:r>
              <a:rPr lang="de-DE" sz="1800" dirty="0" smtClean="0">
                <a:solidFill>
                  <a:prstClr val="white"/>
                </a:solidFill>
                <a:latin typeface="Calibri"/>
              </a:rPr>
              <a:t> in the </a:t>
            </a:r>
            <a:r>
              <a:rPr lang="de-DE" sz="1800" dirty="0" err="1" smtClean="0">
                <a:solidFill>
                  <a:prstClr val="white"/>
                </a:solidFill>
                <a:latin typeface="Calibri"/>
              </a:rPr>
              <a:t>first</a:t>
            </a:r>
            <a:r>
              <a:rPr lang="de-DE" sz="1800" dirty="0" smtClean="0">
                <a:solidFill>
                  <a:prstClr val="white"/>
                </a:solidFill>
                <a:latin typeface="Calibri"/>
              </a:rPr>
              <a:t> two </a:t>
            </a:r>
            <a:r>
              <a:rPr lang="de-DE" sz="1800" dirty="0" err="1" smtClean="0">
                <a:solidFill>
                  <a:prstClr val="white"/>
                </a:solidFill>
                <a:latin typeface="Calibri"/>
              </a:rPr>
              <a:t>years</a:t>
            </a:r>
            <a:endParaRPr lang="de-DE" sz="1800" dirty="0">
              <a:solidFill>
                <a:prstClr val="white"/>
              </a:solidFill>
              <a:latin typeface="Calibri"/>
            </a:endParaRPr>
          </a:p>
        </p:txBody>
      </p:sp>
      <p:sp>
        <p:nvSpPr>
          <p:cNvPr id="11" name="Rechteck 10"/>
          <p:cNvSpPr/>
          <p:nvPr/>
        </p:nvSpPr>
        <p:spPr>
          <a:xfrm>
            <a:off x="1414452" y="1592083"/>
            <a:ext cx="1627587" cy="2674666"/>
          </a:xfrm>
          <a:prstGeom prst="rect">
            <a:avLst/>
          </a:prstGeom>
          <a:effectLst/>
        </p:spPr>
        <p:style>
          <a:lnRef idx="1">
            <a:schemeClr val="accent4"/>
          </a:lnRef>
          <a:fillRef idx="3">
            <a:schemeClr val="accent4"/>
          </a:fillRef>
          <a:effectRef idx="2">
            <a:schemeClr val="accent4"/>
          </a:effectRef>
          <a:fontRef idx="minor">
            <a:schemeClr val="lt1"/>
          </a:fontRef>
        </p:style>
        <p:txBody>
          <a:bodyPr rtlCol="0" anchor="ctr"/>
          <a:lstStyle/>
          <a:p>
            <a:pPr defTabSz="457200" fontAlgn="auto">
              <a:spcBef>
                <a:spcPts val="0"/>
              </a:spcBef>
              <a:spcAft>
                <a:spcPts val="0"/>
              </a:spcAft>
            </a:pPr>
            <a:r>
              <a:rPr lang="de-DE" sz="1800" dirty="0" smtClean="0">
                <a:solidFill>
                  <a:prstClr val="white"/>
                </a:solidFill>
                <a:latin typeface="Calibri"/>
              </a:rPr>
              <a:t>Gymnasium</a:t>
            </a:r>
            <a:endParaRPr lang="de-DE" sz="1800" dirty="0">
              <a:solidFill>
                <a:prstClr val="white"/>
              </a:solidFill>
              <a:latin typeface="Calibri"/>
            </a:endParaRPr>
          </a:p>
        </p:txBody>
      </p:sp>
      <p:sp>
        <p:nvSpPr>
          <p:cNvPr id="12" name="Rechteck 11"/>
          <p:cNvSpPr/>
          <p:nvPr/>
        </p:nvSpPr>
        <p:spPr>
          <a:xfrm>
            <a:off x="4999826" y="2772716"/>
            <a:ext cx="1627587" cy="1494033"/>
          </a:xfrm>
          <a:prstGeom prst="rect">
            <a:avLst/>
          </a:prstGeom>
          <a:effectLst/>
        </p:spPr>
        <p:style>
          <a:lnRef idx="1">
            <a:schemeClr val="accent4"/>
          </a:lnRef>
          <a:fillRef idx="3">
            <a:schemeClr val="accent4"/>
          </a:fillRef>
          <a:effectRef idx="2">
            <a:schemeClr val="accent4"/>
          </a:effectRef>
          <a:fontRef idx="minor">
            <a:schemeClr val="lt1"/>
          </a:fontRef>
        </p:style>
        <p:txBody>
          <a:bodyPr rtlCol="0" anchor="ctr"/>
          <a:lstStyle/>
          <a:p>
            <a:pPr defTabSz="457200" fontAlgn="auto">
              <a:spcBef>
                <a:spcPts val="0"/>
              </a:spcBef>
              <a:spcAft>
                <a:spcPts val="0"/>
              </a:spcAft>
            </a:pPr>
            <a:r>
              <a:rPr lang="de-DE" sz="1800" dirty="0" smtClean="0">
                <a:solidFill>
                  <a:prstClr val="white"/>
                </a:solidFill>
                <a:latin typeface="Calibri"/>
              </a:rPr>
              <a:t>Realschule (</a:t>
            </a:r>
            <a:r>
              <a:rPr lang="de-DE" sz="1800" dirty="0" err="1" smtClean="0">
                <a:solidFill>
                  <a:prstClr val="white"/>
                </a:solidFill>
                <a:latin typeface="Calibri"/>
              </a:rPr>
              <a:t>middle</a:t>
            </a:r>
            <a:r>
              <a:rPr lang="de-DE" sz="1800" dirty="0" smtClean="0">
                <a:solidFill>
                  <a:prstClr val="white"/>
                </a:solidFill>
                <a:latin typeface="Calibri"/>
              </a:rPr>
              <a:t> </a:t>
            </a:r>
            <a:r>
              <a:rPr lang="de-DE" sz="1800" dirty="0" err="1" smtClean="0">
                <a:solidFill>
                  <a:prstClr val="white"/>
                </a:solidFill>
                <a:latin typeface="Calibri"/>
              </a:rPr>
              <a:t>level</a:t>
            </a:r>
            <a:r>
              <a:rPr lang="de-DE" sz="1800" dirty="0">
                <a:solidFill>
                  <a:prstClr val="white"/>
                </a:solidFill>
                <a:latin typeface="Calibri"/>
              </a:rPr>
              <a:t>)</a:t>
            </a:r>
          </a:p>
        </p:txBody>
      </p:sp>
      <p:sp>
        <p:nvSpPr>
          <p:cNvPr id="13" name="Rechteck 12"/>
          <p:cNvSpPr/>
          <p:nvPr/>
        </p:nvSpPr>
        <p:spPr>
          <a:xfrm>
            <a:off x="6792513" y="2772716"/>
            <a:ext cx="1627587" cy="1494033"/>
          </a:xfrm>
          <a:prstGeom prst="rect">
            <a:avLst/>
          </a:prstGeom>
          <a:effectLst/>
        </p:spPr>
        <p:style>
          <a:lnRef idx="1">
            <a:schemeClr val="accent4"/>
          </a:lnRef>
          <a:fillRef idx="3">
            <a:schemeClr val="accent4"/>
          </a:fillRef>
          <a:effectRef idx="2">
            <a:schemeClr val="accent4"/>
          </a:effectRef>
          <a:fontRef idx="minor">
            <a:schemeClr val="lt1"/>
          </a:fontRef>
        </p:style>
        <p:txBody>
          <a:bodyPr rtlCol="0" anchor="ctr"/>
          <a:lstStyle/>
          <a:p>
            <a:pPr defTabSz="457200" fontAlgn="auto">
              <a:spcBef>
                <a:spcPts val="0"/>
              </a:spcBef>
              <a:spcAft>
                <a:spcPts val="0"/>
              </a:spcAft>
            </a:pPr>
            <a:r>
              <a:rPr lang="de-DE" sz="1800" dirty="0" smtClean="0">
                <a:solidFill>
                  <a:prstClr val="white"/>
                </a:solidFill>
                <a:latin typeface="Calibri"/>
              </a:rPr>
              <a:t>Hauptschule</a:t>
            </a:r>
          </a:p>
          <a:p>
            <a:pPr defTabSz="457200" fontAlgn="auto">
              <a:spcBef>
                <a:spcPts val="0"/>
              </a:spcBef>
              <a:spcAft>
                <a:spcPts val="0"/>
              </a:spcAft>
            </a:pPr>
            <a:r>
              <a:rPr lang="de-DE" sz="1800" dirty="0" smtClean="0">
                <a:solidFill>
                  <a:prstClr val="white"/>
                </a:solidFill>
                <a:latin typeface="Calibri"/>
              </a:rPr>
              <a:t>(</a:t>
            </a:r>
            <a:r>
              <a:rPr lang="de-DE" sz="1800" dirty="0" err="1" smtClean="0">
                <a:solidFill>
                  <a:prstClr val="white"/>
                </a:solidFill>
                <a:latin typeface="Calibri"/>
              </a:rPr>
              <a:t>lower</a:t>
            </a:r>
            <a:r>
              <a:rPr lang="de-DE" sz="1800" dirty="0" smtClean="0">
                <a:solidFill>
                  <a:prstClr val="white"/>
                </a:solidFill>
                <a:latin typeface="Calibri"/>
              </a:rPr>
              <a:t> </a:t>
            </a:r>
            <a:r>
              <a:rPr lang="de-DE" sz="1800" dirty="0" err="1" smtClean="0">
                <a:solidFill>
                  <a:prstClr val="white"/>
                </a:solidFill>
                <a:latin typeface="Calibri"/>
              </a:rPr>
              <a:t>level</a:t>
            </a:r>
            <a:r>
              <a:rPr lang="de-DE" sz="1800" dirty="0" smtClean="0">
                <a:solidFill>
                  <a:prstClr val="white"/>
                </a:solidFill>
                <a:latin typeface="Calibri"/>
              </a:rPr>
              <a:t>)</a:t>
            </a:r>
            <a:endParaRPr lang="de-DE" sz="1800" dirty="0">
              <a:solidFill>
                <a:prstClr val="white"/>
              </a:solidFill>
              <a:latin typeface="Calibri"/>
            </a:endParaRPr>
          </a:p>
        </p:txBody>
      </p:sp>
      <p:sp>
        <p:nvSpPr>
          <p:cNvPr id="14" name="Rechteck 13"/>
          <p:cNvSpPr/>
          <p:nvPr/>
        </p:nvSpPr>
        <p:spPr>
          <a:xfrm>
            <a:off x="3207139" y="2772716"/>
            <a:ext cx="1627587" cy="1494033"/>
          </a:xfrm>
          <a:prstGeom prst="rect">
            <a:avLst/>
          </a:prstGeom>
          <a:effectLst/>
        </p:spPr>
        <p:style>
          <a:lnRef idx="1">
            <a:schemeClr val="accent4"/>
          </a:lnRef>
          <a:fillRef idx="3">
            <a:schemeClr val="accent4"/>
          </a:fillRef>
          <a:effectRef idx="2">
            <a:schemeClr val="accent4"/>
          </a:effectRef>
          <a:fontRef idx="minor">
            <a:schemeClr val="lt1"/>
          </a:fontRef>
        </p:style>
        <p:txBody>
          <a:bodyPr rtlCol="0" anchor="ctr"/>
          <a:lstStyle/>
          <a:p>
            <a:pPr defTabSz="457200" fontAlgn="auto">
              <a:spcBef>
                <a:spcPts val="0"/>
              </a:spcBef>
              <a:spcAft>
                <a:spcPts val="0"/>
              </a:spcAft>
            </a:pPr>
            <a:r>
              <a:rPr lang="de-DE" sz="1800" dirty="0" smtClean="0">
                <a:solidFill>
                  <a:prstClr val="white"/>
                </a:solidFill>
                <a:latin typeface="Calibri"/>
              </a:rPr>
              <a:t>Gesamtschule</a:t>
            </a:r>
          </a:p>
          <a:p>
            <a:pPr defTabSz="457200" fontAlgn="auto">
              <a:spcBef>
                <a:spcPts val="0"/>
              </a:spcBef>
              <a:spcAft>
                <a:spcPts val="0"/>
              </a:spcAft>
            </a:pPr>
            <a:r>
              <a:rPr lang="de-DE" sz="1800" dirty="0" smtClean="0">
                <a:solidFill>
                  <a:prstClr val="white"/>
                </a:solidFill>
                <a:latin typeface="Calibri"/>
              </a:rPr>
              <a:t>(</a:t>
            </a:r>
            <a:r>
              <a:rPr lang="de-DE" sz="1800" dirty="0" err="1" smtClean="0">
                <a:solidFill>
                  <a:prstClr val="white"/>
                </a:solidFill>
                <a:latin typeface="Calibri"/>
              </a:rPr>
              <a:t>mixed</a:t>
            </a:r>
            <a:r>
              <a:rPr lang="de-DE" sz="1800" dirty="0" smtClean="0">
                <a:solidFill>
                  <a:prstClr val="white"/>
                </a:solidFill>
                <a:latin typeface="Calibri"/>
              </a:rPr>
              <a:t> </a:t>
            </a:r>
            <a:r>
              <a:rPr lang="de-DE" sz="1800" dirty="0" err="1" smtClean="0">
                <a:solidFill>
                  <a:prstClr val="white"/>
                </a:solidFill>
                <a:latin typeface="Calibri"/>
              </a:rPr>
              <a:t>levels</a:t>
            </a:r>
            <a:r>
              <a:rPr lang="de-DE" sz="1800" dirty="0" smtClean="0">
                <a:solidFill>
                  <a:prstClr val="white"/>
                </a:solidFill>
                <a:latin typeface="Calibri"/>
              </a:rPr>
              <a:t>)</a:t>
            </a:r>
            <a:endParaRPr lang="de-DE" sz="1800" dirty="0">
              <a:solidFill>
                <a:prstClr val="white"/>
              </a:solidFill>
              <a:latin typeface="Calibri"/>
            </a:endParaRPr>
          </a:p>
        </p:txBody>
      </p:sp>
      <p:sp>
        <p:nvSpPr>
          <p:cNvPr id="15" name="Rechteck 14"/>
          <p:cNvSpPr/>
          <p:nvPr/>
        </p:nvSpPr>
        <p:spPr>
          <a:xfrm>
            <a:off x="3207139" y="1592083"/>
            <a:ext cx="1627587" cy="979566"/>
          </a:xfrm>
          <a:prstGeom prst="rect">
            <a:avLst/>
          </a:prstGeom>
          <a:ln>
            <a:solidFill>
              <a:schemeClr val="tx1"/>
            </a:solidFill>
            <a:prstDash val="dash"/>
          </a:ln>
          <a:effectLst/>
        </p:spPr>
        <p:style>
          <a:lnRef idx="1">
            <a:schemeClr val="accent6"/>
          </a:lnRef>
          <a:fillRef idx="3">
            <a:schemeClr val="accent6"/>
          </a:fillRef>
          <a:effectRef idx="2">
            <a:schemeClr val="accent6"/>
          </a:effectRef>
          <a:fontRef idx="minor">
            <a:schemeClr val="lt1"/>
          </a:fontRef>
        </p:style>
        <p:txBody>
          <a:bodyPr rtlCol="0" anchor="ctr"/>
          <a:lstStyle/>
          <a:p>
            <a:pPr defTabSz="457200" fontAlgn="auto">
              <a:spcBef>
                <a:spcPts val="0"/>
              </a:spcBef>
              <a:spcAft>
                <a:spcPts val="0"/>
              </a:spcAft>
            </a:pPr>
            <a:r>
              <a:rPr lang="de-DE" sz="1800" dirty="0" smtClean="0">
                <a:solidFill>
                  <a:prstClr val="white"/>
                </a:solidFill>
                <a:latin typeface="Calibri"/>
              </a:rPr>
              <a:t>Gymnasiale Oberstufe</a:t>
            </a:r>
            <a:endParaRPr lang="de-DE" sz="1800" dirty="0">
              <a:solidFill>
                <a:prstClr val="white"/>
              </a:solidFill>
              <a:latin typeface="Calibri"/>
            </a:endParaRPr>
          </a:p>
        </p:txBody>
      </p:sp>
      <p:sp>
        <p:nvSpPr>
          <p:cNvPr id="16" name="Rechteck 15"/>
          <p:cNvSpPr/>
          <p:nvPr/>
        </p:nvSpPr>
        <p:spPr>
          <a:xfrm>
            <a:off x="4999826" y="1574188"/>
            <a:ext cx="1627587" cy="979566"/>
          </a:xfrm>
          <a:prstGeom prst="rect">
            <a:avLst/>
          </a:prstGeom>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fontAlgn="auto">
              <a:spcBef>
                <a:spcPts val="0"/>
              </a:spcBef>
              <a:spcAft>
                <a:spcPts val="0"/>
              </a:spcAft>
            </a:pPr>
            <a:r>
              <a:rPr lang="de-DE" sz="1800" dirty="0" err="1" smtClean="0">
                <a:solidFill>
                  <a:prstClr val="white"/>
                </a:solidFill>
                <a:latin typeface="Calibri"/>
              </a:rPr>
              <a:t>Vocational</a:t>
            </a:r>
            <a:r>
              <a:rPr lang="de-DE" sz="1800" dirty="0" smtClean="0">
                <a:solidFill>
                  <a:prstClr val="white"/>
                </a:solidFill>
                <a:latin typeface="Calibri"/>
              </a:rPr>
              <a:t> </a:t>
            </a:r>
            <a:r>
              <a:rPr lang="de-DE" sz="1800" dirty="0" err="1" smtClean="0">
                <a:solidFill>
                  <a:prstClr val="white"/>
                </a:solidFill>
                <a:latin typeface="Calibri"/>
              </a:rPr>
              <a:t>schools</a:t>
            </a:r>
            <a:endParaRPr lang="de-DE" sz="1800" dirty="0">
              <a:solidFill>
                <a:prstClr val="white"/>
              </a:solidFill>
              <a:latin typeface="Calibri"/>
            </a:endParaRPr>
          </a:p>
        </p:txBody>
      </p:sp>
    </p:spTree>
    <p:extLst>
      <p:ext uri="{BB962C8B-B14F-4D97-AF65-F5344CB8AC3E}">
        <p14:creationId xmlns:p14="http://schemas.microsoft.com/office/powerpoint/2010/main" val="1580758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4"/>
          </p:nvPr>
        </p:nvSpPr>
        <p:spPr/>
        <p:txBody>
          <a:bodyPr/>
          <a:lstStyle/>
          <a:p>
            <a:fld id="{E2CB72F8-9B87-44F4-84C4-665517EADDE7}" type="slidenum">
              <a:rPr lang="de-DE" smtClean="0"/>
              <a:pPr/>
              <a:t>2</a:t>
            </a:fld>
            <a:endParaRPr lang="de-DE" dirty="0"/>
          </a:p>
        </p:txBody>
      </p:sp>
      <p:pic>
        <p:nvPicPr>
          <p:cNvPr id="5" name="Grafik 1"/>
          <p:cNvPicPr>
            <a:picLocks noChangeAspect="1"/>
          </p:cNvPicPr>
          <p:nvPr/>
        </p:nvPicPr>
        <p:blipFill>
          <a:blip r:embed="rId2"/>
          <a:stretch>
            <a:fillRect/>
          </a:stretch>
        </p:blipFill>
        <p:spPr>
          <a:xfrm>
            <a:off x="992560" y="692696"/>
            <a:ext cx="5904656" cy="5472608"/>
          </a:xfrm>
          <a:prstGeom prst="rect">
            <a:avLst/>
          </a:prstGeom>
        </p:spPr>
      </p:pic>
      <p:sp>
        <p:nvSpPr>
          <p:cNvPr id="6" name="Rechteck 5"/>
          <p:cNvSpPr/>
          <p:nvPr/>
        </p:nvSpPr>
        <p:spPr bwMode="auto">
          <a:xfrm>
            <a:off x="3800872" y="3645024"/>
            <a:ext cx="3312368" cy="2376264"/>
          </a:xfrm>
          <a:prstGeom prst="rect">
            <a:avLst/>
          </a:prstGeom>
          <a:solidFill>
            <a:schemeClr val="bg1"/>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chemeClr val="tx1"/>
              </a:solidFill>
              <a:effectLst/>
              <a:latin typeface="Lucida Sans" pitchFamily="34" charset="0"/>
            </a:endParaRPr>
          </a:p>
        </p:txBody>
      </p:sp>
      <p:pic>
        <p:nvPicPr>
          <p:cNvPr id="7" name="Picture 2" descr="http://www.monitor-lehrerbildung.de/export/sites/default/.content/images/dkarte_BL_LM_web2.jpg_589090869.jpg"/>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40000"/>
                    </a14:imgEffect>
                  </a14:imgLayer>
                </a14:imgProps>
              </a:ext>
              <a:ext uri="{28A0092B-C50C-407E-A947-70E740481C1C}">
                <a14:useLocalDpi xmlns:a14="http://schemas.microsoft.com/office/drawing/2010/main" val="0"/>
              </a:ext>
            </a:extLst>
          </a:blip>
          <a:srcRect/>
          <a:stretch>
            <a:fillRect/>
          </a:stretch>
        </p:blipFill>
        <p:spPr bwMode="auto">
          <a:xfrm>
            <a:off x="631825" y="793754"/>
            <a:ext cx="8893175" cy="54244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hteck 7"/>
          <p:cNvSpPr/>
          <p:nvPr/>
        </p:nvSpPr>
        <p:spPr bwMode="auto">
          <a:xfrm>
            <a:off x="4376936" y="764704"/>
            <a:ext cx="5184576" cy="5472608"/>
          </a:xfrm>
          <a:prstGeom prst="rect">
            <a:avLst/>
          </a:prstGeom>
          <a:solidFill>
            <a:srgbClr val="FFFFFF"/>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chemeClr val="tx1"/>
              </a:solidFill>
              <a:effectLst/>
              <a:latin typeface="Lucida Sans" pitchFamily="34" charset="0"/>
            </a:endParaRPr>
          </a:p>
        </p:txBody>
      </p:sp>
      <p:sp>
        <p:nvSpPr>
          <p:cNvPr id="9" name="Rechteck 8"/>
          <p:cNvSpPr/>
          <p:nvPr/>
        </p:nvSpPr>
        <p:spPr bwMode="auto">
          <a:xfrm>
            <a:off x="560513" y="692696"/>
            <a:ext cx="4608512" cy="1584176"/>
          </a:xfrm>
          <a:prstGeom prst="rect">
            <a:avLst/>
          </a:prstGeom>
          <a:solidFill>
            <a:srgbClr val="FFFFFF"/>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chemeClr val="tx1"/>
              </a:solidFill>
              <a:effectLst/>
              <a:latin typeface="Lucida Sans" pitchFamily="34" charset="0"/>
            </a:endParaRPr>
          </a:p>
        </p:txBody>
      </p:sp>
      <p:sp>
        <p:nvSpPr>
          <p:cNvPr id="10" name="Rechteck 9"/>
          <p:cNvSpPr/>
          <p:nvPr/>
        </p:nvSpPr>
        <p:spPr bwMode="auto">
          <a:xfrm>
            <a:off x="560512" y="2060848"/>
            <a:ext cx="1080120" cy="4248472"/>
          </a:xfrm>
          <a:prstGeom prst="rect">
            <a:avLst/>
          </a:prstGeom>
          <a:solidFill>
            <a:srgbClr val="FFFFFF"/>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chemeClr val="tx1"/>
              </a:solidFill>
              <a:effectLst/>
              <a:latin typeface="Lucida Sans" pitchFamily="34" charset="0"/>
            </a:endParaRPr>
          </a:p>
        </p:txBody>
      </p:sp>
      <p:sp>
        <p:nvSpPr>
          <p:cNvPr id="11" name="Textfeld 10"/>
          <p:cNvSpPr txBox="1"/>
          <p:nvPr/>
        </p:nvSpPr>
        <p:spPr>
          <a:xfrm>
            <a:off x="2432721" y="4077072"/>
            <a:ext cx="869950" cy="338554"/>
          </a:xfrm>
          <a:prstGeom prst="rect">
            <a:avLst/>
          </a:prstGeom>
          <a:noFill/>
        </p:spPr>
        <p:txBody>
          <a:bodyPr wrap="none" rtlCol="0">
            <a:spAutoFit/>
          </a:bodyPr>
          <a:lstStyle/>
          <a:p>
            <a:r>
              <a:rPr lang="de-DE" b="1" dirty="0" smtClean="0">
                <a:solidFill>
                  <a:schemeClr val="tx2"/>
                </a:solidFill>
              </a:rPr>
              <a:t>Kassel</a:t>
            </a:r>
            <a:endParaRPr lang="de-DE" b="1" dirty="0">
              <a:solidFill>
                <a:schemeClr val="tx2"/>
              </a:solidFill>
            </a:endParaRPr>
          </a:p>
        </p:txBody>
      </p:sp>
      <p:sp>
        <p:nvSpPr>
          <p:cNvPr id="12" name="Textfeld 11"/>
          <p:cNvSpPr txBox="1"/>
          <p:nvPr/>
        </p:nvSpPr>
        <p:spPr>
          <a:xfrm>
            <a:off x="2263608" y="4437112"/>
            <a:ext cx="1177225" cy="584776"/>
          </a:xfrm>
          <a:prstGeom prst="rect">
            <a:avLst/>
          </a:prstGeom>
          <a:noFill/>
        </p:spPr>
        <p:txBody>
          <a:bodyPr wrap="none" rtlCol="0">
            <a:spAutoFit/>
          </a:bodyPr>
          <a:lstStyle/>
          <a:p>
            <a:r>
              <a:rPr lang="de-DE" b="1" dirty="0" smtClean="0">
                <a:solidFill>
                  <a:srgbClr val="000000"/>
                </a:solidFill>
              </a:rPr>
              <a:t>Frankfurt</a:t>
            </a:r>
          </a:p>
          <a:p>
            <a:r>
              <a:rPr lang="de-DE" b="1" dirty="0" smtClean="0">
                <a:solidFill>
                  <a:srgbClr val="000000"/>
                </a:solidFill>
              </a:rPr>
              <a:t>/Main</a:t>
            </a:r>
            <a:endParaRPr lang="de-DE" b="1" dirty="0">
              <a:solidFill>
                <a:srgbClr val="000000"/>
              </a:solidFill>
            </a:endParaRPr>
          </a:p>
        </p:txBody>
      </p:sp>
      <p:sp>
        <p:nvSpPr>
          <p:cNvPr id="13" name="Textfeld 12"/>
          <p:cNvSpPr txBox="1"/>
          <p:nvPr/>
        </p:nvSpPr>
        <p:spPr>
          <a:xfrm>
            <a:off x="3197970" y="3450486"/>
            <a:ext cx="746919" cy="338554"/>
          </a:xfrm>
          <a:prstGeom prst="rect">
            <a:avLst/>
          </a:prstGeom>
          <a:noFill/>
        </p:spPr>
        <p:txBody>
          <a:bodyPr wrap="none" rtlCol="0">
            <a:spAutoFit/>
          </a:bodyPr>
          <a:lstStyle/>
          <a:p>
            <a:r>
              <a:rPr lang="de-DE" dirty="0" smtClean="0"/>
              <a:t>Berlin</a:t>
            </a:r>
            <a:endParaRPr lang="de-DE" dirty="0"/>
          </a:p>
        </p:txBody>
      </p:sp>
      <p:sp>
        <p:nvSpPr>
          <p:cNvPr id="14" name="Textfeld 13"/>
          <p:cNvSpPr txBox="1"/>
          <p:nvPr/>
        </p:nvSpPr>
        <p:spPr>
          <a:xfrm>
            <a:off x="1136575" y="1556792"/>
            <a:ext cx="929962" cy="338554"/>
          </a:xfrm>
          <a:prstGeom prst="rect">
            <a:avLst/>
          </a:prstGeom>
          <a:noFill/>
        </p:spPr>
        <p:txBody>
          <a:bodyPr wrap="none" rtlCol="0">
            <a:spAutoFit/>
          </a:bodyPr>
          <a:lstStyle/>
          <a:p>
            <a:r>
              <a:rPr lang="de-DE" dirty="0" smtClean="0"/>
              <a:t>London</a:t>
            </a:r>
            <a:endParaRPr lang="de-DE" dirty="0"/>
          </a:p>
        </p:txBody>
      </p:sp>
      <p:sp>
        <p:nvSpPr>
          <p:cNvPr id="15" name="Oval 14"/>
          <p:cNvSpPr/>
          <p:nvPr/>
        </p:nvSpPr>
        <p:spPr bwMode="auto">
          <a:xfrm>
            <a:off x="3656856" y="3429000"/>
            <a:ext cx="144016" cy="144016"/>
          </a:xfrm>
          <a:prstGeom prst="ellipse">
            <a:avLst/>
          </a:prstGeom>
          <a:solidFill>
            <a:srgbClr val="C3C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chemeClr val="tx1"/>
              </a:solidFill>
              <a:effectLst/>
              <a:latin typeface="Lucida Sans" pitchFamily="34" charset="0"/>
            </a:endParaRPr>
          </a:p>
        </p:txBody>
      </p:sp>
      <p:sp>
        <p:nvSpPr>
          <p:cNvPr id="16" name="Oval 15"/>
          <p:cNvSpPr/>
          <p:nvPr/>
        </p:nvSpPr>
        <p:spPr bwMode="auto">
          <a:xfrm>
            <a:off x="2648744" y="4005064"/>
            <a:ext cx="144016" cy="144016"/>
          </a:xfrm>
          <a:prstGeom prst="ellipse">
            <a:avLst/>
          </a:prstGeom>
          <a:solidFill>
            <a:srgbClr val="C3C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chemeClr val="tx1"/>
              </a:solidFill>
              <a:effectLst/>
              <a:latin typeface="Lucida Sans" pitchFamily="34" charset="0"/>
            </a:endParaRPr>
          </a:p>
        </p:txBody>
      </p:sp>
      <p:sp>
        <p:nvSpPr>
          <p:cNvPr id="17" name="Oval 16"/>
          <p:cNvSpPr/>
          <p:nvPr/>
        </p:nvSpPr>
        <p:spPr bwMode="auto">
          <a:xfrm>
            <a:off x="2504729" y="4365104"/>
            <a:ext cx="144016" cy="144016"/>
          </a:xfrm>
          <a:prstGeom prst="ellipse">
            <a:avLst/>
          </a:prstGeom>
          <a:solidFill>
            <a:srgbClr val="C3C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chemeClr val="tx1"/>
              </a:solidFill>
              <a:effectLst/>
              <a:latin typeface="Lucida Sans" pitchFamily="34" charset="0"/>
            </a:endParaRPr>
          </a:p>
        </p:txBody>
      </p:sp>
      <p:sp>
        <p:nvSpPr>
          <p:cNvPr id="18" name="Oval 17"/>
          <p:cNvSpPr/>
          <p:nvPr/>
        </p:nvSpPr>
        <p:spPr bwMode="auto">
          <a:xfrm>
            <a:off x="1784648" y="1484784"/>
            <a:ext cx="144016" cy="144016"/>
          </a:xfrm>
          <a:prstGeom prst="ellipse">
            <a:avLst/>
          </a:prstGeom>
          <a:solidFill>
            <a:srgbClr val="C3C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chemeClr val="tx1"/>
              </a:solidFill>
              <a:effectLst/>
              <a:latin typeface="Lucida Sans" pitchFamily="34" charset="0"/>
            </a:endParaRPr>
          </a:p>
        </p:txBody>
      </p:sp>
      <p:sp>
        <p:nvSpPr>
          <p:cNvPr id="19" name="Oval 18"/>
          <p:cNvSpPr/>
          <p:nvPr/>
        </p:nvSpPr>
        <p:spPr bwMode="auto">
          <a:xfrm>
            <a:off x="560512" y="3789040"/>
            <a:ext cx="144016" cy="144016"/>
          </a:xfrm>
          <a:prstGeom prst="ellipse">
            <a:avLst/>
          </a:prstGeom>
          <a:solidFill>
            <a:srgbClr val="C3C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chemeClr val="tx1"/>
              </a:solidFill>
              <a:effectLst/>
              <a:latin typeface="Lucida Sans" pitchFamily="34" charset="0"/>
            </a:endParaRPr>
          </a:p>
        </p:txBody>
      </p:sp>
      <p:sp>
        <p:nvSpPr>
          <p:cNvPr id="20" name="Textfeld 19"/>
          <p:cNvSpPr txBox="1"/>
          <p:nvPr/>
        </p:nvSpPr>
        <p:spPr>
          <a:xfrm>
            <a:off x="632521" y="3645024"/>
            <a:ext cx="659255" cy="338554"/>
          </a:xfrm>
          <a:prstGeom prst="rect">
            <a:avLst/>
          </a:prstGeom>
          <a:noFill/>
        </p:spPr>
        <p:txBody>
          <a:bodyPr wrap="none" rtlCol="0">
            <a:spAutoFit/>
          </a:bodyPr>
          <a:lstStyle/>
          <a:p>
            <a:r>
              <a:rPr lang="de-DE" dirty="0" smtClean="0"/>
              <a:t>Paris</a:t>
            </a:r>
            <a:endParaRPr lang="de-DE" dirty="0"/>
          </a:p>
        </p:txBody>
      </p:sp>
      <p:sp>
        <p:nvSpPr>
          <p:cNvPr id="21" name="Textfeld 20"/>
          <p:cNvSpPr txBox="1"/>
          <p:nvPr/>
        </p:nvSpPr>
        <p:spPr>
          <a:xfrm>
            <a:off x="8729128" y="2791197"/>
            <a:ext cx="1162297" cy="338554"/>
          </a:xfrm>
          <a:prstGeom prst="rect">
            <a:avLst/>
          </a:prstGeom>
          <a:noFill/>
        </p:spPr>
        <p:txBody>
          <a:bodyPr wrap="none" rtlCol="0">
            <a:spAutoFit/>
          </a:bodyPr>
          <a:lstStyle/>
          <a:p>
            <a:r>
              <a:rPr lang="de-DE" b="1" dirty="0" err="1" smtClean="0"/>
              <a:t>Yaroslavl</a:t>
            </a:r>
            <a:endParaRPr lang="de-DE" b="1" dirty="0"/>
          </a:p>
        </p:txBody>
      </p:sp>
      <p:sp>
        <p:nvSpPr>
          <p:cNvPr id="22" name="Textfeld 21"/>
          <p:cNvSpPr txBox="1"/>
          <p:nvPr/>
        </p:nvSpPr>
        <p:spPr>
          <a:xfrm>
            <a:off x="8392885" y="3140968"/>
            <a:ext cx="952605" cy="338554"/>
          </a:xfrm>
          <a:prstGeom prst="rect">
            <a:avLst/>
          </a:prstGeom>
          <a:noFill/>
        </p:spPr>
        <p:txBody>
          <a:bodyPr wrap="none" rtlCol="0">
            <a:spAutoFit/>
          </a:bodyPr>
          <a:lstStyle/>
          <a:p>
            <a:r>
              <a:rPr lang="de-DE" dirty="0" smtClean="0"/>
              <a:t>Moskau</a:t>
            </a:r>
            <a:endParaRPr lang="de-DE" dirty="0"/>
          </a:p>
        </p:txBody>
      </p:sp>
      <p:sp>
        <p:nvSpPr>
          <p:cNvPr id="23" name="Oval 22"/>
          <p:cNvSpPr/>
          <p:nvPr/>
        </p:nvSpPr>
        <p:spPr bwMode="auto">
          <a:xfrm>
            <a:off x="8553400" y="3068960"/>
            <a:ext cx="144016" cy="144016"/>
          </a:xfrm>
          <a:prstGeom prst="ellipse">
            <a:avLst/>
          </a:prstGeom>
          <a:solidFill>
            <a:srgbClr val="C3C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chemeClr val="tx1"/>
              </a:solidFill>
              <a:effectLst/>
              <a:latin typeface="Lucida Sans" pitchFamily="34" charset="0"/>
            </a:endParaRPr>
          </a:p>
        </p:txBody>
      </p:sp>
      <p:sp>
        <p:nvSpPr>
          <p:cNvPr id="24" name="Oval 23"/>
          <p:cNvSpPr/>
          <p:nvPr/>
        </p:nvSpPr>
        <p:spPr bwMode="auto">
          <a:xfrm>
            <a:off x="9129464" y="2708920"/>
            <a:ext cx="144016" cy="144016"/>
          </a:xfrm>
          <a:prstGeom prst="ellipse">
            <a:avLst/>
          </a:prstGeom>
          <a:solidFill>
            <a:srgbClr val="C3C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chemeClr val="tx1"/>
              </a:solidFill>
              <a:effectLst/>
              <a:latin typeface="Lucida Sans" pitchFamily="34" charset="0"/>
            </a:endParaRPr>
          </a:p>
        </p:txBody>
      </p:sp>
      <p:cxnSp>
        <p:nvCxnSpPr>
          <p:cNvPr id="25" name="Gekrümmte Verbindung 24"/>
          <p:cNvCxnSpPr/>
          <p:nvPr/>
        </p:nvCxnSpPr>
        <p:spPr bwMode="auto">
          <a:xfrm rot="5400000" flipH="1" flipV="1">
            <a:off x="5311576" y="478136"/>
            <a:ext cx="1512168" cy="6261768"/>
          </a:xfrm>
          <a:prstGeom prst="curvedConnector2">
            <a:avLst/>
          </a:prstGeom>
          <a:solidFill>
            <a:schemeClr val="accent1"/>
          </a:solidFill>
          <a:ln w="38100" cap="flat" cmpd="sng" algn="ctr">
            <a:solidFill>
              <a:srgbClr val="C5005A"/>
            </a:solidFill>
            <a:prstDash val="dot"/>
            <a:round/>
            <a:headEnd type="none" w="med" len="med"/>
            <a:tailEnd type="none" w="med" len="med"/>
          </a:ln>
          <a:effectLst/>
        </p:spPr>
      </p:cxnSp>
    </p:spTree>
    <p:extLst>
      <p:ext uri="{BB962C8B-B14F-4D97-AF65-F5344CB8AC3E}">
        <p14:creationId xmlns:p14="http://schemas.microsoft.com/office/powerpoint/2010/main" val="3032053650"/>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smtClean="0"/>
              <a:t>Konzept des Projekts</a:t>
            </a:r>
            <a:endParaRPr lang="de-DE" sz="2400" dirty="0"/>
          </a:p>
        </p:txBody>
      </p:sp>
      <p:sp>
        <p:nvSpPr>
          <p:cNvPr id="3" name="Inhaltsplatzhalter 2"/>
          <p:cNvSpPr>
            <a:spLocks noGrp="1"/>
          </p:cNvSpPr>
          <p:nvPr>
            <p:ph idx="11"/>
          </p:nvPr>
        </p:nvSpPr>
        <p:spPr>
          <a:xfrm>
            <a:off x="776536" y="1196755"/>
            <a:ext cx="8712968" cy="4896541"/>
          </a:xfrm>
        </p:spPr>
        <p:txBody>
          <a:bodyPr/>
          <a:lstStyle/>
          <a:p>
            <a:pPr>
              <a:buFont typeface="Wingdings" charset="2"/>
              <a:buChar char="v"/>
            </a:pPr>
            <a:r>
              <a:rPr lang="en-GB" sz="2000" dirty="0" err="1" smtClean="0"/>
              <a:t>Bessere</a:t>
            </a:r>
            <a:r>
              <a:rPr lang="en-GB" sz="2000" dirty="0" smtClean="0"/>
              <a:t> </a:t>
            </a:r>
            <a:r>
              <a:rPr lang="en-GB" sz="2000" dirty="0" err="1" smtClean="0"/>
              <a:t>Schulleistungen</a:t>
            </a:r>
            <a:r>
              <a:rPr lang="en-GB" sz="2000" dirty="0" smtClean="0"/>
              <a:t> der </a:t>
            </a:r>
            <a:r>
              <a:rPr lang="en-GB" sz="2000" dirty="0" err="1" smtClean="0"/>
              <a:t>Schülerinnen</a:t>
            </a:r>
            <a:r>
              <a:rPr lang="en-GB" sz="2000" dirty="0" smtClean="0"/>
              <a:t> und </a:t>
            </a:r>
            <a:r>
              <a:rPr lang="en-GB" sz="2000" dirty="0" err="1" smtClean="0"/>
              <a:t>Schüler</a:t>
            </a:r>
            <a:r>
              <a:rPr lang="en-GB" sz="2000" dirty="0" smtClean="0"/>
              <a:t> </a:t>
            </a:r>
            <a:r>
              <a:rPr lang="en-GB" sz="2000" dirty="0" err="1" smtClean="0"/>
              <a:t>sowie</a:t>
            </a:r>
            <a:r>
              <a:rPr lang="en-GB" sz="2000" dirty="0" smtClean="0"/>
              <a:t> des </a:t>
            </a:r>
            <a:r>
              <a:rPr lang="en-GB" sz="2000" dirty="0" err="1" smtClean="0"/>
              <a:t>Sozialverhaltens</a:t>
            </a:r>
            <a:endParaRPr lang="en-GB" sz="2000" dirty="0" smtClean="0"/>
          </a:p>
          <a:p>
            <a:pPr marL="0" indent="0">
              <a:buNone/>
            </a:pPr>
            <a:endParaRPr lang="en-GB" sz="2000" dirty="0" smtClean="0"/>
          </a:p>
          <a:p>
            <a:pPr marL="0" lvl="1" indent="0">
              <a:spcAft>
                <a:spcPts val="1200"/>
              </a:spcAft>
              <a:buClr>
                <a:srgbClr val="C00000"/>
              </a:buClr>
              <a:buNone/>
              <a:tabLst>
                <a:tab pos="358775" algn="l"/>
              </a:tabLst>
            </a:pPr>
            <a:r>
              <a:rPr lang="en-GB" sz="1600" dirty="0" smtClean="0"/>
              <a:t>	</a:t>
            </a:r>
            <a:r>
              <a:rPr lang="en-GB" sz="1600" i="1" dirty="0" err="1" smtClean="0"/>
              <a:t>Interventionsgruppe</a:t>
            </a:r>
            <a:endParaRPr lang="en-GB" sz="1600" i="1" dirty="0" smtClean="0"/>
          </a:p>
          <a:p>
            <a:pPr>
              <a:buFont typeface="Wingdings" charset="2"/>
              <a:buChar char="v"/>
            </a:pPr>
            <a:r>
              <a:rPr lang="en-GB" sz="2000" dirty="0" err="1" smtClean="0"/>
              <a:t>Teilnehmende</a:t>
            </a:r>
            <a:r>
              <a:rPr lang="en-GB" sz="2000" dirty="0" smtClean="0"/>
              <a:t> </a:t>
            </a:r>
            <a:r>
              <a:rPr lang="en-GB" sz="2000" dirty="0" err="1" smtClean="0"/>
              <a:t>Lehrerinnen</a:t>
            </a:r>
            <a:r>
              <a:rPr lang="en-GB" sz="2000" dirty="0" smtClean="0"/>
              <a:t> und Lehrer </a:t>
            </a:r>
            <a:r>
              <a:rPr lang="en-GB" sz="2000" dirty="0" err="1" smtClean="0"/>
              <a:t>einer</a:t>
            </a:r>
            <a:r>
              <a:rPr lang="en-GB" sz="2000" dirty="0" smtClean="0"/>
              <a:t> </a:t>
            </a:r>
            <a:r>
              <a:rPr lang="en-GB" sz="2000" dirty="0" err="1" smtClean="0"/>
              <a:t>Schulklasse</a:t>
            </a:r>
            <a:r>
              <a:rPr lang="en-GB" sz="2000" dirty="0" smtClean="0"/>
              <a:t> </a:t>
            </a:r>
            <a:r>
              <a:rPr lang="en-GB" sz="2000" dirty="0" err="1" smtClean="0"/>
              <a:t>bilden</a:t>
            </a:r>
            <a:r>
              <a:rPr lang="en-GB" sz="2000" dirty="0" smtClean="0"/>
              <a:t> </a:t>
            </a:r>
            <a:r>
              <a:rPr lang="en-GB" sz="2000" dirty="0" err="1" smtClean="0"/>
              <a:t>eine</a:t>
            </a:r>
            <a:r>
              <a:rPr lang="en-GB" sz="2000" dirty="0" smtClean="0"/>
              <a:t> PLG </a:t>
            </a:r>
            <a:r>
              <a:rPr lang="en-GB" sz="2000" dirty="0" err="1" smtClean="0"/>
              <a:t>über</a:t>
            </a:r>
            <a:r>
              <a:rPr lang="en-GB" sz="2000" dirty="0" smtClean="0"/>
              <a:t> 1 </a:t>
            </a:r>
            <a:r>
              <a:rPr lang="en-GB" sz="2000" dirty="0" err="1" smtClean="0"/>
              <a:t>Jahr</a:t>
            </a:r>
            <a:endParaRPr lang="en-GB" sz="2000" dirty="0" smtClean="0"/>
          </a:p>
          <a:p>
            <a:pPr>
              <a:buFont typeface="Wingdings" charset="2"/>
              <a:buChar char="v"/>
            </a:pPr>
            <a:endParaRPr lang="en-GB" sz="2000" dirty="0" smtClean="0"/>
          </a:p>
          <a:p>
            <a:pPr marL="0" lvl="1" indent="0">
              <a:spcAft>
                <a:spcPts val="1200"/>
              </a:spcAft>
              <a:buClr>
                <a:srgbClr val="C00000"/>
              </a:buClr>
              <a:buNone/>
              <a:tabLst>
                <a:tab pos="358775" algn="l"/>
              </a:tabLst>
            </a:pPr>
            <a:r>
              <a:rPr lang="en-GB" sz="1600" dirty="0" smtClean="0"/>
              <a:t>	</a:t>
            </a:r>
            <a:r>
              <a:rPr lang="en-GB" sz="1600" i="1" dirty="0" err="1" smtClean="0"/>
              <a:t>Warte-Kontrollgruppe</a:t>
            </a:r>
            <a:endParaRPr lang="en-GB" sz="1600" i="1" dirty="0">
              <a:sym typeface="Wingdings"/>
            </a:endParaRPr>
          </a:p>
          <a:p>
            <a:pPr>
              <a:buFont typeface="Wingdings" charset="2"/>
              <a:buChar char="v"/>
            </a:pPr>
            <a:r>
              <a:rPr lang="en-GB" sz="2000" dirty="0" smtClean="0"/>
              <a:t>an </a:t>
            </a:r>
            <a:r>
              <a:rPr lang="en-GB" sz="2000" dirty="0" err="1" smtClean="0"/>
              <a:t>derselben</a:t>
            </a:r>
            <a:r>
              <a:rPr lang="en-GB" sz="2000" dirty="0" smtClean="0"/>
              <a:t> </a:t>
            </a:r>
            <a:r>
              <a:rPr lang="en-GB" sz="2000" dirty="0" err="1" smtClean="0"/>
              <a:t>Schule</a:t>
            </a:r>
            <a:r>
              <a:rPr lang="en-GB" sz="2000" dirty="0" smtClean="0"/>
              <a:t> </a:t>
            </a:r>
            <a:r>
              <a:rPr lang="en-GB" sz="2000" dirty="0" err="1" smtClean="0"/>
              <a:t>werden</a:t>
            </a:r>
            <a:r>
              <a:rPr lang="en-GB" sz="2000" dirty="0" smtClean="0"/>
              <a:t> die </a:t>
            </a:r>
            <a:r>
              <a:rPr lang="en-GB" sz="2000" dirty="0" err="1" smtClean="0"/>
              <a:t>Schulleistungen</a:t>
            </a:r>
            <a:r>
              <a:rPr lang="en-GB" sz="2000" dirty="0" smtClean="0"/>
              <a:t> und das </a:t>
            </a:r>
            <a:r>
              <a:rPr lang="en-GB" sz="2000" dirty="0" err="1" smtClean="0"/>
              <a:t>Sozialverhalten</a:t>
            </a:r>
            <a:r>
              <a:rPr lang="en-GB" sz="2000" dirty="0" smtClean="0"/>
              <a:t> der </a:t>
            </a:r>
            <a:r>
              <a:rPr lang="en-GB" sz="2000" dirty="0" err="1" smtClean="0"/>
              <a:t>Schülerinnen</a:t>
            </a:r>
            <a:r>
              <a:rPr lang="en-GB" sz="2000" dirty="0" smtClean="0"/>
              <a:t> und </a:t>
            </a:r>
            <a:r>
              <a:rPr lang="en-GB" sz="2000" dirty="0" err="1" smtClean="0"/>
              <a:t>Schüler</a:t>
            </a:r>
            <a:r>
              <a:rPr lang="en-GB" sz="2000" dirty="0" smtClean="0"/>
              <a:t> in den 8. </a:t>
            </a:r>
            <a:r>
              <a:rPr lang="en-GB" sz="2000" dirty="0" err="1" smtClean="0"/>
              <a:t>Klassen</a:t>
            </a:r>
            <a:r>
              <a:rPr lang="en-GB" sz="2000" dirty="0" smtClean="0"/>
              <a:t> </a:t>
            </a:r>
            <a:r>
              <a:rPr lang="en-GB" sz="2000" dirty="0" err="1" smtClean="0"/>
              <a:t>erfasst</a:t>
            </a:r>
            <a:r>
              <a:rPr lang="en-GB" sz="2000" dirty="0" smtClean="0"/>
              <a:t>, </a:t>
            </a:r>
            <a:r>
              <a:rPr lang="en-GB" sz="2000" dirty="0" err="1" smtClean="0"/>
              <a:t>ohne</a:t>
            </a:r>
            <a:r>
              <a:rPr lang="en-GB" sz="2000" dirty="0" smtClean="0"/>
              <a:t> </a:t>
            </a:r>
            <a:r>
              <a:rPr lang="en-GB" sz="2000" dirty="0" err="1" smtClean="0"/>
              <a:t>Bildung</a:t>
            </a:r>
            <a:r>
              <a:rPr lang="en-GB" sz="2000" dirty="0" smtClean="0"/>
              <a:t> </a:t>
            </a:r>
            <a:r>
              <a:rPr lang="en-GB" sz="2000" dirty="0" err="1" smtClean="0"/>
              <a:t>einer</a:t>
            </a:r>
            <a:r>
              <a:rPr lang="en-GB" sz="2000" dirty="0" smtClean="0"/>
              <a:t> PLG </a:t>
            </a:r>
            <a:r>
              <a:rPr lang="en-GB" sz="2000" dirty="0" err="1" smtClean="0"/>
              <a:t>durch</a:t>
            </a:r>
            <a:r>
              <a:rPr lang="en-GB" sz="2000" dirty="0" smtClean="0"/>
              <a:t> die </a:t>
            </a:r>
            <a:r>
              <a:rPr lang="en-GB" sz="2000" dirty="0" err="1" smtClean="0"/>
              <a:t>Lehrkräfte</a:t>
            </a:r>
            <a:endParaRPr lang="en-GB" sz="2000" dirty="0"/>
          </a:p>
          <a:p>
            <a:pPr>
              <a:buFont typeface="Wingdings" charset="2"/>
              <a:buChar char="v"/>
            </a:pPr>
            <a:r>
              <a:rPr lang="en-GB" sz="2000" dirty="0" smtClean="0"/>
              <a:t>Die </a:t>
            </a:r>
            <a:r>
              <a:rPr lang="en-GB" sz="2000" dirty="0" err="1" smtClean="0"/>
              <a:t>Lehrerinnen</a:t>
            </a:r>
            <a:r>
              <a:rPr lang="en-GB" sz="2000" dirty="0" smtClean="0"/>
              <a:t> und Lehrer </a:t>
            </a:r>
            <a:r>
              <a:rPr lang="en-GB" sz="2000" dirty="0" err="1" smtClean="0"/>
              <a:t>können</a:t>
            </a:r>
            <a:r>
              <a:rPr lang="en-GB" sz="2000" dirty="0" smtClean="0"/>
              <a:t> 1 </a:t>
            </a:r>
            <a:r>
              <a:rPr lang="en-GB" sz="2000" dirty="0" err="1" smtClean="0"/>
              <a:t>Jahr</a:t>
            </a:r>
            <a:r>
              <a:rPr lang="en-GB" sz="2000" dirty="0" smtClean="0"/>
              <a:t> </a:t>
            </a:r>
            <a:r>
              <a:rPr lang="en-GB" sz="2000" dirty="0" err="1" smtClean="0"/>
              <a:t>später</a:t>
            </a:r>
            <a:r>
              <a:rPr lang="en-GB" sz="2000" dirty="0" smtClean="0"/>
              <a:t> </a:t>
            </a:r>
            <a:r>
              <a:rPr lang="en-GB" sz="2000" dirty="0" err="1" smtClean="0"/>
              <a:t>eine</a:t>
            </a:r>
            <a:r>
              <a:rPr lang="en-GB" sz="2000" dirty="0" smtClean="0"/>
              <a:t> PLG </a:t>
            </a:r>
            <a:r>
              <a:rPr lang="en-GB" sz="2000" dirty="0" err="1" smtClean="0"/>
              <a:t>bilden</a:t>
            </a:r>
            <a:endParaRPr lang="en-GB" sz="2000" dirty="0" smtClean="0"/>
          </a:p>
        </p:txBody>
      </p:sp>
      <p:sp>
        <p:nvSpPr>
          <p:cNvPr id="4" name="Foliennummernplatzhalter 3"/>
          <p:cNvSpPr>
            <a:spLocks noGrp="1"/>
          </p:cNvSpPr>
          <p:nvPr>
            <p:ph type="sldNum" sz="quarter" idx="4294967295"/>
          </p:nvPr>
        </p:nvSpPr>
        <p:spPr>
          <a:xfrm>
            <a:off x="9449938" y="6553245"/>
            <a:ext cx="448170" cy="183363"/>
          </a:xfrm>
          <a:prstGeom prst="rect">
            <a:avLst/>
          </a:prstGeom>
        </p:spPr>
        <p:txBody>
          <a:bodyPr/>
          <a:lstStyle/>
          <a:p>
            <a:fld id="{E2CB72F8-9B87-44F4-84C4-665517EADDE7}" type="slidenum">
              <a:rPr lang="de-DE" smtClean="0"/>
              <a:pPr/>
              <a:t>20</a:t>
            </a:fld>
            <a:endParaRPr lang="de-DE" dirty="0"/>
          </a:p>
        </p:txBody>
      </p:sp>
    </p:spTree>
    <p:extLst>
      <p:ext uri="{BB962C8B-B14F-4D97-AF65-F5344CB8AC3E}">
        <p14:creationId xmlns:p14="http://schemas.microsoft.com/office/powerpoint/2010/main" val="207114778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smtClean="0"/>
              <a:t>Ziele des Projekts</a:t>
            </a:r>
            <a:endParaRPr lang="de-DE" sz="2400" dirty="0"/>
          </a:p>
        </p:txBody>
      </p:sp>
      <p:sp>
        <p:nvSpPr>
          <p:cNvPr id="3" name="Inhaltsplatzhalter 2"/>
          <p:cNvSpPr>
            <a:spLocks noGrp="1"/>
          </p:cNvSpPr>
          <p:nvPr>
            <p:ph idx="11"/>
          </p:nvPr>
        </p:nvSpPr>
        <p:spPr>
          <a:xfrm>
            <a:off x="848545" y="1844826"/>
            <a:ext cx="8229599" cy="3312366"/>
          </a:xfrm>
        </p:spPr>
        <p:txBody>
          <a:bodyPr/>
          <a:lstStyle/>
          <a:p>
            <a:pPr>
              <a:buFont typeface="Wingdings" charset="2"/>
              <a:buChar char="v"/>
            </a:pPr>
            <a:r>
              <a:rPr lang="en-GB" dirty="0" err="1" smtClean="0"/>
              <a:t>Kooperatiion</a:t>
            </a:r>
            <a:r>
              <a:rPr lang="en-GB" dirty="0" smtClean="0"/>
              <a:t> von </a:t>
            </a:r>
            <a:r>
              <a:rPr lang="en-GB" dirty="0" err="1" smtClean="0"/>
              <a:t>Lehrerinnen</a:t>
            </a:r>
            <a:r>
              <a:rPr lang="en-GB" dirty="0" smtClean="0"/>
              <a:t> und </a:t>
            </a:r>
            <a:r>
              <a:rPr lang="en-GB" dirty="0" err="1" smtClean="0"/>
              <a:t>Lehrern</a:t>
            </a:r>
            <a:r>
              <a:rPr lang="en-GB" dirty="0" smtClean="0"/>
              <a:t> </a:t>
            </a:r>
            <a:r>
              <a:rPr lang="en-GB" dirty="0" err="1" smtClean="0"/>
              <a:t>fördern</a:t>
            </a:r>
            <a:endParaRPr lang="en-GB" dirty="0" smtClean="0"/>
          </a:p>
          <a:p>
            <a:pPr>
              <a:buFont typeface="Wingdings" charset="2"/>
              <a:buChar char="v"/>
            </a:pPr>
            <a:r>
              <a:rPr lang="en-GB" dirty="0" smtClean="0"/>
              <a:t>cooperative </a:t>
            </a:r>
            <a:r>
              <a:rPr lang="en-GB" dirty="0"/>
              <a:t>association of teachers can contribute in particular to an educational practice </a:t>
            </a:r>
            <a:endParaRPr lang="en-GB" dirty="0" smtClean="0"/>
          </a:p>
          <a:p>
            <a:pPr lvl="1">
              <a:buFont typeface="Wingdings" charset="2"/>
              <a:buChar char="Ø"/>
            </a:pPr>
            <a:r>
              <a:rPr lang="en-GB" sz="1800" dirty="0" err="1" smtClean="0"/>
              <a:t>Unterstützung</a:t>
            </a:r>
            <a:r>
              <a:rPr lang="en-GB" sz="1800" dirty="0" smtClean="0"/>
              <a:t> des </a:t>
            </a:r>
            <a:r>
              <a:rPr lang="en-GB" sz="1800" dirty="0" err="1" smtClean="0"/>
              <a:t>sozialen</a:t>
            </a:r>
            <a:r>
              <a:rPr lang="en-GB" sz="1800" dirty="0" smtClean="0"/>
              <a:t> </a:t>
            </a:r>
            <a:r>
              <a:rPr lang="en-GB" sz="1800" dirty="0" err="1" smtClean="0"/>
              <a:t>Klimas</a:t>
            </a:r>
            <a:r>
              <a:rPr lang="en-GB" sz="1800" dirty="0" smtClean="0"/>
              <a:t> in der </a:t>
            </a:r>
            <a:r>
              <a:rPr lang="en-GB" sz="1800" dirty="0" err="1" smtClean="0"/>
              <a:t>Klasse</a:t>
            </a:r>
            <a:endParaRPr lang="en-GB" sz="1800" dirty="0"/>
          </a:p>
          <a:p>
            <a:pPr lvl="1">
              <a:buFont typeface="Wingdings" charset="2"/>
              <a:buChar char="Ø"/>
            </a:pPr>
            <a:r>
              <a:rPr lang="en-GB" sz="1800" dirty="0" err="1" smtClean="0"/>
              <a:t>Verbesserung</a:t>
            </a:r>
            <a:r>
              <a:rPr lang="en-GB" sz="1800" dirty="0" smtClean="0"/>
              <a:t> von Lehr- und </a:t>
            </a:r>
            <a:r>
              <a:rPr lang="en-GB" sz="1800" dirty="0" err="1" smtClean="0"/>
              <a:t>Lernprozessen</a:t>
            </a:r>
            <a:r>
              <a:rPr lang="en-GB" sz="1800" dirty="0" smtClean="0"/>
              <a:t> in </a:t>
            </a:r>
            <a:r>
              <a:rPr lang="en-GB" sz="1800" dirty="0" err="1" smtClean="0"/>
              <a:t>Klassen</a:t>
            </a:r>
            <a:r>
              <a:rPr lang="en-GB" sz="1800" dirty="0" smtClean="0"/>
              <a:t> </a:t>
            </a:r>
            <a:r>
              <a:rPr lang="en-GB" sz="1800" dirty="0" err="1" smtClean="0"/>
              <a:t>mit</a:t>
            </a:r>
            <a:r>
              <a:rPr lang="en-GB" sz="1800" dirty="0" smtClean="0"/>
              <a:t> </a:t>
            </a:r>
            <a:r>
              <a:rPr lang="en-GB" sz="1800" dirty="0" err="1" smtClean="0"/>
              <a:t>erhöhter</a:t>
            </a:r>
            <a:r>
              <a:rPr lang="en-GB" sz="1800" dirty="0" smtClean="0"/>
              <a:t> </a:t>
            </a:r>
            <a:r>
              <a:rPr lang="en-GB" sz="1800" dirty="0" err="1" smtClean="0"/>
              <a:t>sozialer</a:t>
            </a:r>
            <a:r>
              <a:rPr lang="en-GB" sz="1800" dirty="0" smtClean="0"/>
              <a:t> </a:t>
            </a:r>
            <a:r>
              <a:rPr lang="en-GB" sz="1800" dirty="0" err="1" smtClean="0"/>
              <a:t>Problemlage</a:t>
            </a:r>
            <a:endParaRPr lang="en-GB" sz="1800" dirty="0" smtClean="0"/>
          </a:p>
          <a:p>
            <a:pPr lvl="1">
              <a:buFont typeface="Wingdings" charset="2"/>
              <a:buChar char="Ø"/>
            </a:pPr>
            <a:r>
              <a:rPr lang="en-GB" sz="1800" dirty="0" err="1" smtClean="0"/>
              <a:t>Verringerung</a:t>
            </a:r>
            <a:r>
              <a:rPr lang="en-GB" sz="1800" dirty="0" smtClean="0"/>
              <a:t> des </a:t>
            </a:r>
            <a:r>
              <a:rPr lang="en-GB" sz="1800" dirty="0" err="1" smtClean="0"/>
              <a:t>Belastungserlebens</a:t>
            </a:r>
            <a:r>
              <a:rPr lang="en-GB" sz="1800" dirty="0" smtClean="0"/>
              <a:t> </a:t>
            </a:r>
            <a:r>
              <a:rPr lang="en-GB" sz="1800" dirty="0" err="1" smtClean="0"/>
              <a:t>bei</a:t>
            </a:r>
            <a:r>
              <a:rPr lang="en-GB" sz="1800" dirty="0" smtClean="0"/>
              <a:t> den </a:t>
            </a:r>
            <a:r>
              <a:rPr lang="en-GB" sz="1800" dirty="0" err="1" smtClean="0"/>
              <a:t>Lehrerinnen</a:t>
            </a:r>
            <a:r>
              <a:rPr lang="en-GB" sz="1800" dirty="0" smtClean="0"/>
              <a:t> und </a:t>
            </a:r>
            <a:r>
              <a:rPr lang="en-GB" sz="1800" dirty="0" err="1" smtClean="0"/>
              <a:t>Lehrern</a:t>
            </a:r>
            <a:r>
              <a:rPr lang="en-GB" sz="1800" dirty="0" smtClean="0"/>
              <a:t>, </a:t>
            </a:r>
            <a:r>
              <a:rPr lang="en-GB" sz="1800" dirty="0" err="1" smtClean="0"/>
              <a:t>höhre</a:t>
            </a:r>
            <a:r>
              <a:rPr lang="en-GB" sz="1800" dirty="0" smtClean="0"/>
              <a:t> </a:t>
            </a:r>
            <a:r>
              <a:rPr lang="en-GB" sz="1800" dirty="0" err="1" smtClean="0"/>
              <a:t>Zufriedenheit</a:t>
            </a:r>
            <a:r>
              <a:rPr lang="en-GB" sz="1800" dirty="0" smtClean="0"/>
              <a:t> </a:t>
            </a:r>
            <a:r>
              <a:rPr lang="en-GB" sz="1800" dirty="0" err="1" smtClean="0"/>
              <a:t>im</a:t>
            </a:r>
            <a:r>
              <a:rPr lang="en-GB" sz="1800" dirty="0" smtClean="0"/>
              <a:t> </a:t>
            </a:r>
            <a:r>
              <a:rPr lang="en-GB" sz="1800" dirty="0" err="1" smtClean="0"/>
              <a:t>Beruf</a:t>
            </a:r>
            <a:endParaRPr lang="de-DE" sz="1800" dirty="0"/>
          </a:p>
        </p:txBody>
      </p:sp>
      <p:sp>
        <p:nvSpPr>
          <p:cNvPr id="4" name="Foliennummernplatzhalter 3"/>
          <p:cNvSpPr>
            <a:spLocks noGrp="1"/>
          </p:cNvSpPr>
          <p:nvPr>
            <p:ph type="sldNum" sz="quarter" idx="4294967295"/>
          </p:nvPr>
        </p:nvSpPr>
        <p:spPr>
          <a:xfrm>
            <a:off x="9449938" y="6553245"/>
            <a:ext cx="448170" cy="183363"/>
          </a:xfrm>
          <a:prstGeom prst="rect">
            <a:avLst/>
          </a:prstGeom>
        </p:spPr>
        <p:txBody>
          <a:bodyPr/>
          <a:lstStyle/>
          <a:p>
            <a:fld id="{E2CB72F8-9B87-44F4-84C4-665517EADDE7}" type="slidenum">
              <a:rPr lang="de-DE" smtClean="0"/>
              <a:pPr/>
              <a:t>21</a:t>
            </a:fld>
            <a:endParaRPr lang="de-DE" dirty="0"/>
          </a:p>
        </p:txBody>
      </p:sp>
      <p:pic>
        <p:nvPicPr>
          <p:cNvPr id="5" name="Picture 2" descr="http://www.uni-kassel.de/projekte/uploads/tx_logoerweiterung/Bildungsf_0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92959" y="5373216"/>
            <a:ext cx="5076056" cy="7106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2747692"/>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08585" y="219148"/>
            <a:ext cx="6768228" cy="861151"/>
          </a:xfrm>
        </p:spPr>
        <p:txBody>
          <a:bodyPr/>
          <a:lstStyle/>
          <a:p>
            <a:r>
              <a:rPr lang="de-DE" sz="2400" dirty="0" smtClean="0"/>
              <a:t>Implementierung von PLG in Kassel</a:t>
            </a:r>
            <a:endParaRPr lang="de-DE" sz="2400" dirty="0"/>
          </a:p>
        </p:txBody>
      </p:sp>
      <p:sp>
        <p:nvSpPr>
          <p:cNvPr id="3" name="Inhaltsplatzhalter 2"/>
          <p:cNvSpPr>
            <a:spLocks noGrp="1"/>
          </p:cNvSpPr>
          <p:nvPr>
            <p:ph idx="11"/>
          </p:nvPr>
        </p:nvSpPr>
        <p:spPr>
          <a:xfrm>
            <a:off x="920553" y="1628802"/>
            <a:ext cx="8590165" cy="3312367"/>
          </a:xfrm>
        </p:spPr>
        <p:txBody>
          <a:bodyPr/>
          <a:lstStyle/>
          <a:p>
            <a:pPr>
              <a:buFont typeface="Wingdings" charset="2"/>
              <a:buChar char="v"/>
            </a:pPr>
            <a:r>
              <a:rPr lang="en-GB" sz="2000" dirty="0" smtClean="0"/>
              <a:t>3 </a:t>
            </a:r>
            <a:r>
              <a:rPr lang="en-GB" sz="2000" dirty="0" err="1" smtClean="0"/>
              <a:t>Lehrerinnen</a:t>
            </a:r>
            <a:r>
              <a:rPr lang="en-GB" sz="2000" dirty="0" smtClean="0"/>
              <a:t> und Lehrer, die </a:t>
            </a:r>
          </a:p>
          <a:p>
            <a:pPr lvl="1">
              <a:buFont typeface="Wingdings" charset="2"/>
              <a:buChar char="v"/>
            </a:pPr>
            <a:r>
              <a:rPr lang="en-GB" sz="1600" dirty="0" err="1" smtClean="0"/>
              <a:t>Mathematik</a:t>
            </a:r>
            <a:r>
              <a:rPr lang="en-GB" sz="1600" dirty="0" smtClean="0"/>
              <a:t>, Deutsch, </a:t>
            </a:r>
            <a:r>
              <a:rPr lang="en-GB" sz="1600" dirty="0" err="1" smtClean="0"/>
              <a:t>Englisch</a:t>
            </a:r>
            <a:r>
              <a:rPr lang="en-GB" sz="1600" dirty="0" smtClean="0"/>
              <a:t> </a:t>
            </a:r>
            <a:r>
              <a:rPr lang="en-GB" sz="1600" dirty="0" err="1" smtClean="0"/>
              <a:t>oder</a:t>
            </a:r>
            <a:r>
              <a:rPr lang="en-GB" sz="1600" dirty="0" smtClean="0"/>
              <a:t> </a:t>
            </a:r>
            <a:r>
              <a:rPr lang="en-GB" sz="1600" dirty="0" err="1" smtClean="0"/>
              <a:t>Arbeitslehre</a:t>
            </a:r>
            <a:r>
              <a:rPr lang="en-GB" sz="1600" dirty="0" smtClean="0"/>
              <a:t> in </a:t>
            </a:r>
            <a:r>
              <a:rPr lang="en-GB" sz="1600" dirty="0" err="1" smtClean="0"/>
              <a:t>einer</a:t>
            </a:r>
            <a:r>
              <a:rPr lang="en-GB" sz="1600" dirty="0" smtClean="0"/>
              <a:t> 8. </a:t>
            </a:r>
            <a:r>
              <a:rPr lang="en-GB" sz="1600" dirty="0" err="1" smtClean="0"/>
              <a:t>Klasse</a:t>
            </a:r>
            <a:r>
              <a:rPr lang="en-GB" sz="1600" dirty="0" smtClean="0"/>
              <a:t> </a:t>
            </a:r>
            <a:r>
              <a:rPr lang="en-GB" sz="1600" dirty="0" err="1" smtClean="0"/>
              <a:t>unterrichten</a:t>
            </a:r>
            <a:endParaRPr lang="en-GB" sz="1600" dirty="0"/>
          </a:p>
          <a:p>
            <a:pPr lvl="1">
              <a:buFont typeface="Wingdings" charset="2"/>
              <a:buChar char="v"/>
            </a:pPr>
            <a:r>
              <a:rPr lang="en-GB" sz="1600" dirty="0" err="1" smtClean="0"/>
              <a:t>Klassenlehrer</a:t>
            </a:r>
            <a:r>
              <a:rPr lang="en-GB" sz="1600" dirty="0" smtClean="0"/>
              <a:t> </a:t>
            </a:r>
            <a:r>
              <a:rPr lang="en-GB" sz="1600" dirty="0" err="1" smtClean="0"/>
              <a:t>eingeschlossen</a:t>
            </a:r>
            <a:endParaRPr lang="en-GB" sz="1600" dirty="0" smtClean="0"/>
          </a:p>
          <a:p>
            <a:pPr>
              <a:buFont typeface="Wingdings" charset="2"/>
              <a:buChar char="v"/>
            </a:pPr>
            <a:r>
              <a:rPr lang="en-GB" sz="2000" dirty="0" smtClean="0"/>
              <a:t>Die </a:t>
            </a:r>
            <a:r>
              <a:rPr lang="en-GB" sz="2000" dirty="0" err="1" smtClean="0"/>
              <a:t>Schülerleistungen</a:t>
            </a:r>
            <a:r>
              <a:rPr lang="en-GB" sz="2000" dirty="0" smtClean="0"/>
              <a:t> in </a:t>
            </a:r>
            <a:r>
              <a:rPr lang="en-GB" sz="2000" dirty="0" err="1" smtClean="0"/>
              <a:t>Mathematik</a:t>
            </a:r>
            <a:r>
              <a:rPr lang="en-GB" sz="2000" dirty="0" smtClean="0"/>
              <a:t> und </a:t>
            </a:r>
            <a:r>
              <a:rPr lang="en-GB" sz="2000" dirty="0" err="1" smtClean="0"/>
              <a:t>Englisch</a:t>
            </a:r>
            <a:r>
              <a:rPr lang="en-GB" sz="2000" dirty="0" smtClean="0"/>
              <a:t> </a:t>
            </a:r>
            <a:r>
              <a:rPr lang="en-GB" sz="2000" dirty="0" err="1" smtClean="0"/>
              <a:t>werden</a:t>
            </a:r>
            <a:r>
              <a:rPr lang="en-GB" sz="2000" dirty="0" smtClean="0"/>
              <a:t> </a:t>
            </a:r>
            <a:r>
              <a:rPr lang="en-GB" sz="2000" dirty="0" err="1" smtClean="0"/>
              <a:t>erfasst</a:t>
            </a:r>
            <a:endParaRPr lang="en-GB" sz="2000" dirty="0"/>
          </a:p>
          <a:p>
            <a:pPr lvl="1">
              <a:buFont typeface="Wingdings" charset="2"/>
              <a:buChar char="v"/>
            </a:pPr>
            <a:r>
              <a:rPr lang="en-GB" sz="1600" dirty="0" err="1" smtClean="0"/>
              <a:t>Beide</a:t>
            </a:r>
            <a:r>
              <a:rPr lang="en-GB" sz="1600" dirty="0" smtClean="0"/>
              <a:t> </a:t>
            </a:r>
            <a:r>
              <a:rPr lang="en-GB" sz="1600" dirty="0" err="1" smtClean="0"/>
              <a:t>Fächer</a:t>
            </a:r>
            <a:r>
              <a:rPr lang="en-GB" sz="1600" dirty="0" smtClean="0"/>
              <a:t> </a:t>
            </a:r>
            <a:r>
              <a:rPr lang="en-GB" sz="1600" dirty="0" err="1" smtClean="0"/>
              <a:t>sind</a:t>
            </a:r>
            <a:r>
              <a:rPr lang="en-GB" sz="1600" dirty="0" smtClean="0"/>
              <a:t> </a:t>
            </a:r>
            <a:r>
              <a:rPr lang="en-GB" sz="1600" dirty="0" err="1" smtClean="0"/>
              <a:t>bedeutsam</a:t>
            </a:r>
            <a:r>
              <a:rPr lang="en-GB" sz="1600" dirty="0" smtClean="0"/>
              <a:t> </a:t>
            </a:r>
            <a:r>
              <a:rPr lang="en-GB" sz="1600" dirty="0" err="1" smtClean="0"/>
              <a:t>für</a:t>
            </a:r>
            <a:r>
              <a:rPr lang="en-GB" sz="1600" dirty="0" smtClean="0"/>
              <a:t> den </a:t>
            </a:r>
            <a:r>
              <a:rPr lang="en-GB" sz="1600" dirty="0" err="1" smtClean="0"/>
              <a:t>beruflichen</a:t>
            </a:r>
            <a:r>
              <a:rPr lang="en-GB" sz="1600" dirty="0" smtClean="0"/>
              <a:t> </a:t>
            </a:r>
            <a:r>
              <a:rPr lang="en-GB" sz="1600" dirty="0" err="1" smtClean="0"/>
              <a:t>Erfolg</a:t>
            </a:r>
            <a:endParaRPr lang="en-GB" sz="1600" dirty="0" smtClean="0"/>
          </a:p>
          <a:p>
            <a:pPr>
              <a:buFont typeface="Wingdings" charset="2"/>
              <a:buChar char="v"/>
            </a:pPr>
            <a:r>
              <a:rPr lang="en-GB" sz="2000" dirty="0" err="1" smtClean="0"/>
              <a:t>Eingeschlossen</a:t>
            </a:r>
            <a:r>
              <a:rPr lang="en-GB" sz="2000" dirty="0" smtClean="0"/>
              <a:t> </a:t>
            </a:r>
            <a:r>
              <a:rPr lang="en-GB" sz="2000" dirty="0" err="1" smtClean="0"/>
              <a:t>werden</a:t>
            </a:r>
            <a:r>
              <a:rPr lang="en-GB" sz="2000" dirty="0" smtClean="0"/>
              <a:t> </a:t>
            </a:r>
            <a:r>
              <a:rPr lang="en-GB" sz="2000" dirty="0" err="1" smtClean="0"/>
              <a:t>sollen</a:t>
            </a:r>
            <a:r>
              <a:rPr lang="en-GB" sz="2000" dirty="0" smtClean="0"/>
              <a:t> 72 </a:t>
            </a:r>
            <a:r>
              <a:rPr lang="en-GB" sz="2000" dirty="0" err="1" smtClean="0"/>
              <a:t>Lehrkräfte</a:t>
            </a:r>
            <a:r>
              <a:rPr lang="en-GB" sz="2000" dirty="0" smtClean="0"/>
              <a:t>, 480 </a:t>
            </a:r>
            <a:r>
              <a:rPr lang="en-GB" sz="2000" dirty="0" err="1" smtClean="0"/>
              <a:t>Schülerinnen</a:t>
            </a:r>
            <a:r>
              <a:rPr lang="en-GB" sz="2000" dirty="0" smtClean="0"/>
              <a:t> und </a:t>
            </a:r>
            <a:r>
              <a:rPr lang="en-GB" sz="2000" dirty="0" err="1" smtClean="0"/>
              <a:t>Schule</a:t>
            </a:r>
            <a:r>
              <a:rPr lang="en-GB" sz="2000" dirty="0" smtClean="0"/>
              <a:t> an 12 </a:t>
            </a:r>
            <a:r>
              <a:rPr lang="en-GB" sz="2000" dirty="0" err="1" smtClean="0"/>
              <a:t>Schulen</a:t>
            </a:r>
            <a:endParaRPr lang="de-DE" sz="2000" dirty="0"/>
          </a:p>
        </p:txBody>
      </p:sp>
      <p:sp>
        <p:nvSpPr>
          <p:cNvPr id="4" name="Foliennummernplatzhalter 3"/>
          <p:cNvSpPr>
            <a:spLocks noGrp="1"/>
          </p:cNvSpPr>
          <p:nvPr>
            <p:ph type="sldNum" sz="quarter" idx="4294967295"/>
          </p:nvPr>
        </p:nvSpPr>
        <p:spPr>
          <a:xfrm>
            <a:off x="9449938" y="6553245"/>
            <a:ext cx="448170" cy="183363"/>
          </a:xfrm>
          <a:prstGeom prst="rect">
            <a:avLst/>
          </a:prstGeom>
        </p:spPr>
        <p:txBody>
          <a:bodyPr/>
          <a:lstStyle/>
          <a:p>
            <a:fld id="{E2CB72F8-9B87-44F4-84C4-665517EADDE7}" type="slidenum">
              <a:rPr lang="de-DE" smtClean="0"/>
              <a:pPr/>
              <a:t>22</a:t>
            </a:fld>
            <a:endParaRPr lang="de-DE" dirty="0"/>
          </a:p>
        </p:txBody>
      </p:sp>
      <p:pic>
        <p:nvPicPr>
          <p:cNvPr id="5" name="Picture 2" descr="http://www.uni-kassel.de/projekte/uploads/tx_logoerweiterung/Bildungsf_0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92959" y="5373216"/>
            <a:ext cx="5076056" cy="7106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83241"/>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smtClean="0"/>
              <a:t>Design</a:t>
            </a:r>
            <a:endParaRPr lang="de-DE" sz="2400" dirty="0"/>
          </a:p>
        </p:txBody>
      </p:sp>
      <p:sp>
        <p:nvSpPr>
          <p:cNvPr id="4" name="Foliennummernplatzhalter 3"/>
          <p:cNvSpPr>
            <a:spLocks noGrp="1"/>
          </p:cNvSpPr>
          <p:nvPr>
            <p:ph type="sldNum" sz="quarter" idx="4294967295"/>
          </p:nvPr>
        </p:nvSpPr>
        <p:spPr>
          <a:xfrm>
            <a:off x="9449938" y="6553245"/>
            <a:ext cx="448170" cy="183363"/>
          </a:xfrm>
          <a:prstGeom prst="rect">
            <a:avLst/>
          </a:prstGeom>
        </p:spPr>
        <p:txBody>
          <a:bodyPr/>
          <a:lstStyle/>
          <a:p>
            <a:fld id="{E2CB72F8-9B87-44F4-84C4-665517EADDE7}" type="slidenum">
              <a:rPr lang="de-DE" smtClean="0"/>
              <a:pPr/>
              <a:t>23</a:t>
            </a:fld>
            <a:endParaRPr lang="de-DE" dirty="0"/>
          </a:p>
        </p:txBody>
      </p:sp>
      <p:sp>
        <p:nvSpPr>
          <p:cNvPr id="6" name="Rechteck 5"/>
          <p:cNvSpPr/>
          <p:nvPr/>
        </p:nvSpPr>
        <p:spPr bwMode="auto">
          <a:xfrm>
            <a:off x="848544" y="1268760"/>
            <a:ext cx="3816424" cy="3672408"/>
          </a:xfrm>
          <a:prstGeom prst="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285750" indent="-285750"/>
            <a:r>
              <a:rPr lang="en-GB" sz="2000" b="1" dirty="0" err="1" smtClean="0"/>
              <a:t>Daten</a:t>
            </a:r>
            <a:r>
              <a:rPr lang="en-GB" sz="2000" b="1" dirty="0" smtClean="0"/>
              <a:t> auf </a:t>
            </a:r>
            <a:r>
              <a:rPr lang="en-GB" sz="2000" b="1" dirty="0" err="1" smtClean="0"/>
              <a:t>Schülerebene</a:t>
            </a:r>
            <a:endParaRPr lang="en-GB" sz="2000" b="1" dirty="0" smtClean="0"/>
          </a:p>
          <a:p>
            <a:pPr marL="285750" indent="-285750"/>
            <a:endParaRPr lang="en-GB" sz="2000" b="1" dirty="0" smtClean="0"/>
          </a:p>
          <a:p>
            <a:pPr marL="285750" indent="-285750" algn="l">
              <a:buFont typeface="Wingdings" charset="2"/>
              <a:buChar char="Ø"/>
            </a:pPr>
            <a:r>
              <a:rPr lang="en-GB" sz="1800" dirty="0" err="1" smtClean="0"/>
              <a:t>Leistungserfolg</a:t>
            </a:r>
            <a:r>
              <a:rPr lang="en-GB" sz="1800" dirty="0" smtClean="0"/>
              <a:t> </a:t>
            </a:r>
            <a:r>
              <a:rPr lang="en-GB" sz="1800" dirty="0" err="1" smtClean="0"/>
              <a:t>mit</a:t>
            </a:r>
            <a:r>
              <a:rPr lang="en-GB" sz="1800" dirty="0" smtClean="0"/>
              <a:t> VERA-8</a:t>
            </a:r>
            <a:endParaRPr lang="en-GB" sz="1800" dirty="0"/>
          </a:p>
          <a:p>
            <a:pPr marL="285750" lvl="1" indent="-285750" algn="l">
              <a:buFont typeface="Wingdings" charset="2"/>
              <a:buChar char="Ø"/>
            </a:pPr>
            <a:r>
              <a:rPr lang="en-GB" sz="1800" dirty="0"/>
              <a:t>measuring their lesson contentment</a:t>
            </a:r>
          </a:p>
          <a:p>
            <a:pPr marL="285750" lvl="1" indent="-285750" algn="l">
              <a:buFont typeface="Wingdings" charset="2"/>
              <a:buChar char="Ø"/>
            </a:pPr>
            <a:r>
              <a:rPr lang="en-GB" sz="1800" dirty="0" err="1" smtClean="0"/>
              <a:t>Fehltage</a:t>
            </a:r>
            <a:endParaRPr lang="en-GB" sz="1800" dirty="0"/>
          </a:p>
          <a:p>
            <a:pPr marL="285750" lvl="1" indent="-285750" algn="l">
              <a:buFont typeface="Wingdings" charset="2"/>
              <a:buChar char="Ø"/>
            </a:pPr>
            <a:r>
              <a:rPr lang="en-GB" sz="1800" dirty="0" err="1" smtClean="0"/>
              <a:t>Versetzung</a:t>
            </a:r>
            <a:r>
              <a:rPr lang="en-GB" sz="1800" dirty="0" smtClean="0"/>
              <a:t> in die </a:t>
            </a:r>
            <a:r>
              <a:rPr lang="en-GB" sz="1800" dirty="0" err="1" smtClean="0"/>
              <a:t>nächste</a:t>
            </a:r>
            <a:r>
              <a:rPr lang="en-GB" sz="1800" dirty="0" smtClean="0"/>
              <a:t> </a:t>
            </a:r>
            <a:r>
              <a:rPr lang="en-GB" sz="1800" dirty="0" err="1" smtClean="0"/>
              <a:t>Klasse</a:t>
            </a:r>
            <a:endParaRPr lang="en-GB" sz="1800" dirty="0"/>
          </a:p>
          <a:p>
            <a:pPr marL="285750" lvl="1" indent="-285750" algn="l">
              <a:buFont typeface="Wingdings" charset="2"/>
              <a:buChar char="Ø"/>
            </a:pPr>
            <a:r>
              <a:rPr lang="en-GB" sz="1800" dirty="0" err="1" smtClean="0"/>
              <a:t>Erfolgreicher</a:t>
            </a:r>
            <a:r>
              <a:rPr lang="en-GB" sz="1800" dirty="0" smtClean="0"/>
              <a:t> </a:t>
            </a:r>
            <a:r>
              <a:rPr lang="en-GB" sz="1800" dirty="0" err="1" smtClean="0"/>
              <a:t>Hauptschulabschluss</a:t>
            </a:r>
            <a:endParaRPr lang="en-GB" sz="1800" dirty="0"/>
          </a:p>
        </p:txBody>
      </p:sp>
      <p:sp>
        <p:nvSpPr>
          <p:cNvPr id="7" name="Rechteck 6"/>
          <p:cNvSpPr/>
          <p:nvPr/>
        </p:nvSpPr>
        <p:spPr bwMode="auto">
          <a:xfrm>
            <a:off x="6321152" y="1988840"/>
            <a:ext cx="3384376" cy="2160240"/>
          </a:xfrm>
          <a:prstGeom prst="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endParaRPr lang="en-GB" sz="1800" b="1" dirty="0" smtClean="0"/>
          </a:p>
          <a:p>
            <a:r>
              <a:rPr lang="en-GB" sz="1800" b="1" dirty="0" err="1" smtClean="0"/>
              <a:t>Daten</a:t>
            </a:r>
            <a:r>
              <a:rPr lang="en-GB" sz="1800" b="1" dirty="0" smtClean="0"/>
              <a:t> auf </a:t>
            </a:r>
            <a:r>
              <a:rPr lang="en-GB" sz="1800" b="1" dirty="0" err="1" smtClean="0"/>
              <a:t>Lehrerebene</a:t>
            </a:r>
            <a:endParaRPr lang="en-GB" sz="1800" b="1" dirty="0" smtClean="0"/>
          </a:p>
          <a:p>
            <a:endParaRPr lang="en-GB" sz="1800" b="1" dirty="0"/>
          </a:p>
          <a:p>
            <a:pPr marL="742950" lvl="1" indent="-285750" algn="l">
              <a:buFont typeface="Wingdings" charset="2"/>
              <a:buChar char="Ø"/>
            </a:pPr>
            <a:r>
              <a:rPr lang="en-GB" sz="1800" dirty="0" err="1" smtClean="0"/>
              <a:t>Berufliche</a:t>
            </a:r>
            <a:r>
              <a:rPr lang="en-GB" sz="1800" dirty="0" smtClean="0"/>
              <a:t> </a:t>
            </a:r>
            <a:r>
              <a:rPr lang="en-GB" sz="1800" dirty="0" err="1" smtClean="0"/>
              <a:t>Zufriedenheit</a:t>
            </a:r>
            <a:endParaRPr lang="en-GB" sz="1800" dirty="0"/>
          </a:p>
          <a:p>
            <a:pPr marL="742950" lvl="1" indent="-285750" algn="l">
              <a:buFont typeface="Wingdings" charset="2"/>
              <a:buChar char="Ø"/>
            </a:pPr>
            <a:r>
              <a:rPr lang="en-GB" sz="1800" dirty="0" err="1" smtClean="0"/>
              <a:t>Kooperation</a:t>
            </a:r>
            <a:endParaRPr lang="en-GB" sz="1800" dirty="0"/>
          </a:p>
          <a:p>
            <a:pPr marL="742950" lvl="1" indent="-285750" algn="l">
              <a:buFont typeface="Wingdings" charset="2"/>
              <a:buChar char="Ø"/>
            </a:pPr>
            <a:r>
              <a:rPr lang="en-GB" sz="1800" dirty="0" err="1" smtClean="0"/>
              <a:t>Belastungserleben</a:t>
            </a:r>
            <a:endParaRPr lang="en-GB" sz="1800" dirty="0" smtClean="0"/>
          </a:p>
          <a:p>
            <a:pPr lvl="1" algn="l"/>
            <a:endParaRPr lang="de-DE" sz="1800" dirty="0"/>
          </a:p>
        </p:txBody>
      </p:sp>
      <p:sp>
        <p:nvSpPr>
          <p:cNvPr id="8" name="Rechteck 7"/>
          <p:cNvSpPr/>
          <p:nvPr/>
        </p:nvSpPr>
        <p:spPr bwMode="auto">
          <a:xfrm>
            <a:off x="4088904" y="3933056"/>
            <a:ext cx="3168352" cy="2304256"/>
          </a:xfrm>
          <a:prstGeom prst="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lvl="1"/>
            <a:r>
              <a:rPr lang="en-GB" sz="1800" b="1" dirty="0" smtClean="0"/>
              <a:t>Connecting measurements</a:t>
            </a:r>
          </a:p>
          <a:p>
            <a:pPr marL="0" lvl="1"/>
            <a:endParaRPr lang="en-GB" sz="1800" b="1" dirty="0" smtClean="0"/>
          </a:p>
          <a:p>
            <a:pPr marL="285750" lvl="1" indent="-285750" algn="l">
              <a:buFont typeface="Wingdings" charset="2"/>
              <a:buChar char="Ø"/>
            </a:pPr>
            <a:r>
              <a:rPr lang="en-GB" sz="1800" dirty="0" smtClean="0"/>
              <a:t>Lehrer-</a:t>
            </a:r>
            <a:r>
              <a:rPr lang="en-GB" sz="1800" dirty="0" err="1" smtClean="0"/>
              <a:t>Schüler</a:t>
            </a:r>
            <a:r>
              <a:rPr lang="en-GB" sz="1800" dirty="0" smtClean="0"/>
              <a:t>-</a:t>
            </a:r>
            <a:r>
              <a:rPr lang="en-GB" sz="1800" dirty="0" err="1" smtClean="0"/>
              <a:t>Beziehung</a:t>
            </a:r>
            <a:r>
              <a:rPr lang="en-GB" sz="1800" dirty="0" smtClean="0"/>
              <a:t> </a:t>
            </a:r>
            <a:r>
              <a:rPr lang="en-GB" sz="1800" dirty="0" smtClean="0">
                <a:sym typeface="Wingdings"/>
              </a:rPr>
              <a:t> </a:t>
            </a:r>
            <a:r>
              <a:rPr lang="en-GB" sz="1800" dirty="0" err="1" smtClean="0">
                <a:sym typeface="Wingdings"/>
              </a:rPr>
              <a:t>Koomunikation</a:t>
            </a:r>
            <a:endParaRPr lang="en-GB" sz="1800" dirty="0"/>
          </a:p>
          <a:p>
            <a:pPr marL="285750" lvl="1" indent="-285750" algn="l">
              <a:buFont typeface="Wingdings" charset="2"/>
              <a:buChar char="Ø"/>
            </a:pPr>
            <a:r>
              <a:rPr lang="en-GB" sz="1800" dirty="0" err="1" smtClean="0"/>
              <a:t>Klassenklima</a:t>
            </a:r>
            <a:endParaRPr lang="en-GB" sz="1800" dirty="0" smtClean="0"/>
          </a:p>
          <a:p>
            <a:pPr marL="0" lvl="1" algn="l"/>
            <a:endParaRPr lang="de-DE" sz="1800" dirty="0"/>
          </a:p>
        </p:txBody>
      </p:sp>
    </p:spTree>
    <p:extLst>
      <p:ext uri="{BB962C8B-B14F-4D97-AF65-F5344CB8AC3E}">
        <p14:creationId xmlns:p14="http://schemas.microsoft.com/office/powerpoint/2010/main" val="309229909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eck 6"/>
          <p:cNvSpPr/>
          <p:nvPr/>
        </p:nvSpPr>
        <p:spPr bwMode="auto">
          <a:xfrm>
            <a:off x="2936776" y="1556792"/>
            <a:ext cx="504056" cy="648072"/>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chemeClr val="tx1"/>
              </a:solidFill>
              <a:effectLst/>
              <a:latin typeface="Lucida Sans" pitchFamily="34" charset="0"/>
            </a:endParaRPr>
          </a:p>
        </p:txBody>
      </p:sp>
      <p:sp>
        <p:nvSpPr>
          <p:cNvPr id="10" name="Rechteck 9"/>
          <p:cNvSpPr/>
          <p:nvPr/>
        </p:nvSpPr>
        <p:spPr bwMode="auto">
          <a:xfrm>
            <a:off x="2936776" y="3068960"/>
            <a:ext cx="504056" cy="864096"/>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chemeClr val="tx1"/>
              </a:solidFill>
              <a:effectLst/>
              <a:latin typeface="Lucida Sans" pitchFamily="34" charset="0"/>
            </a:endParaRPr>
          </a:p>
        </p:txBody>
      </p:sp>
      <p:sp>
        <p:nvSpPr>
          <p:cNvPr id="12" name="Rechteck 11"/>
          <p:cNvSpPr/>
          <p:nvPr/>
        </p:nvSpPr>
        <p:spPr bwMode="auto">
          <a:xfrm>
            <a:off x="2216696" y="3068960"/>
            <a:ext cx="504056" cy="2484272"/>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chemeClr val="tx1"/>
              </a:solidFill>
              <a:effectLst/>
              <a:latin typeface="Lucida Sans" pitchFamily="34" charset="0"/>
            </a:endParaRPr>
          </a:p>
        </p:txBody>
      </p:sp>
      <p:sp>
        <p:nvSpPr>
          <p:cNvPr id="2" name="Titel 1"/>
          <p:cNvSpPr>
            <a:spLocks noGrp="1"/>
          </p:cNvSpPr>
          <p:nvPr>
            <p:ph type="title"/>
          </p:nvPr>
        </p:nvSpPr>
        <p:spPr>
          <a:ln>
            <a:noFill/>
          </a:ln>
        </p:spPr>
        <p:txBody>
          <a:bodyPr/>
          <a:lstStyle/>
          <a:p>
            <a:r>
              <a:rPr lang="de-DE" sz="2400" dirty="0" smtClean="0"/>
              <a:t>Konzept der PLG</a:t>
            </a:r>
            <a:endParaRPr lang="de-DE" sz="2400" dirty="0"/>
          </a:p>
        </p:txBody>
      </p:sp>
      <p:sp>
        <p:nvSpPr>
          <p:cNvPr id="4" name="Foliennummernplatzhalter 3"/>
          <p:cNvSpPr>
            <a:spLocks noGrp="1"/>
          </p:cNvSpPr>
          <p:nvPr>
            <p:ph type="sldNum" sz="quarter" idx="4294967295"/>
          </p:nvPr>
        </p:nvSpPr>
        <p:spPr>
          <a:xfrm>
            <a:off x="9449938" y="6553245"/>
            <a:ext cx="448170" cy="183363"/>
          </a:xfrm>
          <a:prstGeom prst="rect">
            <a:avLst/>
          </a:prstGeom>
          <a:ln>
            <a:noFill/>
          </a:ln>
        </p:spPr>
        <p:txBody>
          <a:bodyPr/>
          <a:lstStyle/>
          <a:p>
            <a:fld id="{E2CB72F8-9B87-44F4-84C4-665517EADDE7}" type="slidenum">
              <a:rPr lang="de-DE" smtClean="0"/>
              <a:pPr/>
              <a:t>24</a:t>
            </a:fld>
            <a:endParaRPr lang="de-DE" dirty="0"/>
          </a:p>
        </p:txBody>
      </p:sp>
      <p:sp>
        <p:nvSpPr>
          <p:cNvPr id="5" name="Rechteck 4"/>
          <p:cNvSpPr/>
          <p:nvPr/>
        </p:nvSpPr>
        <p:spPr bwMode="auto">
          <a:xfrm>
            <a:off x="704529" y="1124744"/>
            <a:ext cx="2736304" cy="504056"/>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algn="l"/>
            <a:r>
              <a:rPr lang="de-DE" sz="2000" dirty="0" smtClean="0"/>
              <a:t>Schulentwicklung</a:t>
            </a:r>
            <a:endParaRPr lang="de-DE" sz="2000" dirty="0"/>
          </a:p>
        </p:txBody>
      </p:sp>
      <p:sp>
        <p:nvSpPr>
          <p:cNvPr id="6" name="Pfeil nach rechts 5"/>
          <p:cNvSpPr/>
          <p:nvPr/>
        </p:nvSpPr>
        <p:spPr bwMode="auto">
          <a:xfrm>
            <a:off x="2936776" y="1484784"/>
            <a:ext cx="5112569" cy="1296144"/>
          </a:xfrm>
          <a:prstGeom prst="rightArrow">
            <a:avLst/>
          </a:prstGeom>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lvl="1"/>
            <a:r>
              <a:rPr lang="de-DE" dirty="0" smtClean="0">
                <a:solidFill>
                  <a:schemeClr val="bg1"/>
                </a:solidFill>
              </a:rPr>
              <a:t>Qualitätssicherung und –Verbesserung von Schule und Unterricht</a:t>
            </a:r>
            <a:endParaRPr lang="de-DE" dirty="0">
              <a:solidFill>
                <a:schemeClr val="bg1"/>
              </a:solidFill>
            </a:endParaRPr>
          </a:p>
        </p:txBody>
      </p:sp>
      <p:sp>
        <p:nvSpPr>
          <p:cNvPr id="8" name="Rechteck 7"/>
          <p:cNvSpPr/>
          <p:nvPr/>
        </p:nvSpPr>
        <p:spPr bwMode="auto">
          <a:xfrm>
            <a:off x="704529" y="2636912"/>
            <a:ext cx="2736304" cy="504056"/>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algn="l"/>
            <a:r>
              <a:rPr lang="de-DE" sz="2000" dirty="0" smtClean="0"/>
              <a:t>Schulforschung</a:t>
            </a:r>
            <a:endParaRPr lang="de-DE" sz="2000" dirty="0"/>
          </a:p>
        </p:txBody>
      </p:sp>
      <p:sp>
        <p:nvSpPr>
          <p:cNvPr id="9" name="Pfeil nach rechts 8"/>
          <p:cNvSpPr/>
          <p:nvPr/>
        </p:nvSpPr>
        <p:spPr bwMode="auto">
          <a:xfrm>
            <a:off x="2936776" y="3429000"/>
            <a:ext cx="5112569" cy="1656184"/>
          </a:xfrm>
          <a:prstGeom prst="rightArrow">
            <a:avLst/>
          </a:prstGeom>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lvl="1"/>
            <a:r>
              <a:rPr lang="de-DE" dirty="0" err="1"/>
              <a:t>refers</a:t>
            </a:r>
            <a:r>
              <a:rPr lang="de-DE" dirty="0"/>
              <a:t> to </a:t>
            </a:r>
            <a:r>
              <a:rPr lang="de-DE" dirty="0" err="1"/>
              <a:t>committed</a:t>
            </a:r>
            <a:r>
              <a:rPr lang="de-DE" dirty="0"/>
              <a:t> </a:t>
            </a:r>
            <a:r>
              <a:rPr lang="de-DE" dirty="0" err="1"/>
              <a:t>teams</a:t>
            </a:r>
            <a:r>
              <a:rPr lang="de-DE" dirty="0"/>
              <a:t> in </a:t>
            </a:r>
            <a:r>
              <a:rPr lang="de-DE" dirty="0" err="1"/>
              <a:t>schools</a:t>
            </a:r>
            <a:r>
              <a:rPr lang="de-DE" dirty="0"/>
              <a:t> </a:t>
            </a:r>
            <a:r>
              <a:rPr lang="de-DE" dirty="0" err="1"/>
              <a:t>or</a:t>
            </a:r>
            <a:r>
              <a:rPr lang="de-DE" dirty="0"/>
              <a:t> to </a:t>
            </a:r>
            <a:r>
              <a:rPr lang="de-DE" dirty="0" err="1"/>
              <a:t>productive</a:t>
            </a:r>
            <a:r>
              <a:rPr lang="de-DE" dirty="0"/>
              <a:t> </a:t>
            </a:r>
            <a:r>
              <a:rPr lang="de-DE" dirty="0" err="1"/>
              <a:t>department</a:t>
            </a:r>
            <a:r>
              <a:rPr lang="de-DE" dirty="0"/>
              <a:t>- </a:t>
            </a:r>
            <a:r>
              <a:rPr lang="de-DE" dirty="0" err="1"/>
              <a:t>or</a:t>
            </a:r>
            <a:r>
              <a:rPr lang="de-DE" dirty="0"/>
              <a:t> grade-</a:t>
            </a:r>
            <a:r>
              <a:rPr lang="de-DE" dirty="0" err="1"/>
              <a:t>related</a:t>
            </a:r>
            <a:r>
              <a:rPr lang="de-DE" dirty="0"/>
              <a:t> </a:t>
            </a:r>
            <a:r>
              <a:rPr lang="de-DE" dirty="0" err="1"/>
              <a:t>conferences</a:t>
            </a:r>
            <a:r>
              <a:rPr lang="de-DE" dirty="0"/>
              <a:t> </a:t>
            </a:r>
          </a:p>
          <a:p>
            <a:pPr lvl="1"/>
            <a:endParaRPr lang="de-DE" dirty="0">
              <a:solidFill>
                <a:schemeClr val="bg1"/>
              </a:solidFill>
            </a:endParaRPr>
          </a:p>
        </p:txBody>
      </p:sp>
      <p:sp>
        <p:nvSpPr>
          <p:cNvPr id="11" name="Pfeil nach rechts 10"/>
          <p:cNvSpPr/>
          <p:nvPr/>
        </p:nvSpPr>
        <p:spPr bwMode="auto">
          <a:xfrm>
            <a:off x="2216696" y="4797152"/>
            <a:ext cx="5328592" cy="1656184"/>
          </a:xfrm>
          <a:prstGeom prst="rightArrow">
            <a:avLst/>
          </a:prstGeom>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lvl="1"/>
            <a:r>
              <a:rPr lang="de-DE" dirty="0" err="1" smtClean="0"/>
              <a:t>entire</a:t>
            </a:r>
            <a:r>
              <a:rPr lang="de-DE" dirty="0" smtClean="0"/>
              <a:t> </a:t>
            </a:r>
            <a:r>
              <a:rPr lang="de-DE" dirty="0" err="1"/>
              <a:t>school</a:t>
            </a:r>
            <a:r>
              <a:rPr lang="de-DE" dirty="0"/>
              <a:t> </a:t>
            </a:r>
            <a:r>
              <a:rPr lang="de-DE" dirty="0" err="1"/>
              <a:t>staff</a:t>
            </a:r>
            <a:r>
              <a:rPr lang="de-DE" dirty="0"/>
              <a:t> </a:t>
            </a:r>
            <a:r>
              <a:rPr lang="de-DE" dirty="0" err="1"/>
              <a:t>ready</a:t>
            </a:r>
            <a:r>
              <a:rPr lang="de-DE" dirty="0"/>
              <a:t> </a:t>
            </a:r>
            <a:r>
              <a:rPr lang="de-DE" dirty="0" err="1"/>
              <a:t>for</a:t>
            </a:r>
            <a:r>
              <a:rPr lang="de-DE" dirty="0"/>
              <a:t> </a:t>
            </a:r>
            <a:r>
              <a:rPr lang="de-DE" dirty="0" err="1"/>
              <a:t>new</a:t>
            </a:r>
            <a:r>
              <a:rPr lang="de-DE" dirty="0"/>
              <a:t> </a:t>
            </a:r>
            <a:r>
              <a:rPr lang="de-DE" dirty="0" err="1"/>
              <a:t>departures</a:t>
            </a:r>
            <a:r>
              <a:rPr lang="de-DE" dirty="0"/>
              <a:t> </a:t>
            </a:r>
            <a:r>
              <a:rPr lang="de-DE" dirty="0" err="1"/>
              <a:t>and</a:t>
            </a:r>
            <a:r>
              <a:rPr lang="de-DE" dirty="0"/>
              <a:t> </a:t>
            </a:r>
            <a:r>
              <a:rPr lang="de-DE" dirty="0" err="1"/>
              <a:t>even</a:t>
            </a:r>
            <a:r>
              <a:rPr lang="de-DE" dirty="0"/>
              <a:t> to </a:t>
            </a:r>
            <a:r>
              <a:rPr lang="de-DE" dirty="0" err="1"/>
              <a:t>comprehensive</a:t>
            </a:r>
            <a:r>
              <a:rPr lang="de-DE" dirty="0"/>
              <a:t> </a:t>
            </a:r>
            <a:r>
              <a:rPr lang="de-DE" dirty="0" err="1"/>
              <a:t>networks</a:t>
            </a:r>
            <a:r>
              <a:rPr lang="de-DE" dirty="0"/>
              <a:t> of </a:t>
            </a:r>
            <a:r>
              <a:rPr lang="de-DE" dirty="0" err="1"/>
              <a:t>several</a:t>
            </a:r>
            <a:r>
              <a:rPr lang="de-DE" dirty="0"/>
              <a:t> innovative </a:t>
            </a:r>
            <a:r>
              <a:rPr lang="de-DE" dirty="0" err="1" smtClean="0"/>
              <a:t>schools</a:t>
            </a:r>
            <a:endParaRPr lang="de-DE" dirty="0"/>
          </a:p>
        </p:txBody>
      </p:sp>
    </p:spTree>
    <p:extLst>
      <p:ext uri="{BB962C8B-B14F-4D97-AF65-F5344CB8AC3E}">
        <p14:creationId xmlns:p14="http://schemas.microsoft.com/office/powerpoint/2010/main" val="3342177833"/>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1"/>
          </p:nvPr>
        </p:nvSpPr>
        <p:spPr>
          <a:xfrm>
            <a:off x="3368824" y="2852936"/>
            <a:ext cx="3136900" cy="365125"/>
          </a:xfrm>
        </p:spPr>
        <p:txBody>
          <a:bodyPr/>
          <a:lstStyle/>
          <a:p>
            <a:r>
              <a:rPr lang="de-DE" sz="2400" dirty="0" smtClean="0"/>
              <a:t>Educational Communities </a:t>
            </a:r>
          </a:p>
          <a:p>
            <a:r>
              <a:rPr lang="de-DE" sz="2400" dirty="0" smtClean="0"/>
              <a:t>Event Communities</a:t>
            </a:r>
          </a:p>
          <a:p>
            <a:r>
              <a:rPr lang="de-DE" sz="2400" dirty="0" smtClean="0"/>
              <a:t>Event Educational Communities</a:t>
            </a:r>
          </a:p>
          <a:p>
            <a:r>
              <a:rPr lang="de-DE" sz="2400" dirty="0" smtClean="0"/>
              <a:t>Child-Adult </a:t>
            </a:r>
            <a:r>
              <a:rPr lang="de-DE" sz="2400" dirty="0" err="1" smtClean="0"/>
              <a:t>Personality</a:t>
            </a:r>
            <a:r>
              <a:rPr lang="de-DE" sz="2400" dirty="0" smtClean="0"/>
              <a:t> </a:t>
            </a:r>
            <a:r>
              <a:rPr lang="de-DE" sz="2400" dirty="0" err="1" smtClean="0"/>
              <a:t>Developing</a:t>
            </a:r>
            <a:r>
              <a:rPr lang="de-DE" sz="2400" dirty="0" smtClean="0"/>
              <a:t> Community </a:t>
            </a:r>
          </a:p>
          <a:p>
            <a:endParaRPr lang="de-DE" sz="2400" dirty="0" smtClean="0"/>
          </a:p>
          <a:p>
            <a:endParaRPr lang="de-DE" sz="2400" dirty="0" smtClean="0"/>
          </a:p>
          <a:p>
            <a:endParaRPr lang="de-DE" sz="2400" dirty="0"/>
          </a:p>
        </p:txBody>
      </p:sp>
      <p:sp>
        <p:nvSpPr>
          <p:cNvPr id="4" name="Foliennummernplatzhalter 3"/>
          <p:cNvSpPr>
            <a:spLocks noGrp="1"/>
          </p:cNvSpPr>
          <p:nvPr>
            <p:ph type="sldNum" sz="quarter" idx="4294967295"/>
          </p:nvPr>
        </p:nvSpPr>
        <p:spPr>
          <a:xfrm>
            <a:off x="9449938" y="6553245"/>
            <a:ext cx="448170" cy="183363"/>
          </a:xfrm>
          <a:prstGeom prst="rect">
            <a:avLst/>
          </a:prstGeom>
        </p:spPr>
        <p:txBody>
          <a:bodyPr/>
          <a:lstStyle/>
          <a:p>
            <a:fld id="{E2CB72F8-9B87-44F4-84C4-665517EADDE7}" type="slidenum">
              <a:rPr lang="de-DE" smtClean="0"/>
              <a:pPr/>
              <a:t>25</a:t>
            </a:fld>
            <a:endParaRPr lang="de-DE" dirty="0"/>
          </a:p>
        </p:txBody>
      </p:sp>
    </p:spTree>
    <p:extLst>
      <p:ext uri="{BB962C8B-B14F-4D97-AF65-F5344CB8AC3E}">
        <p14:creationId xmlns:p14="http://schemas.microsoft.com/office/powerpoint/2010/main" val="15091835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smtClean="0"/>
              <a:t>Kernaspekte von PLG </a:t>
            </a:r>
            <a:endParaRPr lang="de-DE" sz="2400" dirty="0"/>
          </a:p>
        </p:txBody>
      </p:sp>
      <p:sp>
        <p:nvSpPr>
          <p:cNvPr id="3" name="Inhaltsplatzhalter 2"/>
          <p:cNvSpPr>
            <a:spLocks noGrp="1"/>
          </p:cNvSpPr>
          <p:nvPr>
            <p:ph idx="11"/>
          </p:nvPr>
        </p:nvSpPr>
        <p:spPr>
          <a:xfrm>
            <a:off x="776536" y="1196752"/>
            <a:ext cx="8229599" cy="3600400"/>
          </a:xfrm>
        </p:spPr>
        <p:txBody>
          <a:bodyPr/>
          <a:lstStyle/>
          <a:p>
            <a:pPr>
              <a:buFont typeface="Wingdings" charset="2"/>
              <a:buChar char="v"/>
            </a:pPr>
            <a:r>
              <a:rPr lang="en-GB" sz="2000" dirty="0" smtClean="0"/>
              <a:t>Reflexion </a:t>
            </a:r>
            <a:r>
              <a:rPr lang="en-GB" sz="2000" dirty="0" err="1" smtClean="0"/>
              <a:t>über</a:t>
            </a:r>
            <a:r>
              <a:rPr lang="en-GB" sz="2000" dirty="0" smtClean="0"/>
              <a:t> </a:t>
            </a:r>
            <a:r>
              <a:rPr lang="en-GB" sz="2000" dirty="0" err="1" smtClean="0"/>
              <a:t>eigenen</a:t>
            </a:r>
            <a:r>
              <a:rPr lang="en-GB" sz="2000" dirty="0" smtClean="0"/>
              <a:t> </a:t>
            </a:r>
            <a:r>
              <a:rPr lang="en-GB" sz="2000" dirty="0" err="1" smtClean="0"/>
              <a:t>Unterricht</a:t>
            </a:r>
            <a:r>
              <a:rPr lang="en-GB" sz="2000" dirty="0" smtClean="0"/>
              <a:t>, </a:t>
            </a:r>
            <a:r>
              <a:rPr lang="en-GB" sz="2000" dirty="0" err="1" smtClean="0"/>
              <a:t>Unterrichtsgeschehnisse</a:t>
            </a:r>
            <a:r>
              <a:rPr lang="en-GB" sz="2000" dirty="0" smtClean="0"/>
              <a:t> und </a:t>
            </a:r>
            <a:r>
              <a:rPr lang="en-GB" sz="2000" dirty="0" err="1" smtClean="0"/>
              <a:t>einzelne</a:t>
            </a:r>
            <a:r>
              <a:rPr lang="en-GB" sz="2000" dirty="0" smtClean="0"/>
              <a:t> </a:t>
            </a:r>
            <a:r>
              <a:rPr lang="en-GB" sz="2000" dirty="0" err="1" smtClean="0"/>
              <a:t>Schülerinnen</a:t>
            </a:r>
            <a:r>
              <a:rPr lang="en-GB" sz="2000" dirty="0" smtClean="0"/>
              <a:t> und </a:t>
            </a:r>
            <a:r>
              <a:rPr lang="en-GB" sz="2000" dirty="0" err="1" smtClean="0"/>
              <a:t>Schüler</a:t>
            </a:r>
            <a:endParaRPr lang="en-GB" sz="2000" dirty="0" smtClean="0"/>
          </a:p>
          <a:p>
            <a:pPr>
              <a:buFont typeface="Wingdings" charset="2"/>
              <a:buChar char="v"/>
            </a:pPr>
            <a:r>
              <a:rPr lang="en-GB" sz="2000" dirty="0" err="1" smtClean="0"/>
              <a:t>Entwicklung</a:t>
            </a:r>
            <a:r>
              <a:rPr lang="en-GB" sz="2000" dirty="0" smtClean="0"/>
              <a:t> </a:t>
            </a:r>
            <a:r>
              <a:rPr lang="en-GB" sz="2000" dirty="0" err="1" smtClean="0"/>
              <a:t>eines</a:t>
            </a:r>
            <a:r>
              <a:rPr lang="en-GB" sz="2000" dirty="0" smtClean="0"/>
              <a:t> </a:t>
            </a:r>
            <a:r>
              <a:rPr lang="en-GB" sz="2000" dirty="0" err="1" smtClean="0"/>
              <a:t>respektvollen</a:t>
            </a:r>
            <a:r>
              <a:rPr lang="en-GB" sz="2000" dirty="0" smtClean="0"/>
              <a:t> und </a:t>
            </a:r>
            <a:r>
              <a:rPr lang="en-GB" sz="2000" dirty="0" err="1" smtClean="0"/>
              <a:t>unterstützenden</a:t>
            </a:r>
            <a:r>
              <a:rPr lang="en-GB" sz="2000" dirty="0" smtClean="0"/>
              <a:t> </a:t>
            </a:r>
            <a:r>
              <a:rPr lang="en-GB" sz="2000" dirty="0" err="1" smtClean="0"/>
              <a:t>Klassenklimas</a:t>
            </a:r>
            <a:r>
              <a:rPr lang="en-GB" sz="2000" dirty="0" smtClean="0"/>
              <a:t> </a:t>
            </a:r>
            <a:r>
              <a:rPr lang="en-GB" sz="2000" dirty="0" err="1" smtClean="0"/>
              <a:t>für</a:t>
            </a:r>
            <a:r>
              <a:rPr lang="en-GB" sz="2000" dirty="0" smtClean="0"/>
              <a:t> die </a:t>
            </a:r>
            <a:r>
              <a:rPr lang="en-GB" sz="2000" dirty="0" err="1" smtClean="0"/>
              <a:t>Lern</a:t>
            </a:r>
            <a:r>
              <a:rPr lang="en-GB" sz="2000" dirty="0" smtClean="0"/>
              <a:t>- und </a:t>
            </a:r>
            <a:r>
              <a:rPr lang="en-GB" sz="2000" dirty="0" err="1" smtClean="0"/>
              <a:t>Entwicklungsprozesse</a:t>
            </a:r>
            <a:r>
              <a:rPr lang="en-GB" sz="2000" dirty="0" smtClean="0"/>
              <a:t> der </a:t>
            </a:r>
            <a:r>
              <a:rPr lang="en-GB" sz="2000" dirty="0" err="1" smtClean="0"/>
              <a:t>Schülerinnen</a:t>
            </a:r>
            <a:r>
              <a:rPr lang="en-GB" sz="2000" dirty="0" smtClean="0"/>
              <a:t> und </a:t>
            </a:r>
            <a:r>
              <a:rPr lang="en-GB" sz="2000" dirty="0" err="1" smtClean="0"/>
              <a:t>Schüler</a:t>
            </a:r>
            <a:endParaRPr lang="en-GB" sz="2000" dirty="0" smtClean="0"/>
          </a:p>
          <a:p>
            <a:pPr>
              <a:buFont typeface="Wingdings" charset="2"/>
              <a:buChar char="v"/>
            </a:pPr>
            <a:r>
              <a:rPr lang="en-GB" sz="2000" dirty="0" err="1" smtClean="0"/>
              <a:t>Etablierung</a:t>
            </a:r>
            <a:r>
              <a:rPr lang="en-GB" sz="2000" dirty="0" smtClean="0"/>
              <a:t> </a:t>
            </a:r>
            <a:r>
              <a:rPr lang="en-GB" sz="2000" dirty="0" err="1" smtClean="0"/>
              <a:t>kooperativer</a:t>
            </a:r>
            <a:r>
              <a:rPr lang="en-GB" sz="2000" dirty="0" smtClean="0"/>
              <a:t> </a:t>
            </a:r>
            <a:r>
              <a:rPr lang="en-GB" sz="2000" dirty="0" err="1" smtClean="0"/>
              <a:t>Routinen</a:t>
            </a:r>
            <a:r>
              <a:rPr lang="en-GB" sz="2000" dirty="0" smtClean="0"/>
              <a:t> </a:t>
            </a:r>
            <a:r>
              <a:rPr lang="en-GB" sz="2000" dirty="0" err="1" smtClean="0"/>
              <a:t>mit</a:t>
            </a:r>
            <a:r>
              <a:rPr lang="en-GB" sz="2000" dirty="0" smtClean="0"/>
              <a:t> </a:t>
            </a:r>
            <a:r>
              <a:rPr lang="en-GB" sz="2000" dirty="0" err="1" smtClean="0"/>
              <a:t>einer</a:t>
            </a:r>
            <a:r>
              <a:rPr lang="en-GB" sz="2000" dirty="0" smtClean="0"/>
              <a:t> </a:t>
            </a:r>
            <a:r>
              <a:rPr lang="en-GB" sz="2000" dirty="0" err="1" smtClean="0"/>
              <a:t>Gruppe</a:t>
            </a:r>
            <a:r>
              <a:rPr lang="en-GB" sz="2000" dirty="0" smtClean="0"/>
              <a:t> von </a:t>
            </a:r>
            <a:r>
              <a:rPr lang="en-GB" sz="2000" dirty="0" err="1" smtClean="0"/>
              <a:t>Lehrerinnen</a:t>
            </a:r>
            <a:r>
              <a:rPr lang="en-GB" sz="2000" dirty="0" smtClean="0"/>
              <a:t> und </a:t>
            </a:r>
            <a:r>
              <a:rPr lang="en-GB" sz="2000" dirty="0" err="1" smtClean="0"/>
              <a:t>Lehrern</a:t>
            </a:r>
            <a:endParaRPr lang="en-GB" sz="2000" dirty="0" smtClean="0"/>
          </a:p>
          <a:p>
            <a:pPr>
              <a:buFont typeface="Wingdings" charset="2"/>
              <a:buChar char="v"/>
            </a:pPr>
            <a:r>
              <a:rPr lang="en-GB" sz="2000" dirty="0" err="1" smtClean="0"/>
              <a:t>Erhöhung</a:t>
            </a:r>
            <a:r>
              <a:rPr lang="en-GB" sz="2000" dirty="0" smtClean="0"/>
              <a:t> der </a:t>
            </a:r>
            <a:r>
              <a:rPr lang="en-GB" sz="2000" dirty="0" err="1" smtClean="0"/>
              <a:t>Sensibilität</a:t>
            </a:r>
            <a:r>
              <a:rPr lang="en-GB" sz="2000" dirty="0" smtClean="0"/>
              <a:t> </a:t>
            </a:r>
            <a:r>
              <a:rPr lang="en-GB" sz="2000" dirty="0" err="1" smtClean="0"/>
              <a:t>für</a:t>
            </a:r>
            <a:r>
              <a:rPr lang="en-GB" sz="2000" dirty="0" smtClean="0"/>
              <a:t> </a:t>
            </a:r>
            <a:r>
              <a:rPr lang="en-GB" sz="2000" dirty="0" err="1" smtClean="0"/>
              <a:t>Entwicklungsaufgaben</a:t>
            </a:r>
            <a:r>
              <a:rPr lang="en-GB" sz="2000" dirty="0" smtClean="0"/>
              <a:t> in der </a:t>
            </a:r>
            <a:r>
              <a:rPr lang="en-GB" sz="2000" dirty="0" err="1" smtClean="0"/>
              <a:t>Adoleszenz</a:t>
            </a:r>
            <a:r>
              <a:rPr lang="en-GB" sz="2000" dirty="0" smtClean="0"/>
              <a:t> (8. </a:t>
            </a:r>
            <a:r>
              <a:rPr lang="en-GB" sz="2000" dirty="0" err="1" smtClean="0"/>
              <a:t>Klasse</a:t>
            </a:r>
            <a:r>
              <a:rPr lang="en-GB" sz="2000" dirty="0" smtClean="0"/>
              <a:t>)</a:t>
            </a:r>
            <a:endParaRPr lang="en-GB" sz="2000" dirty="0"/>
          </a:p>
        </p:txBody>
      </p:sp>
      <p:sp>
        <p:nvSpPr>
          <p:cNvPr id="4" name="Foliennummernplatzhalter 3"/>
          <p:cNvSpPr>
            <a:spLocks noGrp="1"/>
          </p:cNvSpPr>
          <p:nvPr>
            <p:ph type="sldNum" sz="quarter" idx="4294967295"/>
          </p:nvPr>
        </p:nvSpPr>
        <p:spPr>
          <a:xfrm>
            <a:off x="9449938" y="6553245"/>
            <a:ext cx="448170" cy="183363"/>
          </a:xfrm>
          <a:prstGeom prst="rect">
            <a:avLst/>
          </a:prstGeom>
        </p:spPr>
        <p:txBody>
          <a:bodyPr/>
          <a:lstStyle/>
          <a:p>
            <a:fld id="{E2CB72F8-9B87-44F4-84C4-665517EADDE7}" type="slidenum">
              <a:rPr lang="de-DE" smtClean="0"/>
              <a:pPr/>
              <a:t>26</a:t>
            </a:fld>
            <a:endParaRPr lang="de-DE" dirty="0"/>
          </a:p>
        </p:txBody>
      </p:sp>
      <p:pic>
        <p:nvPicPr>
          <p:cNvPr id="7" name="Picture 2" descr="http://www.uni-kassel.de/projekte/uploads/tx_logoerweiterung/Bildungsf_0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9152" y="5752263"/>
            <a:ext cx="7740352" cy="1083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802470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81117" y="219148"/>
            <a:ext cx="6624211" cy="861151"/>
          </a:xfrm>
        </p:spPr>
        <p:txBody>
          <a:bodyPr/>
          <a:lstStyle/>
          <a:p>
            <a:r>
              <a:rPr lang="de-DE" sz="2400" dirty="0" smtClean="0"/>
              <a:t>Professionelle Lerngemeinschaften (PLG)</a:t>
            </a:r>
            <a:endParaRPr lang="de-DE" sz="2400" dirty="0"/>
          </a:p>
        </p:txBody>
      </p:sp>
      <p:sp>
        <p:nvSpPr>
          <p:cNvPr id="3" name="Inhaltsplatzhalter 2"/>
          <p:cNvSpPr>
            <a:spLocks noGrp="1"/>
          </p:cNvSpPr>
          <p:nvPr>
            <p:ph idx="11"/>
          </p:nvPr>
        </p:nvSpPr>
        <p:spPr>
          <a:xfrm>
            <a:off x="920553" y="1628800"/>
            <a:ext cx="8229599" cy="4525963"/>
          </a:xfrm>
        </p:spPr>
        <p:txBody>
          <a:bodyPr/>
          <a:lstStyle/>
          <a:p>
            <a:pPr>
              <a:buFont typeface="Wingdings" charset="2"/>
              <a:buChar char="v"/>
            </a:pPr>
            <a:r>
              <a:rPr lang="en-GB" sz="2000" dirty="0" smtClean="0"/>
              <a:t>“</a:t>
            </a:r>
            <a:r>
              <a:rPr lang="en-GB" sz="2000" dirty="0" err="1" smtClean="0"/>
              <a:t>Lehrerinnen</a:t>
            </a:r>
            <a:r>
              <a:rPr lang="en-GB" sz="2000" dirty="0" smtClean="0"/>
              <a:t> und Lehrer </a:t>
            </a:r>
            <a:r>
              <a:rPr lang="en-GB" sz="2000" dirty="0" err="1" smtClean="0"/>
              <a:t>arbeiten</a:t>
            </a:r>
            <a:r>
              <a:rPr lang="en-GB" sz="2000" dirty="0" smtClean="0"/>
              <a:t> </a:t>
            </a:r>
            <a:r>
              <a:rPr lang="en-GB" sz="2000" dirty="0" err="1" smtClean="0"/>
              <a:t>zusammen</a:t>
            </a:r>
            <a:r>
              <a:rPr lang="en-GB" sz="2000" dirty="0" smtClean="0"/>
              <a:t> und </a:t>
            </a:r>
            <a:r>
              <a:rPr lang="en-GB" sz="2000" dirty="0" err="1" smtClean="0"/>
              <a:t>tauschen</a:t>
            </a:r>
            <a:r>
              <a:rPr lang="en-GB" sz="2000" dirty="0" smtClean="0"/>
              <a:t> </a:t>
            </a:r>
            <a:r>
              <a:rPr lang="en-GB" sz="2000" dirty="0" err="1" smtClean="0"/>
              <a:t>sich</a:t>
            </a:r>
            <a:r>
              <a:rPr lang="en-GB" sz="2000" dirty="0" smtClean="0"/>
              <a:t> </a:t>
            </a:r>
            <a:r>
              <a:rPr lang="en-GB" sz="2000" dirty="0" err="1" smtClean="0"/>
              <a:t>über</a:t>
            </a:r>
            <a:r>
              <a:rPr lang="en-GB" sz="2000" dirty="0" smtClean="0"/>
              <a:t> </a:t>
            </a:r>
            <a:r>
              <a:rPr lang="en-GB" sz="2000" dirty="0" err="1" smtClean="0"/>
              <a:t>ihren</a:t>
            </a:r>
            <a:r>
              <a:rPr lang="en-GB" sz="2000" dirty="0" smtClean="0"/>
              <a:t> </a:t>
            </a:r>
            <a:r>
              <a:rPr lang="en-GB" sz="2000" dirty="0" err="1" smtClean="0"/>
              <a:t>Unterricht</a:t>
            </a:r>
            <a:r>
              <a:rPr lang="en-GB" sz="2000" dirty="0" smtClean="0"/>
              <a:t> und das </a:t>
            </a:r>
            <a:r>
              <a:rPr lang="en-GB" sz="2000" dirty="0" err="1" smtClean="0"/>
              <a:t>Lernen</a:t>
            </a:r>
            <a:r>
              <a:rPr lang="en-GB" sz="2000" dirty="0" smtClean="0"/>
              <a:t> </a:t>
            </a:r>
            <a:r>
              <a:rPr lang="en-GB" sz="2000" dirty="0" err="1" smtClean="0"/>
              <a:t>ihrer</a:t>
            </a:r>
            <a:r>
              <a:rPr lang="en-GB" sz="2000" dirty="0" smtClean="0"/>
              <a:t> </a:t>
            </a:r>
            <a:r>
              <a:rPr lang="en-GB" sz="2000" dirty="0" err="1" smtClean="0"/>
              <a:t>Schülerinnen</a:t>
            </a:r>
            <a:r>
              <a:rPr lang="en-GB" sz="2000" dirty="0" smtClean="0"/>
              <a:t> und </a:t>
            </a:r>
            <a:r>
              <a:rPr lang="en-GB" sz="2000" dirty="0" err="1" smtClean="0"/>
              <a:t>Schüler</a:t>
            </a:r>
            <a:r>
              <a:rPr lang="en-GB" sz="2000" dirty="0" smtClean="0"/>
              <a:t> </a:t>
            </a:r>
            <a:r>
              <a:rPr lang="en-GB" sz="2000" dirty="0" err="1" smtClean="0"/>
              <a:t>aus</a:t>
            </a:r>
            <a:r>
              <a:rPr lang="en-GB" sz="2000" dirty="0" smtClean="0"/>
              <a:t>, um </a:t>
            </a:r>
            <a:r>
              <a:rPr lang="en-GB" sz="2000" dirty="0" err="1" smtClean="0"/>
              <a:t>dadurch</a:t>
            </a:r>
            <a:r>
              <a:rPr lang="en-GB" sz="2000" dirty="0" smtClean="0"/>
              <a:t> </a:t>
            </a:r>
            <a:r>
              <a:rPr lang="en-GB" sz="2000" dirty="0" err="1" smtClean="0"/>
              <a:t>ihr</a:t>
            </a:r>
            <a:r>
              <a:rPr lang="en-GB" sz="2000" dirty="0" smtClean="0"/>
              <a:t> </a:t>
            </a:r>
            <a:r>
              <a:rPr lang="en-GB" sz="2000" dirty="0" err="1" smtClean="0"/>
              <a:t>Unterrichtsverhalten</a:t>
            </a:r>
            <a:r>
              <a:rPr lang="en-GB" sz="2000" dirty="0" smtClean="0"/>
              <a:t> </a:t>
            </a:r>
            <a:r>
              <a:rPr lang="en-GB" sz="2000" dirty="0" err="1" smtClean="0"/>
              <a:t>mit</a:t>
            </a:r>
            <a:r>
              <a:rPr lang="en-GB" sz="2000" dirty="0" smtClean="0"/>
              <a:t> </a:t>
            </a:r>
            <a:r>
              <a:rPr lang="en-GB" sz="2000" dirty="0" err="1" smtClean="0"/>
              <a:t>dem</a:t>
            </a:r>
            <a:r>
              <a:rPr lang="en-GB" sz="2000" dirty="0" smtClean="0"/>
              <a:t> </a:t>
            </a:r>
            <a:r>
              <a:rPr lang="en-GB" sz="2000" dirty="0" err="1" smtClean="0"/>
              <a:t>Ziel</a:t>
            </a:r>
            <a:r>
              <a:rPr lang="en-GB" sz="2000" dirty="0" smtClean="0"/>
              <a:t> der </a:t>
            </a:r>
            <a:r>
              <a:rPr lang="en-GB" sz="2000" dirty="0" err="1" smtClean="0"/>
              <a:t>Verbesserung</a:t>
            </a:r>
            <a:r>
              <a:rPr lang="en-GB" sz="2000" dirty="0" smtClean="0"/>
              <a:t> des </a:t>
            </a:r>
            <a:r>
              <a:rPr lang="en-GB" sz="2000" dirty="0" err="1" smtClean="0"/>
              <a:t>Lernen</a:t>
            </a:r>
            <a:r>
              <a:rPr lang="en-GB" sz="2000" dirty="0" smtClean="0"/>
              <a:t> </a:t>
            </a:r>
            <a:r>
              <a:rPr lang="en-GB" sz="2000" dirty="0" err="1" smtClean="0"/>
              <a:t>ihrer</a:t>
            </a:r>
            <a:r>
              <a:rPr lang="en-GB" sz="2000" dirty="0" smtClean="0"/>
              <a:t> </a:t>
            </a:r>
            <a:r>
              <a:rPr lang="en-GB" sz="2000" dirty="0" err="1" smtClean="0"/>
              <a:t>Schülerinnen</a:t>
            </a:r>
            <a:r>
              <a:rPr lang="en-GB" sz="2000" dirty="0" smtClean="0"/>
              <a:t> und </a:t>
            </a:r>
            <a:r>
              <a:rPr lang="en-GB" sz="2000" dirty="0" err="1" smtClean="0"/>
              <a:t>Schüler</a:t>
            </a:r>
            <a:r>
              <a:rPr lang="en-GB" sz="2000" dirty="0" smtClean="0"/>
              <a:t> </a:t>
            </a:r>
            <a:r>
              <a:rPr lang="en-GB" sz="2000" dirty="0" err="1" smtClean="0"/>
              <a:t>zu</a:t>
            </a:r>
            <a:r>
              <a:rPr lang="en-GB" sz="2000" dirty="0" smtClean="0"/>
              <a:t> </a:t>
            </a:r>
            <a:r>
              <a:rPr lang="en-GB" sz="2000" dirty="0" err="1" smtClean="0"/>
              <a:t>fördern</a:t>
            </a:r>
            <a:r>
              <a:rPr lang="en-GB" sz="2000" dirty="0" smtClean="0"/>
              <a:t>”</a:t>
            </a:r>
            <a:endParaRPr lang="en-GB" sz="2000" dirty="0"/>
          </a:p>
          <a:p>
            <a:pPr>
              <a:buFont typeface="Wingdings" charset="2"/>
              <a:buChar char="v"/>
            </a:pPr>
            <a:endParaRPr lang="en-GB" sz="2000" dirty="0" smtClean="0"/>
          </a:p>
          <a:p>
            <a:pPr>
              <a:buFont typeface="Wingdings" charset="2"/>
              <a:buChar char="v"/>
            </a:pPr>
            <a:r>
              <a:rPr lang="en-GB" sz="2000" dirty="0" err="1" smtClean="0"/>
              <a:t>Gemeinsamer</a:t>
            </a:r>
            <a:r>
              <a:rPr lang="en-GB" sz="2000" dirty="0" smtClean="0"/>
              <a:t> </a:t>
            </a:r>
            <a:r>
              <a:rPr lang="en-GB" sz="2000" dirty="0" err="1" smtClean="0"/>
              <a:t>pädagogischer</a:t>
            </a:r>
            <a:r>
              <a:rPr lang="en-GB" sz="2000" dirty="0" smtClean="0"/>
              <a:t> Ethos (</a:t>
            </a:r>
            <a:r>
              <a:rPr lang="en-GB" sz="2000" dirty="0" err="1" smtClean="0"/>
              <a:t>geteilte</a:t>
            </a:r>
            <a:r>
              <a:rPr lang="en-GB" sz="2000" dirty="0" smtClean="0"/>
              <a:t> </a:t>
            </a:r>
            <a:r>
              <a:rPr lang="en-GB" sz="2000" dirty="0" err="1" smtClean="0"/>
              <a:t>Wertvorstellungen</a:t>
            </a:r>
            <a:r>
              <a:rPr lang="en-GB" sz="2000" dirty="0"/>
              <a:t> </a:t>
            </a:r>
            <a:r>
              <a:rPr lang="en-GB" sz="2000" dirty="0" err="1" smtClean="0"/>
              <a:t>über</a:t>
            </a:r>
            <a:r>
              <a:rPr lang="en-GB" sz="2000" dirty="0" smtClean="0"/>
              <a:t> </a:t>
            </a:r>
            <a:r>
              <a:rPr lang="en-GB" sz="2000" dirty="0" err="1" smtClean="0"/>
              <a:t>Lehren</a:t>
            </a:r>
            <a:r>
              <a:rPr lang="en-GB" sz="2000" dirty="0" smtClean="0"/>
              <a:t>, </a:t>
            </a:r>
            <a:r>
              <a:rPr lang="en-GB" sz="2000" dirty="0" err="1" smtClean="0"/>
              <a:t>Lernen</a:t>
            </a:r>
            <a:r>
              <a:rPr lang="en-GB" sz="2000" dirty="0" smtClean="0"/>
              <a:t> und </a:t>
            </a:r>
            <a:r>
              <a:rPr lang="en-GB" sz="2000" dirty="0" err="1" smtClean="0"/>
              <a:t>Erziehung</a:t>
            </a:r>
            <a:r>
              <a:rPr lang="en-GB" sz="2000" dirty="0" smtClean="0"/>
              <a:t>)</a:t>
            </a:r>
          </a:p>
        </p:txBody>
      </p:sp>
      <p:sp>
        <p:nvSpPr>
          <p:cNvPr id="4" name="Foliennummernplatzhalter 3"/>
          <p:cNvSpPr>
            <a:spLocks noGrp="1"/>
          </p:cNvSpPr>
          <p:nvPr>
            <p:ph type="sldNum" sz="quarter" idx="4"/>
          </p:nvPr>
        </p:nvSpPr>
        <p:spPr/>
        <p:txBody>
          <a:bodyPr/>
          <a:lstStyle/>
          <a:p>
            <a:fld id="{E2CB72F8-9B87-44F4-84C4-665517EADDE7}" type="slidenum">
              <a:rPr lang="de-DE" smtClean="0"/>
              <a:pPr/>
              <a:t>3</a:t>
            </a:fld>
            <a:endParaRPr lang="de-DE" dirty="0"/>
          </a:p>
        </p:txBody>
      </p:sp>
      <p:pic>
        <p:nvPicPr>
          <p:cNvPr id="6" name="Picture 2" descr="http://www.uni-kassel.de/projekte/uploads/tx_logoerweiterung/Bildungsf_0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9152" y="5752263"/>
            <a:ext cx="7740352" cy="1083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149535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smtClean="0"/>
              <a:t>Hintergrund des Projekts</a:t>
            </a:r>
            <a:endParaRPr lang="de-DE" sz="2400" dirty="0"/>
          </a:p>
        </p:txBody>
      </p:sp>
      <p:sp>
        <p:nvSpPr>
          <p:cNvPr id="3" name="Inhaltsplatzhalter 2"/>
          <p:cNvSpPr>
            <a:spLocks noGrp="1"/>
          </p:cNvSpPr>
          <p:nvPr>
            <p:ph idx="11"/>
          </p:nvPr>
        </p:nvSpPr>
        <p:spPr>
          <a:xfrm>
            <a:off x="920553" y="1628800"/>
            <a:ext cx="8229599" cy="4525963"/>
          </a:xfrm>
        </p:spPr>
        <p:txBody>
          <a:bodyPr/>
          <a:lstStyle/>
          <a:p>
            <a:pPr>
              <a:buFont typeface="Wingdings" charset="2"/>
              <a:buChar char="v"/>
            </a:pPr>
            <a:r>
              <a:rPr lang="en-GB" sz="2000" dirty="0" err="1" smtClean="0"/>
              <a:t>Implementierung</a:t>
            </a:r>
            <a:r>
              <a:rPr lang="en-GB" sz="2000" dirty="0" smtClean="0"/>
              <a:t> von </a:t>
            </a:r>
            <a:r>
              <a:rPr lang="en-GB" sz="2000" dirty="0" err="1" smtClean="0"/>
              <a:t>Professionellen</a:t>
            </a:r>
            <a:r>
              <a:rPr lang="en-GB" sz="2000" dirty="0" smtClean="0"/>
              <a:t> </a:t>
            </a:r>
            <a:r>
              <a:rPr lang="en-GB" sz="2000" dirty="0" err="1" smtClean="0"/>
              <a:t>Lerngemeinschaften</a:t>
            </a:r>
            <a:r>
              <a:rPr lang="en-GB" sz="2000" dirty="0" smtClean="0"/>
              <a:t> in </a:t>
            </a:r>
            <a:r>
              <a:rPr lang="en-GB" sz="2000" dirty="0" err="1" smtClean="0"/>
              <a:t>Klassen</a:t>
            </a:r>
            <a:r>
              <a:rPr lang="en-GB" sz="2000" dirty="0" smtClean="0"/>
              <a:t> </a:t>
            </a:r>
            <a:r>
              <a:rPr lang="en-GB" sz="2000" dirty="0" err="1" smtClean="0"/>
              <a:t>mit</a:t>
            </a:r>
            <a:r>
              <a:rPr lang="en-GB" sz="2000" dirty="0" smtClean="0"/>
              <a:t> </a:t>
            </a:r>
            <a:r>
              <a:rPr lang="en-GB" sz="2000" dirty="0" err="1" smtClean="0"/>
              <a:t>erhöhter</a:t>
            </a:r>
            <a:r>
              <a:rPr lang="en-GB" sz="2000" dirty="0" smtClean="0"/>
              <a:t> </a:t>
            </a:r>
            <a:r>
              <a:rPr lang="en-GB" sz="2000" dirty="0" err="1" smtClean="0"/>
              <a:t>sozialer</a:t>
            </a:r>
            <a:r>
              <a:rPr lang="en-GB" sz="2000" dirty="0" smtClean="0"/>
              <a:t> </a:t>
            </a:r>
            <a:r>
              <a:rPr lang="en-GB" sz="2000" dirty="0" err="1" smtClean="0"/>
              <a:t>Problemlage</a:t>
            </a:r>
            <a:r>
              <a:rPr lang="en-GB" sz="2000" dirty="0" smtClean="0"/>
              <a:t> in der </a:t>
            </a:r>
            <a:r>
              <a:rPr lang="en-GB" sz="2000" dirty="0" err="1" smtClean="0"/>
              <a:t>Sekundarstufe</a:t>
            </a:r>
            <a:r>
              <a:rPr lang="en-GB" sz="2000" dirty="0" smtClean="0"/>
              <a:t> I (</a:t>
            </a:r>
            <a:r>
              <a:rPr lang="en-GB" sz="2000" dirty="0" err="1" smtClean="0"/>
              <a:t>niedriger</a:t>
            </a:r>
            <a:r>
              <a:rPr lang="en-GB" sz="2000" dirty="0" smtClean="0"/>
              <a:t> </a:t>
            </a:r>
            <a:r>
              <a:rPr lang="en-GB" sz="2000" dirty="0" err="1" smtClean="0"/>
              <a:t>Sozioökonomischer</a:t>
            </a:r>
            <a:r>
              <a:rPr lang="en-GB" sz="2000" dirty="0" smtClean="0"/>
              <a:t> Status, Migration &amp; </a:t>
            </a:r>
            <a:r>
              <a:rPr lang="en-GB" sz="2000" dirty="0" err="1" smtClean="0"/>
              <a:t>Flucht</a:t>
            </a:r>
            <a:r>
              <a:rPr lang="en-GB" sz="2000" dirty="0" smtClean="0"/>
              <a:t>, </a:t>
            </a:r>
            <a:r>
              <a:rPr lang="en-GB" sz="2000" dirty="0" err="1" smtClean="0"/>
              <a:t>Behinderung</a:t>
            </a:r>
            <a:r>
              <a:rPr lang="en-GB" sz="2000" dirty="0" smtClean="0"/>
              <a:t>)</a:t>
            </a:r>
            <a:endParaRPr lang="en-GB" sz="2000" dirty="0"/>
          </a:p>
          <a:p>
            <a:pPr>
              <a:buFont typeface="Wingdings" charset="2"/>
              <a:buChar char="v"/>
            </a:pPr>
            <a:endParaRPr lang="en-GB" sz="1600" dirty="0" smtClean="0"/>
          </a:p>
          <a:p>
            <a:pPr>
              <a:buFont typeface="Wingdings" charset="2"/>
              <a:buChar char="v"/>
            </a:pPr>
            <a:r>
              <a:rPr lang="en-GB" sz="2000" dirty="0" err="1" smtClean="0"/>
              <a:t>Schwachstelle</a:t>
            </a:r>
            <a:r>
              <a:rPr lang="en-GB" sz="2000" dirty="0" smtClean="0"/>
              <a:t> </a:t>
            </a:r>
            <a:r>
              <a:rPr lang="en-GB" sz="2000" dirty="0" err="1" smtClean="0"/>
              <a:t>im</a:t>
            </a:r>
            <a:r>
              <a:rPr lang="en-GB" sz="2000" dirty="0" smtClean="0"/>
              <a:t> </a:t>
            </a:r>
            <a:r>
              <a:rPr lang="en-GB" sz="2000" dirty="0" err="1" smtClean="0"/>
              <a:t>deutschen</a:t>
            </a:r>
            <a:r>
              <a:rPr lang="en-GB" sz="2000" dirty="0" smtClean="0"/>
              <a:t> </a:t>
            </a:r>
            <a:r>
              <a:rPr lang="en-GB" sz="2000" dirty="0" err="1" smtClean="0"/>
              <a:t>Schulsystem</a:t>
            </a:r>
            <a:r>
              <a:rPr lang="en-GB" sz="2000" dirty="0"/>
              <a:t> </a:t>
            </a:r>
            <a:r>
              <a:rPr lang="en-GB" sz="2000" dirty="0" smtClean="0">
                <a:sym typeface="Wingdings"/>
              </a:rPr>
              <a:t></a:t>
            </a:r>
            <a:r>
              <a:rPr lang="en-GB" sz="2000" dirty="0" smtClean="0"/>
              <a:t> </a:t>
            </a:r>
            <a:r>
              <a:rPr lang="en-GB" sz="2000" dirty="0" err="1" smtClean="0"/>
              <a:t>Deprivatisierung</a:t>
            </a:r>
            <a:r>
              <a:rPr lang="en-GB" sz="2000" dirty="0"/>
              <a:t> </a:t>
            </a:r>
            <a:r>
              <a:rPr lang="en-GB" sz="2000" dirty="0" smtClean="0"/>
              <a:t>von </a:t>
            </a:r>
            <a:r>
              <a:rPr lang="en-GB" sz="2000" dirty="0" err="1" smtClean="0"/>
              <a:t>Unterricht</a:t>
            </a:r>
            <a:r>
              <a:rPr lang="en-GB" sz="2000" dirty="0" smtClean="0"/>
              <a:t> und </a:t>
            </a:r>
            <a:r>
              <a:rPr lang="en-GB" sz="2000" dirty="0" err="1" smtClean="0"/>
              <a:t>Unterrichtsplanung</a:t>
            </a:r>
            <a:r>
              <a:rPr lang="en-GB" sz="2000" dirty="0" smtClean="0"/>
              <a:t> </a:t>
            </a:r>
            <a:br>
              <a:rPr lang="en-GB" sz="2000" dirty="0" smtClean="0"/>
            </a:br>
            <a:r>
              <a:rPr lang="en-GB" sz="2000" dirty="0" smtClean="0"/>
              <a:t>(</a:t>
            </a:r>
            <a:r>
              <a:rPr lang="en-GB" sz="2000" dirty="0" err="1" smtClean="0"/>
              <a:t>Öffnung</a:t>
            </a:r>
            <a:r>
              <a:rPr lang="en-GB" sz="2000" dirty="0" smtClean="0"/>
              <a:t> des </a:t>
            </a:r>
            <a:r>
              <a:rPr lang="en-GB" sz="2000" dirty="0" err="1" smtClean="0"/>
              <a:t>Klassenraums</a:t>
            </a:r>
            <a:r>
              <a:rPr lang="en-GB" sz="2000" dirty="0" smtClean="0"/>
              <a:t> </a:t>
            </a:r>
            <a:r>
              <a:rPr lang="en-GB" sz="2000" dirty="0" err="1" smtClean="0"/>
              <a:t>für</a:t>
            </a:r>
            <a:r>
              <a:rPr lang="en-GB" sz="2000" dirty="0" smtClean="0"/>
              <a:t> </a:t>
            </a:r>
            <a:r>
              <a:rPr lang="en-GB" sz="2000" dirty="0" err="1" smtClean="0"/>
              <a:t>Kolleginnen</a:t>
            </a:r>
            <a:r>
              <a:rPr lang="en-GB" sz="2000" dirty="0" smtClean="0"/>
              <a:t> und </a:t>
            </a:r>
            <a:r>
              <a:rPr lang="en-GB" sz="2000" dirty="0" err="1" smtClean="0"/>
              <a:t>Kollegen</a:t>
            </a:r>
            <a:r>
              <a:rPr lang="en-GB" sz="2000" dirty="0" smtClean="0"/>
              <a:t> der </a:t>
            </a:r>
            <a:r>
              <a:rPr lang="en-GB" sz="2000" dirty="0" err="1" smtClean="0"/>
              <a:t>Klasse</a:t>
            </a:r>
            <a:r>
              <a:rPr lang="en-GB" sz="2000" dirty="0" smtClean="0"/>
              <a:t>)</a:t>
            </a:r>
          </a:p>
        </p:txBody>
      </p:sp>
      <p:sp>
        <p:nvSpPr>
          <p:cNvPr id="4" name="Foliennummernplatzhalter 3"/>
          <p:cNvSpPr>
            <a:spLocks noGrp="1"/>
          </p:cNvSpPr>
          <p:nvPr>
            <p:ph type="sldNum" sz="quarter" idx="4"/>
          </p:nvPr>
        </p:nvSpPr>
        <p:spPr/>
        <p:txBody>
          <a:bodyPr/>
          <a:lstStyle/>
          <a:p>
            <a:fld id="{E2CB72F8-9B87-44F4-84C4-665517EADDE7}" type="slidenum">
              <a:rPr lang="de-DE" smtClean="0"/>
              <a:pPr/>
              <a:t>4</a:t>
            </a:fld>
            <a:endParaRPr lang="de-DE" dirty="0"/>
          </a:p>
        </p:txBody>
      </p:sp>
      <p:pic>
        <p:nvPicPr>
          <p:cNvPr id="6" name="Picture 2" descr="http://www.uni-kassel.de/projekte/uploads/tx_logoerweiterung/Bildungsf_0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9152" y="5752263"/>
            <a:ext cx="7740352" cy="1083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375670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393160" y="5304153"/>
            <a:ext cx="7848347" cy="861151"/>
          </a:xfrm>
        </p:spPr>
        <p:txBody>
          <a:bodyPr/>
          <a:lstStyle/>
          <a:p>
            <a:r>
              <a:rPr lang="de-DE" sz="1400" dirty="0" smtClean="0"/>
              <a:t>(</a:t>
            </a:r>
            <a:r>
              <a:rPr lang="de-DE" sz="1400" dirty="0" err="1" smtClean="0"/>
              <a:t>Bonsen</a:t>
            </a:r>
            <a:r>
              <a:rPr lang="de-DE" sz="1400" dirty="0" smtClean="0"/>
              <a:t> et al., 2010)</a:t>
            </a:r>
            <a:endParaRPr lang="de-DE" sz="1400" dirty="0"/>
          </a:p>
        </p:txBody>
      </p:sp>
      <p:sp>
        <p:nvSpPr>
          <p:cNvPr id="4" name="Foliennummernplatzhalter 3"/>
          <p:cNvSpPr>
            <a:spLocks noGrp="1"/>
          </p:cNvSpPr>
          <p:nvPr>
            <p:ph type="sldNum" sz="quarter" idx="4"/>
          </p:nvPr>
        </p:nvSpPr>
        <p:spPr/>
        <p:txBody>
          <a:bodyPr/>
          <a:lstStyle/>
          <a:p>
            <a:fld id="{E2CB72F8-9B87-44F4-84C4-665517EADDE7}" type="slidenum">
              <a:rPr lang="de-DE" smtClean="0"/>
              <a:pPr/>
              <a:t>5</a:t>
            </a:fld>
            <a:endParaRPr lang="de-DE" dirty="0"/>
          </a:p>
        </p:txBody>
      </p:sp>
      <p:pic>
        <p:nvPicPr>
          <p:cNvPr id="7" name="Picture 2" descr="http://www.uni-kassel.de/projekte/uploads/tx_logoerweiterung/Bildungsf_0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9152" y="5752263"/>
            <a:ext cx="7740352" cy="1083650"/>
          </a:xfrm>
          <a:prstGeom prst="rect">
            <a:avLst/>
          </a:prstGeom>
          <a:noFill/>
          <a:extLst>
            <a:ext uri="{909E8E84-426E-40dd-AFC4-6F175D3DCCD1}">
              <a14:hiddenFill xmlns:a14="http://schemas.microsoft.com/office/drawing/2010/main">
                <a:solidFill>
                  <a:srgbClr val="FFFFFF"/>
                </a:solidFill>
              </a14:hiddenFill>
            </a:ext>
          </a:extLst>
        </p:spPr>
      </p:pic>
      <p:sp>
        <p:nvSpPr>
          <p:cNvPr id="6" name="Rechteck 5"/>
          <p:cNvSpPr/>
          <p:nvPr/>
        </p:nvSpPr>
        <p:spPr bwMode="auto">
          <a:xfrm>
            <a:off x="1640632" y="1844824"/>
            <a:ext cx="720080" cy="3096344"/>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vert270"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800" i="0" u="none" strike="noStrike" cap="none" normalizeH="0" baseline="0" dirty="0" smtClean="0">
                <a:ln>
                  <a:noFill/>
                </a:ln>
                <a:solidFill>
                  <a:schemeClr val="tx1"/>
                </a:solidFill>
                <a:effectLst/>
                <a:latin typeface="Lucida Sans" pitchFamily="34" charset="0"/>
              </a:rPr>
              <a:t>Gemeinsame Werte und Ziele</a:t>
            </a:r>
          </a:p>
        </p:txBody>
      </p:sp>
      <p:sp>
        <p:nvSpPr>
          <p:cNvPr id="8" name="Rechteck 7"/>
          <p:cNvSpPr/>
          <p:nvPr/>
        </p:nvSpPr>
        <p:spPr bwMode="auto">
          <a:xfrm>
            <a:off x="2792760" y="1844824"/>
            <a:ext cx="720080" cy="3096344"/>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vert270"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800" i="0" u="none" strike="noStrike" cap="none" normalizeH="0" baseline="0" dirty="0" smtClean="0">
                <a:ln>
                  <a:noFill/>
                </a:ln>
                <a:solidFill>
                  <a:schemeClr val="tx1"/>
                </a:solidFill>
                <a:effectLst/>
                <a:latin typeface="Lucida Sans" pitchFamily="34" charset="0"/>
              </a:rPr>
              <a:t>Architektur der Zusammenarbeit</a:t>
            </a:r>
          </a:p>
        </p:txBody>
      </p:sp>
      <p:sp>
        <p:nvSpPr>
          <p:cNvPr id="9" name="Rechteck 8"/>
          <p:cNvSpPr/>
          <p:nvPr/>
        </p:nvSpPr>
        <p:spPr bwMode="auto">
          <a:xfrm>
            <a:off x="3944888" y="1844824"/>
            <a:ext cx="720080" cy="3096344"/>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vert270"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800" i="0" u="none" strike="noStrike" cap="none" normalizeH="0" baseline="0" dirty="0" smtClean="0">
                <a:ln>
                  <a:noFill/>
                </a:ln>
                <a:solidFill>
                  <a:schemeClr val="tx1"/>
                </a:solidFill>
                <a:effectLst/>
                <a:latin typeface="Lucida Sans" pitchFamily="34" charset="0"/>
              </a:rPr>
              <a:t>Fokus auf</a:t>
            </a:r>
            <a:r>
              <a:rPr kumimoji="0" lang="de-DE" sz="1800" i="0" u="none" strike="noStrike" cap="none" normalizeH="0" dirty="0" smtClean="0">
                <a:ln>
                  <a:noFill/>
                </a:ln>
                <a:solidFill>
                  <a:schemeClr val="tx1"/>
                </a:solidFill>
                <a:effectLst/>
                <a:latin typeface="Lucida Sans" pitchFamily="34" charset="0"/>
              </a:rPr>
              <a:t> Lernen der Schüler</a:t>
            </a:r>
            <a:endParaRPr kumimoji="0" lang="de-DE" sz="1800" i="0" u="none" strike="noStrike" cap="none" normalizeH="0" baseline="0" dirty="0" smtClean="0">
              <a:ln>
                <a:noFill/>
              </a:ln>
              <a:solidFill>
                <a:schemeClr val="tx1"/>
              </a:solidFill>
              <a:effectLst/>
              <a:latin typeface="Lucida Sans" pitchFamily="34" charset="0"/>
            </a:endParaRPr>
          </a:p>
        </p:txBody>
      </p:sp>
      <p:sp>
        <p:nvSpPr>
          <p:cNvPr id="10" name="Rechteck 9"/>
          <p:cNvSpPr/>
          <p:nvPr/>
        </p:nvSpPr>
        <p:spPr bwMode="auto">
          <a:xfrm>
            <a:off x="5169024" y="1844824"/>
            <a:ext cx="720080" cy="3096344"/>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vert270"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800" i="0" u="none" strike="noStrike" cap="none" normalizeH="0" baseline="0" dirty="0" smtClean="0">
                <a:ln>
                  <a:noFill/>
                </a:ln>
                <a:solidFill>
                  <a:schemeClr val="tx1"/>
                </a:solidFill>
                <a:effectLst/>
                <a:latin typeface="Lucida Sans" pitchFamily="34" charset="0"/>
              </a:rPr>
              <a:t>De-Privatisierung von Unterricht</a:t>
            </a:r>
          </a:p>
        </p:txBody>
      </p:sp>
      <p:sp>
        <p:nvSpPr>
          <p:cNvPr id="11" name="Rechteck 10"/>
          <p:cNvSpPr/>
          <p:nvPr/>
        </p:nvSpPr>
        <p:spPr bwMode="auto">
          <a:xfrm>
            <a:off x="6393160" y="1844824"/>
            <a:ext cx="720080" cy="3096344"/>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vert270"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800" i="0" u="none" strike="noStrike" cap="none" normalizeH="0" baseline="0" dirty="0" smtClean="0">
                <a:ln>
                  <a:noFill/>
                </a:ln>
                <a:solidFill>
                  <a:schemeClr val="tx1"/>
                </a:solidFill>
                <a:effectLst/>
                <a:latin typeface="Lucida Sans" pitchFamily="34" charset="0"/>
              </a:rPr>
              <a:t>Reflexiver</a:t>
            </a:r>
            <a:r>
              <a:rPr kumimoji="0" lang="de-DE" sz="1800" i="0" u="none" strike="noStrike" cap="none" normalizeH="0" dirty="0" smtClean="0">
                <a:ln>
                  <a:noFill/>
                </a:ln>
                <a:solidFill>
                  <a:schemeClr val="tx1"/>
                </a:solidFill>
                <a:effectLst/>
                <a:latin typeface="Lucida Sans" pitchFamily="34" charset="0"/>
              </a:rPr>
              <a:t> Dialog</a:t>
            </a:r>
            <a:endParaRPr kumimoji="0" lang="de-DE" sz="1800" i="0" u="none" strike="noStrike" cap="none" normalizeH="0" baseline="0" dirty="0" smtClean="0">
              <a:ln>
                <a:noFill/>
              </a:ln>
              <a:solidFill>
                <a:schemeClr val="tx1"/>
              </a:solidFill>
              <a:effectLst/>
              <a:latin typeface="Lucida Sans" pitchFamily="34" charset="0"/>
            </a:endParaRPr>
          </a:p>
        </p:txBody>
      </p:sp>
      <p:sp>
        <p:nvSpPr>
          <p:cNvPr id="12" name="Gleichschenkliges Dreieck 11"/>
          <p:cNvSpPr/>
          <p:nvPr/>
        </p:nvSpPr>
        <p:spPr bwMode="auto">
          <a:xfrm>
            <a:off x="1640632" y="332656"/>
            <a:ext cx="5472608" cy="1440160"/>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de-DE" sz="2000" b="1" dirty="0"/>
              <a:t>Kernaspekte von PLG </a:t>
            </a:r>
            <a:endParaRPr kumimoji="0" lang="de-DE" sz="2000" b="1"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173622759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Forschungsdesign</a:t>
            </a:r>
            <a:endParaRPr lang="de-DE" dirty="0"/>
          </a:p>
        </p:txBody>
      </p:sp>
      <p:sp>
        <p:nvSpPr>
          <p:cNvPr id="3" name="Inhaltsplatzhalter 2"/>
          <p:cNvSpPr>
            <a:spLocks noGrp="1"/>
          </p:cNvSpPr>
          <p:nvPr>
            <p:ph idx="11"/>
          </p:nvPr>
        </p:nvSpPr>
        <p:spPr>
          <a:xfrm>
            <a:off x="560512" y="836712"/>
            <a:ext cx="4247945" cy="5328592"/>
          </a:xfrm>
          <a:ln>
            <a:solidFill>
              <a:srgbClr val="C5005A"/>
            </a:solidFill>
          </a:ln>
        </p:spPr>
        <p:txBody>
          <a:bodyPr/>
          <a:lstStyle/>
          <a:p>
            <a:pPr marL="0" indent="0">
              <a:buNone/>
            </a:pPr>
            <a:r>
              <a:rPr lang="de-DE" b="1" dirty="0" smtClean="0"/>
              <a:t>Feldstudie</a:t>
            </a:r>
          </a:p>
          <a:p>
            <a:pPr>
              <a:buFont typeface="Wingdings" charset="2"/>
              <a:buChar char="Ø"/>
            </a:pPr>
            <a:r>
              <a:rPr lang="de-DE" sz="1800" dirty="0" smtClean="0"/>
              <a:t>1 Jahr</a:t>
            </a:r>
          </a:p>
          <a:p>
            <a:pPr>
              <a:buFont typeface="Wingdings" charset="2"/>
              <a:buChar char="Ø"/>
            </a:pPr>
            <a:r>
              <a:rPr lang="de-DE" sz="1800" dirty="0" smtClean="0"/>
              <a:t>Monatliches Treffen</a:t>
            </a:r>
          </a:p>
          <a:p>
            <a:pPr>
              <a:buFont typeface="Wingdings" charset="2"/>
              <a:buChar char="Ø"/>
            </a:pPr>
            <a:r>
              <a:rPr lang="de-DE" sz="1800" dirty="0" smtClean="0"/>
              <a:t>Deutsch-, Englisch-, </a:t>
            </a:r>
            <a:r>
              <a:rPr lang="de-DE" sz="1800" dirty="0" smtClean="0"/>
              <a:t>Mathelehrerin (aus einer Klasse) </a:t>
            </a:r>
            <a:r>
              <a:rPr lang="de-DE" sz="1800" dirty="0" smtClean="0"/>
              <a:t>mit 3 Experten aus dem Bereich </a:t>
            </a:r>
            <a:r>
              <a:rPr lang="de-DE" sz="1800" dirty="0" smtClean="0"/>
              <a:t>Pädagogik </a:t>
            </a:r>
            <a:endParaRPr lang="de-DE" sz="1800" dirty="0" smtClean="0"/>
          </a:p>
          <a:p>
            <a:pPr marL="0" indent="0">
              <a:buNone/>
            </a:pPr>
            <a:r>
              <a:rPr lang="de-DE" sz="1800" dirty="0" smtClean="0"/>
              <a:t>Themen: </a:t>
            </a:r>
          </a:p>
          <a:p>
            <a:pPr>
              <a:buFont typeface="Wingdings" charset="2"/>
              <a:buChar char="Ø"/>
            </a:pPr>
            <a:r>
              <a:rPr lang="de-DE" sz="1800" dirty="0" smtClean="0"/>
              <a:t>Was sind aktuelle pädagogische </a:t>
            </a:r>
            <a:r>
              <a:rPr lang="de-DE" sz="1800" dirty="0" smtClean="0"/>
              <a:t>Probleme in der Klasse? </a:t>
            </a:r>
            <a:endParaRPr lang="de-DE" sz="1800" dirty="0" smtClean="0"/>
          </a:p>
          <a:p>
            <a:pPr>
              <a:buFont typeface="Wingdings" charset="2"/>
              <a:buChar char="Ø"/>
            </a:pPr>
            <a:r>
              <a:rPr lang="de-DE" sz="1800" dirty="0" smtClean="0"/>
              <a:t>Welche Art von Zusammenarbeit kann das Unterrichten erleichtern? </a:t>
            </a:r>
          </a:p>
          <a:p>
            <a:pPr>
              <a:buFont typeface="Wingdings" charset="2"/>
              <a:buChar char="Ø"/>
            </a:pPr>
            <a:r>
              <a:rPr lang="de-DE" sz="1800" dirty="0" smtClean="0"/>
              <a:t>Welche Impulse können von Experten hilfreich sein? </a:t>
            </a:r>
            <a:endParaRPr lang="de-DE" sz="1800" dirty="0"/>
          </a:p>
        </p:txBody>
      </p:sp>
      <p:sp>
        <p:nvSpPr>
          <p:cNvPr id="4" name="Foliennummernplatzhalter 3"/>
          <p:cNvSpPr>
            <a:spLocks noGrp="1"/>
          </p:cNvSpPr>
          <p:nvPr>
            <p:ph type="sldNum" sz="quarter" idx="4"/>
          </p:nvPr>
        </p:nvSpPr>
        <p:spPr/>
        <p:txBody>
          <a:bodyPr/>
          <a:lstStyle/>
          <a:p>
            <a:fld id="{E2CB72F8-9B87-44F4-84C4-665517EADDE7}" type="slidenum">
              <a:rPr lang="de-DE" smtClean="0"/>
              <a:pPr/>
              <a:t>6</a:t>
            </a:fld>
            <a:endParaRPr lang="de-DE" dirty="0"/>
          </a:p>
        </p:txBody>
      </p:sp>
      <p:sp>
        <p:nvSpPr>
          <p:cNvPr id="5" name="Inhaltsplatzhalter 2"/>
          <p:cNvSpPr txBox="1">
            <a:spLocks/>
          </p:cNvSpPr>
          <p:nvPr/>
        </p:nvSpPr>
        <p:spPr>
          <a:xfrm>
            <a:off x="5241032" y="836712"/>
            <a:ext cx="4320480" cy="5328592"/>
          </a:xfrm>
          <a:prstGeom prst="rect">
            <a:avLst/>
          </a:prstGeom>
          <a:ln>
            <a:solidFill>
              <a:srgbClr val="C5005A"/>
            </a:solidFill>
          </a:ln>
        </p:spPr>
        <p:txBody>
          <a:bodyPr/>
          <a:lstStyle>
            <a:lvl1pPr marL="358775" indent="-358775" algn="l" defTabSz="957263" rtl="0" eaLnBrk="1" fontAlgn="base" hangingPunct="1">
              <a:lnSpc>
                <a:spcPct val="100000"/>
              </a:lnSpc>
              <a:spcBef>
                <a:spcPct val="0"/>
              </a:spcBef>
              <a:spcAft>
                <a:spcPts val="1200"/>
              </a:spcAft>
              <a:buClr>
                <a:srgbClr val="C00000"/>
              </a:buClr>
              <a:buSzPct val="100000"/>
              <a:buFont typeface="Lucida Sans" pitchFamily="34" charset="0"/>
              <a:buChar char="•"/>
              <a:tabLst>
                <a:tab pos="358775" algn="l"/>
              </a:tabLst>
              <a:defRPr sz="2400">
                <a:solidFill>
                  <a:schemeClr val="tx1"/>
                </a:solidFill>
                <a:latin typeface="+mj-lt"/>
                <a:ea typeface="+mn-ea"/>
                <a:cs typeface="Arial" pitchFamily="34" charset="0"/>
              </a:defRPr>
            </a:lvl1pPr>
            <a:lvl2pPr marL="648000" indent="-288000" algn="l" defTabSz="957263" rtl="0" eaLnBrk="1" fontAlgn="base" hangingPunct="1">
              <a:lnSpc>
                <a:spcPct val="100000"/>
              </a:lnSpc>
              <a:spcBef>
                <a:spcPct val="0"/>
              </a:spcBef>
              <a:spcAft>
                <a:spcPts val="600"/>
              </a:spcAft>
              <a:buClr>
                <a:srgbClr val="C5005A"/>
              </a:buClr>
              <a:buSzPct val="100000"/>
              <a:buFont typeface="Arial" pitchFamily="34" charset="0"/>
              <a:buChar char="–"/>
              <a:tabLst/>
              <a:defRPr sz="2000">
                <a:solidFill>
                  <a:schemeClr val="tx1"/>
                </a:solidFill>
                <a:latin typeface="+mn-lt"/>
                <a:cs typeface="Arial" pitchFamily="34" charset="0"/>
              </a:defRPr>
            </a:lvl2pPr>
            <a:lvl3pPr marL="628650" indent="176213" algn="l" defTabSz="957263" rtl="0" eaLnBrk="1" fontAlgn="base" hangingPunct="1">
              <a:lnSpc>
                <a:spcPts val="2400"/>
              </a:lnSpc>
              <a:spcBef>
                <a:spcPct val="0"/>
              </a:spcBef>
              <a:spcAft>
                <a:spcPct val="0"/>
              </a:spcAft>
              <a:buClr>
                <a:srgbClr val="C5005A"/>
              </a:buClr>
              <a:buFont typeface="Lucida Sans" pitchFamily="34" charset="0"/>
              <a:buChar char="–"/>
              <a:tabLst/>
              <a:defRPr sz="1800" baseline="0">
                <a:solidFill>
                  <a:schemeClr val="tx1"/>
                </a:solidFill>
                <a:latin typeface="+mn-lt"/>
                <a:cs typeface="Arial" pitchFamily="34" charset="0"/>
              </a:defRPr>
            </a:lvl3pPr>
            <a:lvl4pPr marL="984250" indent="-180975" algn="l" defTabSz="957263" rtl="0" eaLnBrk="1" fontAlgn="base" hangingPunct="1">
              <a:lnSpc>
                <a:spcPts val="2400"/>
              </a:lnSpc>
              <a:spcBef>
                <a:spcPct val="0"/>
              </a:spcBef>
              <a:spcAft>
                <a:spcPct val="0"/>
              </a:spcAft>
              <a:buClr>
                <a:srgbClr val="C5005A"/>
              </a:buClr>
              <a:buSzPct val="130000"/>
              <a:buFont typeface="Lucida Sans Unicode" pitchFamily="34" charset="0"/>
              <a:buChar char="–"/>
              <a:tabLst>
                <a:tab pos="268288" algn="l"/>
              </a:tabLst>
              <a:defRPr sz="1800" i="0">
                <a:solidFill>
                  <a:schemeClr val="tx1"/>
                </a:solidFill>
                <a:latin typeface="+mn-lt"/>
                <a:cs typeface="Arial" pitchFamily="34" charset="0"/>
              </a:defRPr>
            </a:lvl4pPr>
            <a:lvl5pPr marL="1165225" indent="-177800" algn="l" defTabSz="957263" rtl="0" eaLnBrk="1" fontAlgn="base" hangingPunct="1">
              <a:spcBef>
                <a:spcPct val="20000"/>
              </a:spcBef>
              <a:spcAft>
                <a:spcPct val="0"/>
              </a:spcAft>
              <a:buClr>
                <a:srgbClr val="C5005A"/>
              </a:buClr>
              <a:buFont typeface="Lucida Sans Unicode" pitchFamily="34" charset="0"/>
              <a:buChar char="–"/>
              <a:tabLst>
                <a:tab pos="268288" algn="l"/>
              </a:tabLst>
              <a:defRPr sz="1800">
                <a:solidFill>
                  <a:schemeClr val="tx1"/>
                </a:solidFill>
                <a:latin typeface="+mn-lt"/>
                <a:cs typeface="Arial" charset="0"/>
              </a:defRPr>
            </a:lvl5pPr>
            <a:lvl6pPr marL="1982788" algn="l" defTabSz="957263" rtl="0" eaLnBrk="1" fontAlgn="base" hangingPunct="1">
              <a:spcBef>
                <a:spcPct val="20000"/>
              </a:spcBef>
              <a:spcAft>
                <a:spcPct val="0"/>
              </a:spcAft>
              <a:tabLst>
                <a:tab pos="268288" algn="l"/>
              </a:tabLst>
              <a:defRPr sz="1600">
                <a:solidFill>
                  <a:schemeClr val="tx1"/>
                </a:solidFill>
                <a:latin typeface="Arial" charset="0"/>
              </a:defRPr>
            </a:lvl6pPr>
            <a:lvl7pPr marL="2439988" algn="l" defTabSz="957263" rtl="0" eaLnBrk="1" fontAlgn="base" hangingPunct="1">
              <a:spcBef>
                <a:spcPct val="20000"/>
              </a:spcBef>
              <a:spcAft>
                <a:spcPct val="0"/>
              </a:spcAft>
              <a:tabLst>
                <a:tab pos="268288" algn="l"/>
              </a:tabLst>
              <a:defRPr sz="1600">
                <a:solidFill>
                  <a:schemeClr val="tx1"/>
                </a:solidFill>
                <a:latin typeface="Arial" charset="0"/>
              </a:defRPr>
            </a:lvl7pPr>
            <a:lvl8pPr marL="2897188" algn="l" defTabSz="957263" rtl="0" eaLnBrk="1" fontAlgn="base" hangingPunct="1">
              <a:spcBef>
                <a:spcPct val="20000"/>
              </a:spcBef>
              <a:spcAft>
                <a:spcPct val="0"/>
              </a:spcAft>
              <a:tabLst>
                <a:tab pos="268288" algn="l"/>
              </a:tabLst>
              <a:defRPr sz="1600">
                <a:solidFill>
                  <a:schemeClr val="tx1"/>
                </a:solidFill>
                <a:latin typeface="Arial" charset="0"/>
              </a:defRPr>
            </a:lvl8pPr>
            <a:lvl9pPr marL="3354388" algn="l" defTabSz="957263" rtl="0" eaLnBrk="1" fontAlgn="base" hangingPunct="1">
              <a:spcBef>
                <a:spcPct val="20000"/>
              </a:spcBef>
              <a:spcAft>
                <a:spcPct val="0"/>
              </a:spcAft>
              <a:tabLst>
                <a:tab pos="268288" algn="l"/>
              </a:tabLst>
              <a:defRPr sz="1600">
                <a:solidFill>
                  <a:schemeClr val="tx1"/>
                </a:solidFill>
                <a:latin typeface="Arial" charset="0"/>
              </a:defRPr>
            </a:lvl9pPr>
          </a:lstStyle>
          <a:p>
            <a:pPr marL="0" indent="0">
              <a:buFont typeface="Lucida Sans" pitchFamily="34" charset="0"/>
              <a:buNone/>
            </a:pPr>
            <a:r>
              <a:rPr lang="de-DE" b="1" dirty="0" smtClean="0"/>
              <a:t>Befragung</a:t>
            </a:r>
          </a:p>
          <a:p>
            <a:pPr>
              <a:buFont typeface="Wingdings" charset="2"/>
              <a:buChar char="Ø"/>
            </a:pPr>
            <a:r>
              <a:rPr lang="de-DE" sz="1800" dirty="0" smtClean="0"/>
              <a:t>Fragebogen (Bolam, 2005)</a:t>
            </a:r>
          </a:p>
          <a:p>
            <a:pPr>
              <a:buFont typeface="Wingdings" charset="2"/>
              <a:buChar char="Ø"/>
            </a:pPr>
            <a:r>
              <a:rPr lang="de-DE" sz="1800" dirty="0" smtClean="0"/>
              <a:t>N=56 Lehrerinnen und Lehrer</a:t>
            </a:r>
          </a:p>
          <a:p>
            <a:pPr>
              <a:buFont typeface="Wingdings" charset="2"/>
              <a:buChar char="Ø"/>
            </a:pPr>
            <a:r>
              <a:rPr lang="de-DE" sz="1800" dirty="0" smtClean="0"/>
              <a:t>6 Schulleiter und Schulleiterinnen</a:t>
            </a:r>
          </a:p>
          <a:p>
            <a:pPr marL="0" indent="0">
              <a:buNone/>
            </a:pPr>
            <a:r>
              <a:rPr lang="de-DE" sz="1800" dirty="0" smtClean="0"/>
              <a:t>Beispielitems:</a:t>
            </a:r>
          </a:p>
          <a:p>
            <a:pPr>
              <a:buFont typeface="Wingdings" charset="2"/>
              <a:buChar char="Ø"/>
            </a:pPr>
            <a:r>
              <a:rPr lang="de-DE" sz="1800" dirty="0" smtClean="0"/>
              <a:t>Grad der Kooperation</a:t>
            </a:r>
          </a:p>
          <a:p>
            <a:pPr>
              <a:buFont typeface="Wingdings" charset="2"/>
              <a:buChar char="Ø"/>
            </a:pPr>
            <a:r>
              <a:rPr lang="de-DE" sz="1800" dirty="0" smtClean="0"/>
              <a:t>Gemeinsamer Kern von pädagogischen Wertvorstellungen</a:t>
            </a:r>
          </a:p>
          <a:p>
            <a:pPr>
              <a:buFont typeface="Wingdings" charset="2"/>
              <a:buChar char="Ø"/>
            </a:pPr>
            <a:r>
              <a:rPr lang="de-DE" sz="1800" dirty="0" smtClean="0"/>
              <a:t>Innovationsfreude für neue Lehrmethoden zur Schülerorientierung, Schüleraktivierung, Förderung und Diagnostik</a:t>
            </a:r>
            <a:endParaRPr lang="de-DE" sz="1800" dirty="0"/>
          </a:p>
        </p:txBody>
      </p:sp>
      <p:sp>
        <p:nvSpPr>
          <p:cNvPr id="8" name="Textfeld 7"/>
          <p:cNvSpPr txBox="1"/>
          <p:nvPr/>
        </p:nvSpPr>
        <p:spPr>
          <a:xfrm>
            <a:off x="15682192" y="1052736"/>
            <a:ext cx="14761640" cy="1600438"/>
          </a:xfrm>
          <a:prstGeom prst="rect">
            <a:avLst/>
          </a:prstGeom>
          <a:solidFill>
            <a:schemeClr val="bg1"/>
          </a:solidFill>
          <a:ln>
            <a:solidFill>
              <a:srgbClr val="90004B"/>
            </a:solidFill>
          </a:ln>
        </p:spPr>
        <p:txBody>
          <a:bodyPr wrap="square" rtlCol="0">
            <a:spAutoFit/>
          </a:bodyPr>
          <a:lstStyle/>
          <a:p>
            <a:pPr marL="457200" indent="-457200">
              <a:buFont typeface="Wingdings" charset="2"/>
              <a:buChar char="Ø"/>
            </a:pPr>
            <a:r>
              <a:rPr lang="de-DE" sz="1400" dirty="0" smtClean="0"/>
              <a:t>deutschsprachige </a:t>
            </a:r>
            <a:r>
              <a:rPr lang="de-DE" sz="1400" dirty="0"/>
              <a:t>Übersetzung und Anpassung des </a:t>
            </a:r>
            <a:r>
              <a:rPr lang="de-DE" sz="1400" dirty="0" smtClean="0"/>
              <a:t>englischsprachigen </a:t>
            </a:r>
            <a:r>
              <a:rPr lang="de-DE" sz="1400" dirty="0"/>
              <a:t>Lehrerfragebogens „Professional Learning in </a:t>
            </a:r>
            <a:r>
              <a:rPr lang="de-DE" sz="1400" dirty="0" err="1"/>
              <a:t>this</a:t>
            </a:r>
            <a:r>
              <a:rPr lang="de-DE" sz="1400" dirty="0"/>
              <a:t> School</a:t>
            </a:r>
            <a:r>
              <a:rPr lang="de-DE" sz="1400" dirty="0" smtClean="0"/>
              <a:t>“(Bolam </a:t>
            </a:r>
            <a:r>
              <a:rPr lang="de-DE" sz="1400" dirty="0"/>
              <a:t>et al. </a:t>
            </a:r>
            <a:r>
              <a:rPr lang="en-US" sz="1400" dirty="0" smtClean="0"/>
              <a:t>2005</a:t>
            </a:r>
            <a:r>
              <a:rPr lang="en-US" sz="1400" dirty="0"/>
              <a:t>) </a:t>
            </a:r>
            <a:r>
              <a:rPr lang="en-US" sz="1400" dirty="0" err="1"/>
              <a:t>im</a:t>
            </a:r>
            <a:r>
              <a:rPr lang="en-US" sz="1400" dirty="0"/>
              <a:t> </a:t>
            </a:r>
            <a:r>
              <a:rPr lang="en-US" sz="1400" dirty="0" err="1"/>
              <a:t>Projekt</a:t>
            </a:r>
            <a:r>
              <a:rPr lang="en-US" sz="1400" dirty="0"/>
              <a:t> „Creating and Sustaining Effective Professional Learning Communities“ (EPLC) </a:t>
            </a:r>
            <a:endParaRPr lang="de-DE" sz="1400" dirty="0" smtClean="0"/>
          </a:p>
          <a:p>
            <a:pPr marL="457200" indent="-457200">
              <a:buFont typeface="Wingdings" charset="2"/>
              <a:buChar char="Ø"/>
            </a:pPr>
            <a:r>
              <a:rPr lang="de-DE" sz="1400" dirty="0" smtClean="0"/>
              <a:t>deutschsprachige </a:t>
            </a:r>
            <a:r>
              <a:rPr lang="de-DE" sz="1400" dirty="0"/>
              <a:t>Übersetzung umfasste 37 der ursprünglichen 49 Items, da einige Inhalte im deutschen Kontext nicht anwendbar bzw. wenig sinnvoll erschienen. </a:t>
            </a:r>
            <a:endParaRPr lang="de-DE" sz="1400" dirty="0" smtClean="0"/>
          </a:p>
          <a:p>
            <a:pPr marL="457200" indent="-457200">
              <a:buFont typeface="Wingdings" charset="2"/>
              <a:buChar char="Ø"/>
            </a:pPr>
            <a:r>
              <a:rPr lang="de-DE" sz="1400" dirty="0" smtClean="0"/>
              <a:t>Zu </a:t>
            </a:r>
            <a:r>
              <a:rPr lang="de-DE" sz="1400" dirty="0"/>
              <a:t>jedem dieser 37 Aspekte wurden die Lehrer gefragt, (A) auf welchen Anteil der Lehrkräfte an ihrer Schule dies zutrifft, und (B) ob sich dies in den letzten zwei Jahren geändert hat. </a:t>
            </a:r>
            <a:endParaRPr lang="de-DE" sz="1400" dirty="0" smtClean="0"/>
          </a:p>
          <a:p>
            <a:pPr marL="457200" indent="-457200">
              <a:buFont typeface="Wingdings" charset="2"/>
              <a:buChar char="Ø"/>
            </a:pPr>
            <a:r>
              <a:rPr lang="de-DE" sz="1400" dirty="0" smtClean="0"/>
              <a:t>Auf </a:t>
            </a:r>
            <a:r>
              <a:rPr lang="de-DE" sz="1400" dirty="0"/>
              <a:t>Basis von inhaltlichen und korrelationsstatistischen Kriterien konnten zwei besonders PLG-relevante Subskalen mit angemessenen psychometrischen Eigenschaften gebildet werden</a:t>
            </a:r>
            <a:r>
              <a:rPr lang="de-DE" sz="1400" dirty="0" smtClean="0"/>
              <a:t>:</a:t>
            </a:r>
          </a:p>
        </p:txBody>
      </p:sp>
    </p:spTree>
    <p:extLst>
      <p:ext uri="{BB962C8B-B14F-4D97-AF65-F5344CB8AC3E}">
        <p14:creationId xmlns:p14="http://schemas.microsoft.com/office/powerpoint/2010/main" val="32358195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4"/>
          </p:nvPr>
        </p:nvSpPr>
        <p:spPr/>
        <p:txBody>
          <a:bodyPr/>
          <a:lstStyle/>
          <a:p>
            <a:fld id="{E2CB72F8-9B87-44F4-84C4-665517EADDE7}" type="slidenum">
              <a:rPr lang="de-DE" smtClean="0"/>
              <a:pPr/>
              <a:t>7</a:t>
            </a:fld>
            <a:endParaRPr lang="de-DE" dirty="0"/>
          </a:p>
        </p:txBody>
      </p:sp>
      <p:pic>
        <p:nvPicPr>
          <p:cNvPr id="12" name="Bild 11" descr="Verantwortung.tif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2520" y="260648"/>
            <a:ext cx="8255000" cy="5892800"/>
          </a:xfrm>
          <a:prstGeom prst="rect">
            <a:avLst/>
          </a:prstGeom>
        </p:spPr>
      </p:pic>
      <p:sp>
        <p:nvSpPr>
          <p:cNvPr id="13" name="Rechteck 12"/>
          <p:cNvSpPr/>
          <p:nvPr/>
        </p:nvSpPr>
        <p:spPr bwMode="auto">
          <a:xfrm>
            <a:off x="2000672" y="5013176"/>
            <a:ext cx="1008112" cy="864096"/>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chemeClr val="tx1"/>
              </a:solidFill>
              <a:effectLst/>
              <a:latin typeface="Lucida Sans" pitchFamily="34" charset="0"/>
            </a:endParaRPr>
          </a:p>
        </p:txBody>
      </p:sp>
      <p:sp>
        <p:nvSpPr>
          <p:cNvPr id="14" name="Rechteck 13"/>
          <p:cNvSpPr/>
          <p:nvPr/>
        </p:nvSpPr>
        <p:spPr bwMode="auto">
          <a:xfrm>
            <a:off x="3296816" y="2204864"/>
            <a:ext cx="1008112" cy="3672408"/>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chemeClr val="tx1"/>
              </a:solidFill>
              <a:effectLst/>
              <a:latin typeface="Lucida Sans" pitchFamily="34" charset="0"/>
            </a:endParaRPr>
          </a:p>
        </p:txBody>
      </p:sp>
      <p:sp>
        <p:nvSpPr>
          <p:cNvPr id="15" name="Rechteck 14"/>
          <p:cNvSpPr/>
          <p:nvPr/>
        </p:nvSpPr>
        <p:spPr bwMode="auto">
          <a:xfrm>
            <a:off x="4592960" y="4437112"/>
            <a:ext cx="1008112" cy="144016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chemeClr val="tx1"/>
              </a:solidFill>
              <a:effectLst/>
              <a:latin typeface="Lucida Sans" pitchFamily="34" charset="0"/>
            </a:endParaRPr>
          </a:p>
        </p:txBody>
      </p:sp>
      <p:sp>
        <p:nvSpPr>
          <p:cNvPr id="16" name="Rechteck 15"/>
          <p:cNvSpPr/>
          <p:nvPr/>
        </p:nvSpPr>
        <p:spPr bwMode="auto">
          <a:xfrm>
            <a:off x="5817096" y="5517232"/>
            <a:ext cx="1008112" cy="36004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chemeClr val="tx1"/>
              </a:solidFill>
              <a:effectLst/>
              <a:latin typeface="Lucida Sans" pitchFamily="34" charset="0"/>
            </a:endParaRPr>
          </a:p>
        </p:txBody>
      </p:sp>
      <p:sp>
        <p:nvSpPr>
          <p:cNvPr id="17" name="Rechteck 16"/>
          <p:cNvSpPr/>
          <p:nvPr/>
        </p:nvSpPr>
        <p:spPr bwMode="auto">
          <a:xfrm>
            <a:off x="7113240" y="5733256"/>
            <a:ext cx="1008112" cy="144016"/>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chemeClr val="tx1"/>
              </a:solidFill>
              <a:effectLst/>
              <a:latin typeface="Lucida Sans" pitchFamily="34" charset="0"/>
            </a:endParaRPr>
          </a:p>
        </p:txBody>
      </p:sp>
      <p:sp>
        <p:nvSpPr>
          <p:cNvPr id="18" name="Rechteck 17"/>
          <p:cNvSpPr/>
          <p:nvPr/>
        </p:nvSpPr>
        <p:spPr bwMode="auto">
          <a:xfrm>
            <a:off x="200472" y="72008"/>
            <a:ext cx="9505056" cy="980728"/>
          </a:xfrm>
          <a:prstGeom prst="rect">
            <a:avLst/>
          </a:prstGeom>
          <a:solidFill>
            <a:srgbClr val="FFFFFF"/>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lang="de-DE" sz="1800" b="1" dirty="0" smtClean="0"/>
          </a:p>
          <a:p>
            <a:pPr marL="0" marR="0" indent="0" algn="ctr" defTabSz="914400" rtl="0" eaLnBrk="1" fontAlgn="base" latinLnBrk="0" hangingPunct="1">
              <a:lnSpc>
                <a:spcPct val="100000"/>
              </a:lnSpc>
              <a:spcBef>
                <a:spcPct val="0"/>
              </a:spcBef>
              <a:spcAft>
                <a:spcPct val="0"/>
              </a:spcAft>
              <a:buClrTx/>
              <a:buSzTx/>
              <a:buFontTx/>
              <a:buNone/>
              <a:tabLst/>
            </a:pPr>
            <a:r>
              <a:rPr lang="de-DE" sz="1800" b="1" dirty="0" smtClean="0"/>
              <a:t>... tragen die Verantwortung für den Lernfortschritt </a:t>
            </a:r>
          </a:p>
          <a:p>
            <a:pPr marL="0" marR="0" indent="0" algn="ctr" defTabSz="914400" rtl="0" eaLnBrk="1" fontAlgn="base" latinLnBrk="0" hangingPunct="1">
              <a:lnSpc>
                <a:spcPct val="100000"/>
              </a:lnSpc>
              <a:spcBef>
                <a:spcPct val="0"/>
              </a:spcBef>
              <a:spcAft>
                <a:spcPct val="0"/>
              </a:spcAft>
              <a:buClrTx/>
              <a:buSzTx/>
              <a:buFontTx/>
              <a:buNone/>
              <a:tabLst/>
            </a:pPr>
            <a:r>
              <a:rPr lang="de-DE" sz="1800" b="1" dirty="0" smtClean="0"/>
              <a:t>der SchülerInnen nicht allein, sondern gemeinsam. </a:t>
            </a:r>
            <a:endParaRPr kumimoji="0" lang="de-DE" sz="1800" b="1" i="0" u="none" strike="noStrike" cap="none" normalizeH="0" baseline="0" dirty="0" smtClean="0">
              <a:ln>
                <a:noFill/>
              </a:ln>
              <a:solidFill>
                <a:schemeClr val="tx1"/>
              </a:solidFill>
              <a:effectLst/>
            </a:endParaRPr>
          </a:p>
        </p:txBody>
      </p:sp>
      <p:sp>
        <p:nvSpPr>
          <p:cNvPr id="19" name="Ovale Legende 18"/>
          <p:cNvSpPr/>
          <p:nvPr/>
        </p:nvSpPr>
        <p:spPr bwMode="auto">
          <a:xfrm>
            <a:off x="6105128" y="1124744"/>
            <a:ext cx="3384376" cy="1296144"/>
          </a:xfrm>
          <a:prstGeom prst="wedgeEllipseCallout">
            <a:avLst/>
          </a:prstGeom>
          <a:solidFill>
            <a:schemeClr val="bg2"/>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800" b="1" i="0" u="none" strike="noStrike" cap="none" normalizeH="0" baseline="0" dirty="0" smtClean="0">
              <a:ln>
                <a:noFill/>
              </a:ln>
              <a:solidFill>
                <a:schemeClr val="bg1"/>
              </a:solidFill>
              <a:effectLst/>
              <a:latin typeface="Lucida Sans" pitchFamily="34" charset="0"/>
            </a:endParaRPr>
          </a:p>
          <a:p>
            <a:pPr marL="0" marR="0" indent="0" algn="ctr" defTabSz="914400" rtl="0" eaLnBrk="1" fontAlgn="base" latinLnBrk="0" hangingPunct="1">
              <a:lnSpc>
                <a:spcPct val="100000"/>
              </a:lnSpc>
              <a:spcBef>
                <a:spcPct val="0"/>
              </a:spcBef>
              <a:spcAft>
                <a:spcPct val="0"/>
              </a:spcAft>
              <a:buClrTx/>
              <a:buSzTx/>
              <a:buFontTx/>
              <a:buNone/>
              <a:tabLst/>
            </a:pPr>
            <a:r>
              <a:rPr kumimoji="0" lang="de-DE" sz="1800" b="1" i="0" u="none" strike="noStrike" cap="none" normalizeH="0" baseline="0" dirty="0" smtClean="0">
                <a:ln>
                  <a:noFill/>
                </a:ln>
                <a:solidFill>
                  <a:schemeClr val="bg1"/>
                </a:solidFill>
                <a:effectLst/>
                <a:latin typeface="Lucida Sans" pitchFamily="34" charset="0"/>
              </a:rPr>
              <a:t>Lehrerbefragung</a:t>
            </a:r>
          </a:p>
        </p:txBody>
      </p:sp>
      <p:sp>
        <p:nvSpPr>
          <p:cNvPr id="11" name="Rechteck 10"/>
          <p:cNvSpPr/>
          <p:nvPr/>
        </p:nvSpPr>
        <p:spPr bwMode="auto">
          <a:xfrm>
            <a:off x="128464" y="6165304"/>
            <a:ext cx="9289032" cy="1008112"/>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chemeClr val="tx1"/>
              </a:solidFill>
              <a:effectLst/>
              <a:latin typeface="Lucida Sans" pitchFamily="34" charset="0"/>
            </a:endParaRPr>
          </a:p>
        </p:txBody>
      </p:sp>
      <p:sp>
        <p:nvSpPr>
          <p:cNvPr id="20" name="Rechteck 19"/>
          <p:cNvSpPr/>
          <p:nvPr/>
        </p:nvSpPr>
        <p:spPr bwMode="auto">
          <a:xfrm rot="5400000">
            <a:off x="-4300027" y="2708920"/>
            <a:ext cx="9289032" cy="1008112"/>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chemeClr val="tx1"/>
              </a:solidFill>
              <a:effectLst/>
              <a:latin typeface="Lucida Sans" pitchFamily="34" charset="0"/>
            </a:endParaRPr>
          </a:p>
        </p:txBody>
      </p:sp>
    </p:spTree>
    <p:extLst>
      <p:ext uri="{BB962C8B-B14F-4D97-AF65-F5344CB8AC3E}">
        <p14:creationId xmlns:p14="http://schemas.microsoft.com/office/powerpoint/2010/main" val="264227851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 1" descr="LernenSuS.tif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8504" y="232782"/>
            <a:ext cx="8089900" cy="6616700"/>
          </a:xfrm>
          <a:prstGeom prst="rect">
            <a:avLst/>
          </a:prstGeom>
        </p:spPr>
      </p:pic>
      <p:sp>
        <p:nvSpPr>
          <p:cNvPr id="4" name="Foliennummernplatzhalter 3"/>
          <p:cNvSpPr>
            <a:spLocks noGrp="1"/>
          </p:cNvSpPr>
          <p:nvPr>
            <p:ph type="sldNum" sz="quarter" idx="4"/>
          </p:nvPr>
        </p:nvSpPr>
        <p:spPr/>
        <p:txBody>
          <a:bodyPr/>
          <a:lstStyle/>
          <a:p>
            <a:fld id="{E2CB72F8-9B87-44F4-84C4-665517EADDE7}" type="slidenum">
              <a:rPr lang="de-DE" smtClean="0"/>
              <a:pPr/>
              <a:t>8</a:t>
            </a:fld>
            <a:endParaRPr lang="de-DE" dirty="0"/>
          </a:p>
        </p:txBody>
      </p:sp>
      <p:sp>
        <p:nvSpPr>
          <p:cNvPr id="13" name="Rechteck 12"/>
          <p:cNvSpPr/>
          <p:nvPr/>
        </p:nvSpPr>
        <p:spPr bwMode="auto">
          <a:xfrm>
            <a:off x="1712640" y="5301208"/>
            <a:ext cx="1008112" cy="576064"/>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chemeClr val="tx1"/>
              </a:solidFill>
              <a:effectLst/>
              <a:latin typeface="Lucida Sans" pitchFamily="34" charset="0"/>
            </a:endParaRPr>
          </a:p>
        </p:txBody>
      </p:sp>
      <p:sp>
        <p:nvSpPr>
          <p:cNvPr id="14" name="Rechteck 13"/>
          <p:cNvSpPr/>
          <p:nvPr/>
        </p:nvSpPr>
        <p:spPr bwMode="auto">
          <a:xfrm>
            <a:off x="3008784" y="1988840"/>
            <a:ext cx="1008112" cy="3888432"/>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chemeClr val="tx1"/>
              </a:solidFill>
              <a:effectLst/>
              <a:latin typeface="Lucida Sans" pitchFamily="34" charset="0"/>
            </a:endParaRPr>
          </a:p>
        </p:txBody>
      </p:sp>
      <p:sp>
        <p:nvSpPr>
          <p:cNvPr id="15" name="Rechteck 14"/>
          <p:cNvSpPr/>
          <p:nvPr/>
        </p:nvSpPr>
        <p:spPr bwMode="auto">
          <a:xfrm>
            <a:off x="4304928" y="2204864"/>
            <a:ext cx="1008112" cy="3672408"/>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chemeClr val="tx1"/>
              </a:solidFill>
              <a:effectLst/>
              <a:latin typeface="Lucida Sans" pitchFamily="34" charset="0"/>
            </a:endParaRPr>
          </a:p>
        </p:txBody>
      </p:sp>
      <p:sp>
        <p:nvSpPr>
          <p:cNvPr id="16" name="Rechteck 15"/>
          <p:cNvSpPr/>
          <p:nvPr/>
        </p:nvSpPr>
        <p:spPr bwMode="auto">
          <a:xfrm>
            <a:off x="5601072" y="4581128"/>
            <a:ext cx="1008112" cy="1296144"/>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chemeClr val="tx1"/>
              </a:solidFill>
              <a:effectLst/>
              <a:latin typeface="Lucida Sans" pitchFamily="34" charset="0"/>
            </a:endParaRPr>
          </a:p>
        </p:txBody>
      </p:sp>
      <p:sp>
        <p:nvSpPr>
          <p:cNvPr id="17" name="Rechteck 16"/>
          <p:cNvSpPr/>
          <p:nvPr/>
        </p:nvSpPr>
        <p:spPr bwMode="auto">
          <a:xfrm>
            <a:off x="6825208" y="4941168"/>
            <a:ext cx="1008112" cy="936104"/>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chemeClr val="tx1"/>
              </a:solidFill>
              <a:effectLst/>
              <a:latin typeface="Lucida Sans" pitchFamily="34" charset="0"/>
            </a:endParaRPr>
          </a:p>
        </p:txBody>
      </p:sp>
      <p:sp>
        <p:nvSpPr>
          <p:cNvPr id="18" name="Rechteck 17"/>
          <p:cNvSpPr/>
          <p:nvPr/>
        </p:nvSpPr>
        <p:spPr bwMode="auto">
          <a:xfrm>
            <a:off x="200472" y="72008"/>
            <a:ext cx="9505056" cy="980728"/>
          </a:xfrm>
          <a:prstGeom prst="rect">
            <a:avLst/>
          </a:prstGeom>
          <a:solidFill>
            <a:srgbClr val="FFFFFF"/>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de-DE" sz="1800" b="1" dirty="0" smtClean="0"/>
              <a:t>… halten es für vorrangig, </a:t>
            </a:r>
          </a:p>
          <a:p>
            <a:pPr marL="0" marR="0" indent="0" algn="ctr" defTabSz="914400" rtl="0" eaLnBrk="1" fontAlgn="base" latinLnBrk="0" hangingPunct="1">
              <a:lnSpc>
                <a:spcPct val="100000"/>
              </a:lnSpc>
              <a:spcBef>
                <a:spcPct val="0"/>
              </a:spcBef>
              <a:spcAft>
                <a:spcPct val="0"/>
              </a:spcAft>
              <a:buClrTx/>
              <a:buSzTx/>
              <a:buFontTx/>
              <a:buNone/>
              <a:tabLst/>
            </a:pPr>
            <a:r>
              <a:rPr lang="de-DE" sz="1800" b="1" dirty="0" smtClean="0"/>
              <a:t>mehr über das Lernen ihrer SchülerInnen zu erfahren.</a:t>
            </a:r>
            <a:endParaRPr kumimoji="0" lang="de-DE" sz="1800" b="1" i="0" u="none" strike="noStrike" cap="none" normalizeH="0" baseline="0" dirty="0" smtClean="0">
              <a:ln>
                <a:noFill/>
              </a:ln>
              <a:solidFill>
                <a:schemeClr val="tx1"/>
              </a:solidFill>
              <a:effectLst/>
            </a:endParaRPr>
          </a:p>
        </p:txBody>
      </p:sp>
      <p:sp>
        <p:nvSpPr>
          <p:cNvPr id="19" name="Ovale Legende 18"/>
          <p:cNvSpPr/>
          <p:nvPr/>
        </p:nvSpPr>
        <p:spPr bwMode="auto">
          <a:xfrm>
            <a:off x="6105128" y="1124744"/>
            <a:ext cx="3384376" cy="1296144"/>
          </a:xfrm>
          <a:prstGeom prst="wedgeEllipseCallout">
            <a:avLst/>
          </a:prstGeom>
          <a:solidFill>
            <a:schemeClr val="bg2"/>
          </a:solidFill>
          <a:ln w="9525" cap="flat" cmpd="sng" algn="ctr">
            <a:solidFill>
              <a:srgbClr val="FFFF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800" b="1" i="0" u="none" strike="noStrike" cap="none" normalizeH="0" baseline="0" dirty="0" smtClean="0">
              <a:ln>
                <a:noFill/>
              </a:ln>
              <a:solidFill>
                <a:schemeClr val="bg1"/>
              </a:solidFill>
              <a:effectLst/>
              <a:latin typeface="Lucida Sans" pitchFamily="34" charset="0"/>
            </a:endParaRPr>
          </a:p>
          <a:p>
            <a:pPr marL="0" marR="0" indent="0" algn="ctr" defTabSz="914400" rtl="0" eaLnBrk="1" fontAlgn="base" latinLnBrk="0" hangingPunct="1">
              <a:lnSpc>
                <a:spcPct val="100000"/>
              </a:lnSpc>
              <a:spcBef>
                <a:spcPct val="0"/>
              </a:spcBef>
              <a:spcAft>
                <a:spcPct val="0"/>
              </a:spcAft>
              <a:buClrTx/>
              <a:buSzTx/>
              <a:buFontTx/>
              <a:buNone/>
              <a:tabLst/>
            </a:pPr>
            <a:r>
              <a:rPr kumimoji="0" lang="de-DE" sz="1800" b="1" i="0" u="none" strike="noStrike" cap="none" normalizeH="0" baseline="0" dirty="0" smtClean="0">
                <a:ln>
                  <a:noFill/>
                </a:ln>
                <a:solidFill>
                  <a:schemeClr val="bg1"/>
                </a:solidFill>
                <a:effectLst/>
                <a:latin typeface="Lucida Sans" pitchFamily="34" charset="0"/>
              </a:rPr>
              <a:t>Lehrerbefragung</a:t>
            </a:r>
          </a:p>
        </p:txBody>
      </p:sp>
      <p:sp>
        <p:nvSpPr>
          <p:cNvPr id="3" name="Rechteck 2"/>
          <p:cNvSpPr/>
          <p:nvPr/>
        </p:nvSpPr>
        <p:spPr bwMode="auto">
          <a:xfrm>
            <a:off x="128464" y="6165304"/>
            <a:ext cx="9289032" cy="1008112"/>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chemeClr val="tx1"/>
              </a:solidFill>
              <a:effectLst/>
              <a:latin typeface="Lucida Sans" pitchFamily="34" charset="0"/>
            </a:endParaRPr>
          </a:p>
        </p:txBody>
      </p:sp>
      <p:sp>
        <p:nvSpPr>
          <p:cNvPr id="20" name="Rechteck 19"/>
          <p:cNvSpPr/>
          <p:nvPr/>
        </p:nvSpPr>
        <p:spPr bwMode="auto">
          <a:xfrm rot="5400000">
            <a:off x="-4300027" y="2708920"/>
            <a:ext cx="9289032" cy="1008112"/>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chemeClr val="tx1"/>
              </a:solidFill>
              <a:effectLst/>
              <a:latin typeface="Lucida Sans" pitchFamily="34" charset="0"/>
            </a:endParaRPr>
          </a:p>
        </p:txBody>
      </p:sp>
    </p:spTree>
    <p:extLst>
      <p:ext uri="{BB962C8B-B14F-4D97-AF65-F5344CB8AC3E}">
        <p14:creationId xmlns:p14="http://schemas.microsoft.com/office/powerpoint/2010/main" val="180860495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81117" y="219148"/>
            <a:ext cx="8208387" cy="861151"/>
          </a:xfrm>
        </p:spPr>
        <p:txBody>
          <a:bodyPr/>
          <a:lstStyle/>
          <a:p>
            <a:r>
              <a:rPr lang="de-DE" dirty="0" smtClean="0"/>
              <a:t>Bildungsgemeinschaften </a:t>
            </a:r>
            <a:br>
              <a:rPr lang="de-DE" dirty="0" smtClean="0"/>
            </a:br>
            <a:r>
              <a:rPr lang="de-DE" sz="2000" b="0" dirty="0" smtClean="0"/>
              <a:t>(</a:t>
            </a:r>
            <a:r>
              <a:rPr lang="ru-RU" sz="2000" b="0" dirty="0" smtClean="0"/>
              <a:t>Тихомирова </a:t>
            </a:r>
            <a:r>
              <a:rPr lang="ru-RU" sz="2000" b="0" dirty="0"/>
              <a:t>Ольга </a:t>
            </a:r>
            <a:r>
              <a:rPr lang="ru-RU" sz="2000" b="0" dirty="0" smtClean="0"/>
              <a:t>Вячеславовна</a:t>
            </a:r>
            <a:r>
              <a:rPr lang="de-DE" sz="2000" b="0" dirty="0" smtClean="0"/>
              <a:t>)</a:t>
            </a:r>
            <a:endParaRPr lang="de-DE" sz="2000" b="0" dirty="0"/>
          </a:p>
        </p:txBody>
      </p:sp>
      <p:sp>
        <p:nvSpPr>
          <p:cNvPr id="3" name="Inhaltsplatzhalter 2"/>
          <p:cNvSpPr>
            <a:spLocks noGrp="1"/>
          </p:cNvSpPr>
          <p:nvPr>
            <p:ph idx="11"/>
          </p:nvPr>
        </p:nvSpPr>
        <p:spPr>
          <a:xfrm>
            <a:off x="848544" y="1556792"/>
            <a:ext cx="8229599" cy="4525963"/>
          </a:xfrm>
        </p:spPr>
        <p:txBody>
          <a:bodyPr/>
          <a:lstStyle/>
          <a:p>
            <a:pPr>
              <a:buFont typeface="Wingdings" charset="2"/>
              <a:buChar char="Ø"/>
            </a:pPr>
            <a:r>
              <a:rPr lang="de-DE" dirty="0" smtClean="0"/>
              <a:t>Persönliche Bedeutsamkeit von pädagogischen Aktivitäten</a:t>
            </a:r>
          </a:p>
          <a:p>
            <a:pPr>
              <a:buFont typeface="Wingdings" charset="2"/>
              <a:buChar char="Ø"/>
            </a:pPr>
            <a:r>
              <a:rPr lang="de-DE" dirty="0" smtClean="0"/>
              <a:t>Sinn für Gemeinschaft und gemeinsamen Erfolg bei pädagogischen Aktivitäten</a:t>
            </a:r>
          </a:p>
          <a:p>
            <a:pPr>
              <a:buFont typeface="Wingdings" charset="2"/>
              <a:buChar char="Ø"/>
            </a:pPr>
            <a:r>
              <a:rPr lang="de-DE" dirty="0" smtClean="0"/>
              <a:t>freie und konstruktive Kommunikation, Gemeinschaft von Erfahrungen und Interessen</a:t>
            </a:r>
          </a:p>
          <a:p>
            <a:pPr>
              <a:buFont typeface="Wingdings" charset="2"/>
              <a:buChar char="Ø"/>
            </a:pPr>
            <a:r>
              <a:rPr lang="de-DE" dirty="0" smtClean="0"/>
              <a:t>das gemeinsame Produkt von pädagogischen Aktivitäten ist für jeden bedeutsam</a:t>
            </a:r>
            <a:endParaRPr lang="de-DE" dirty="0"/>
          </a:p>
        </p:txBody>
      </p:sp>
      <p:sp>
        <p:nvSpPr>
          <p:cNvPr id="4" name="Foliennummernplatzhalter 3"/>
          <p:cNvSpPr>
            <a:spLocks noGrp="1"/>
          </p:cNvSpPr>
          <p:nvPr>
            <p:ph type="sldNum" sz="quarter" idx="4"/>
          </p:nvPr>
        </p:nvSpPr>
        <p:spPr/>
        <p:txBody>
          <a:bodyPr/>
          <a:lstStyle/>
          <a:p>
            <a:fld id="{E2CB72F8-9B87-44F4-84C4-665517EADDE7}" type="slidenum">
              <a:rPr lang="de-DE" smtClean="0"/>
              <a:pPr/>
              <a:t>9</a:t>
            </a:fld>
            <a:endParaRPr lang="de-DE" dirty="0"/>
          </a:p>
        </p:txBody>
      </p:sp>
      <p:pic>
        <p:nvPicPr>
          <p:cNvPr id="5" name="Picture 2" descr="http://www.uni-kassel.de/projekte/uploads/tx_logoerweiterung/Bildungsf_0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9152" y="5752263"/>
            <a:ext cx="7740352" cy="1083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672505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Folievorlage_UniKassel">
  <a:themeElements>
    <a:clrScheme name="UniKasel">
      <a:dk1>
        <a:srgbClr val="000000"/>
      </a:dk1>
      <a:lt1>
        <a:srgbClr val="FFFFFF"/>
      </a:lt1>
      <a:dk2>
        <a:srgbClr val="000000"/>
      </a:dk2>
      <a:lt2>
        <a:srgbClr val="808080"/>
      </a:lt2>
      <a:accent1>
        <a:srgbClr val="C5005A"/>
      </a:accent1>
      <a:accent2>
        <a:srgbClr val="FF5DA6"/>
      </a:accent2>
      <a:accent3>
        <a:srgbClr val="FFD5E8"/>
      </a:accent3>
      <a:accent4>
        <a:srgbClr val="8A003E"/>
      </a:accent4>
      <a:accent5>
        <a:srgbClr val="320017"/>
      </a:accent5>
      <a:accent6>
        <a:srgbClr val="FFE7F2"/>
      </a:accent6>
      <a:hlink>
        <a:srgbClr val="AC004E"/>
      </a:hlink>
      <a:folHlink>
        <a:srgbClr val="FF3F96"/>
      </a:folHlink>
    </a:clrScheme>
    <a:fontScheme name="UniKassel">
      <a:majorFont>
        <a:latin typeface="Lucida Sans"/>
        <a:ea typeface=""/>
        <a:cs typeface=""/>
      </a:majorFont>
      <a:minorFont>
        <a:latin typeface="Lucida Sans"/>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e-DE" sz="1600" b="0" i="0" u="none" strike="noStrike" cap="none" normalizeH="0" baseline="0" smtClean="0">
            <a:ln>
              <a:noFill/>
            </a:ln>
            <a:solidFill>
              <a:schemeClr val="tx1"/>
            </a:solidFill>
            <a:effectLst/>
            <a:latin typeface="Lucida Sans"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e-DE" sz="1600" b="0" i="0" u="none" strike="noStrike" cap="none" normalizeH="0" baseline="0" smtClean="0">
            <a:ln>
              <a:noFill/>
            </a:ln>
            <a:solidFill>
              <a:schemeClr val="tx1"/>
            </a:solidFill>
            <a:effectLst/>
            <a:latin typeface="Lucida Sans" pitchFamily="34" charset="0"/>
          </a:defRPr>
        </a:defPPr>
      </a:lstStyle>
    </a:lnDef>
  </a:objectDefaults>
  <a:extraClrSchemeLst>
    <a:extraClrScheme>
      <a:clrScheme name="upp_master_08102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upp_master_081020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upp_master_081020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upp_master_081020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upp_master_081020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upp_master_081020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upp_master_081020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upp_master_081020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upp_master_081020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upp_master_081020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upp_master_081020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upp_master_081020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Folievorlage_UniKassel</Template>
  <TotalTime>0</TotalTime>
  <Words>1353</Words>
  <Application>Microsoft Macintosh PowerPoint</Application>
  <PresentationFormat>A4-Papier (210x297 mm)</PresentationFormat>
  <Paragraphs>277</Paragraphs>
  <Slides>26</Slides>
  <Notes>1</Notes>
  <HiddenSlides>0</HiddenSlides>
  <MMClips>0</MMClips>
  <ScaleCrop>false</ScaleCrop>
  <HeadingPairs>
    <vt:vector size="4" baseType="variant">
      <vt:variant>
        <vt:lpstr>Design</vt:lpstr>
      </vt:variant>
      <vt:variant>
        <vt:i4>3</vt:i4>
      </vt:variant>
      <vt:variant>
        <vt:lpstr>Folientitel</vt:lpstr>
      </vt:variant>
      <vt:variant>
        <vt:i4>26</vt:i4>
      </vt:variant>
    </vt:vector>
  </HeadingPairs>
  <TitlesOfParts>
    <vt:vector size="29" baseType="lpstr">
      <vt:lpstr>Folievorlage_UniKassel</vt:lpstr>
      <vt:lpstr>Office-Design</vt:lpstr>
      <vt:lpstr>1_Office-Design</vt:lpstr>
      <vt:lpstr>Professionelle Lerngemeinschaften  in 8. Jahrgangsstufen  mit erhöhter sozialer Problemlage</vt:lpstr>
      <vt:lpstr>PowerPoint-Präsentation</vt:lpstr>
      <vt:lpstr>Professionelle Lerngemeinschaften (PLG)</vt:lpstr>
      <vt:lpstr>Hintergrund des Projekts</vt:lpstr>
      <vt:lpstr>(Bonsen et al., 2010)</vt:lpstr>
      <vt:lpstr>Forschungsdesign</vt:lpstr>
      <vt:lpstr>PowerPoint-Präsentation</vt:lpstr>
      <vt:lpstr>PowerPoint-Präsentation</vt:lpstr>
      <vt:lpstr>Bildungsgemeinschaften  (Тихомирова Ольга Вячеславовна)</vt:lpstr>
      <vt:lpstr>Bildungsgemeinschaften  (Тихомирова Ольга Вячеславовна) Professionelle Lerngemeinschaften  (Dorit Bosse &amp; Anne Busse)</vt:lpstr>
      <vt:lpstr>PowerPoint-Präsentation</vt:lpstr>
      <vt:lpstr>PowerPoint-Präsentation</vt:lpstr>
      <vt:lpstr>PowerPoint-Präsentation</vt:lpstr>
      <vt:lpstr>Two Phases –  Das Referendariat</vt:lpstr>
      <vt:lpstr>KMK Standards der Lehrerbildung  Bildungswissenschaften (2004/2014)</vt:lpstr>
      <vt:lpstr>Study Teaching Education at University of Kassel</vt:lpstr>
      <vt:lpstr>Faculties in Teacher Education at University of Kassel</vt:lpstr>
      <vt:lpstr>Cooperations in the University</vt:lpstr>
      <vt:lpstr>System of School in Germany –  16 different Types</vt:lpstr>
      <vt:lpstr>Konzept des Projekts</vt:lpstr>
      <vt:lpstr>Ziele des Projekts</vt:lpstr>
      <vt:lpstr>Implementierung von PLG in Kassel</vt:lpstr>
      <vt:lpstr>Design</vt:lpstr>
      <vt:lpstr>Konzept der PLG</vt:lpstr>
      <vt:lpstr>PowerPoint-Präsentation</vt:lpstr>
      <vt:lpstr>Kernaspekte von PLG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Julian Kempf</dc:creator>
  <cp:lastModifiedBy>A B</cp:lastModifiedBy>
  <cp:revision>165</cp:revision>
  <dcterms:created xsi:type="dcterms:W3CDTF">2013-11-14T12:27:20Z</dcterms:created>
  <dcterms:modified xsi:type="dcterms:W3CDTF">2017-01-12T06:21:47Z</dcterms:modified>
</cp:coreProperties>
</file>