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56" r:id="rId2"/>
    <p:sldId id="261" r:id="rId3"/>
    <p:sldId id="260" r:id="rId4"/>
    <p:sldId id="259" r:id="rId5"/>
    <p:sldId id="258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343224-CD4B-4C2F-97EF-2C45371B3106}" type="doc">
      <dgm:prSet loTypeId="urn:microsoft.com/office/officeart/2005/8/layout/process4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81325C-DA85-42A7-803F-A0E3B5E4A4C8}">
      <dgm:prSet phldrT="[Текст]" custT="1"/>
      <dgm:spPr/>
      <dgm:t>
        <a:bodyPr/>
        <a:lstStyle/>
        <a:p>
          <a:r>
            <a:rPr lang="ru-RU" sz="2800" b="1" dirty="0" smtClean="0"/>
            <a:t>КОУЧ «</a:t>
          </a:r>
          <a:r>
            <a:rPr lang="en-US" sz="2800" b="1" dirty="0" smtClean="0"/>
            <a:t>Lesson Study</a:t>
          </a:r>
          <a:r>
            <a:rPr lang="ru-RU" sz="2800" b="1" dirty="0" smtClean="0"/>
            <a:t>»</a:t>
          </a:r>
          <a:endParaRPr lang="ru-RU" sz="2800" b="1" dirty="0"/>
        </a:p>
      </dgm:t>
    </dgm:pt>
    <dgm:pt modelId="{4C2DBBA3-3452-41B8-9DBF-6D90ADF0A626}" type="parTrans" cxnId="{09C54914-A774-4D57-B987-684136A94B82}">
      <dgm:prSet/>
      <dgm:spPr/>
      <dgm:t>
        <a:bodyPr/>
        <a:lstStyle/>
        <a:p>
          <a:endParaRPr lang="ru-RU"/>
        </a:p>
      </dgm:t>
    </dgm:pt>
    <dgm:pt modelId="{779CE687-D511-4AB4-A5A1-04C5F939A2F8}" type="sibTrans" cxnId="{09C54914-A774-4D57-B987-684136A94B82}">
      <dgm:prSet/>
      <dgm:spPr/>
      <dgm:t>
        <a:bodyPr/>
        <a:lstStyle/>
        <a:p>
          <a:endParaRPr lang="ru-RU"/>
        </a:p>
      </dgm:t>
    </dgm:pt>
    <dgm:pt modelId="{7221E803-C29E-40D0-B5FB-3BC928925E58}">
      <dgm:prSet phldrT="[Текст]" custT="1"/>
      <dgm:spPr/>
      <dgm:t>
        <a:bodyPr/>
        <a:lstStyle/>
        <a:p>
          <a:r>
            <a:rPr lang="ru-RU" sz="2000" dirty="0" smtClean="0"/>
            <a:t>Совместное исследование уроков в действии</a:t>
          </a:r>
          <a:endParaRPr lang="ru-RU" sz="2000" dirty="0"/>
        </a:p>
      </dgm:t>
    </dgm:pt>
    <dgm:pt modelId="{BBF3B35E-E109-4808-B377-95760A411444}" type="parTrans" cxnId="{CBC0951F-3B45-40E7-B91B-76C6A40D58F5}">
      <dgm:prSet/>
      <dgm:spPr/>
      <dgm:t>
        <a:bodyPr/>
        <a:lstStyle/>
        <a:p>
          <a:endParaRPr lang="ru-RU"/>
        </a:p>
      </dgm:t>
    </dgm:pt>
    <dgm:pt modelId="{E1CE905F-C5ED-4FEB-9F22-42202729FEC6}" type="sibTrans" cxnId="{CBC0951F-3B45-40E7-B91B-76C6A40D58F5}">
      <dgm:prSet/>
      <dgm:spPr/>
      <dgm:t>
        <a:bodyPr/>
        <a:lstStyle/>
        <a:p>
          <a:endParaRPr lang="ru-RU"/>
        </a:p>
      </dgm:t>
    </dgm:pt>
    <dgm:pt modelId="{FC8EFCA3-9E73-4652-ADF5-4E91A0147306}">
      <dgm:prSet phldrT="[Текст]" custT="1"/>
      <dgm:spPr/>
      <dgm:t>
        <a:bodyPr/>
        <a:lstStyle/>
        <a:p>
          <a:r>
            <a:rPr lang="ru-RU" sz="2000" dirty="0" smtClean="0"/>
            <a:t>Портфолио учителя</a:t>
          </a:r>
          <a:endParaRPr lang="ru-RU" sz="2000" dirty="0"/>
        </a:p>
      </dgm:t>
    </dgm:pt>
    <dgm:pt modelId="{CC0C553C-9A55-47B2-B19F-3DA288D7B71B}" type="parTrans" cxnId="{C71EE981-6703-4E89-B759-E0915F16B06B}">
      <dgm:prSet/>
      <dgm:spPr/>
      <dgm:t>
        <a:bodyPr/>
        <a:lstStyle/>
        <a:p>
          <a:endParaRPr lang="ru-RU"/>
        </a:p>
      </dgm:t>
    </dgm:pt>
    <dgm:pt modelId="{69B3F191-684A-4443-B494-99F60E2D597F}" type="sibTrans" cxnId="{C71EE981-6703-4E89-B759-E0915F16B06B}">
      <dgm:prSet/>
      <dgm:spPr/>
      <dgm:t>
        <a:bodyPr/>
        <a:lstStyle/>
        <a:p>
          <a:endParaRPr lang="ru-RU"/>
        </a:p>
      </dgm:t>
    </dgm:pt>
    <dgm:pt modelId="{3A627BB0-9AF2-47A1-B13C-10C7DAB9708C}">
      <dgm:prSet phldrT="[Текст]"/>
      <dgm:spPr/>
      <dgm:t>
        <a:bodyPr/>
        <a:lstStyle/>
        <a:p>
          <a:r>
            <a:rPr lang="ru-RU" b="1" dirty="0" smtClean="0"/>
            <a:t>План методической работы школы</a:t>
          </a:r>
          <a:endParaRPr lang="ru-RU" b="1" dirty="0"/>
        </a:p>
      </dgm:t>
    </dgm:pt>
    <dgm:pt modelId="{EA7F9AD0-D8AE-408B-8BD8-AB47FF0C5739}" type="parTrans" cxnId="{1D9E8CC4-E330-40CE-9AF0-1776181EE207}">
      <dgm:prSet/>
      <dgm:spPr/>
      <dgm:t>
        <a:bodyPr/>
        <a:lstStyle/>
        <a:p>
          <a:endParaRPr lang="ru-RU"/>
        </a:p>
      </dgm:t>
    </dgm:pt>
    <dgm:pt modelId="{A1590976-7563-413C-8417-8678666FD1A0}" type="sibTrans" cxnId="{1D9E8CC4-E330-40CE-9AF0-1776181EE207}">
      <dgm:prSet/>
      <dgm:spPr/>
      <dgm:t>
        <a:bodyPr/>
        <a:lstStyle/>
        <a:p>
          <a:endParaRPr lang="ru-RU"/>
        </a:p>
      </dgm:t>
    </dgm:pt>
    <dgm:pt modelId="{3A7420E6-77FF-4129-98E9-84DC32176A79}">
      <dgm:prSet phldrT="[Текст]" custT="1"/>
      <dgm:spPr/>
      <dgm:t>
        <a:bodyPr/>
        <a:lstStyle/>
        <a:p>
          <a:r>
            <a:rPr lang="ru-RU" sz="2000" dirty="0" smtClean="0"/>
            <a:t>Разработка плана методического сопровождения молодых специалистов</a:t>
          </a:r>
          <a:endParaRPr lang="ru-RU" sz="2000" dirty="0"/>
        </a:p>
      </dgm:t>
    </dgm:pt>
    <dgm:pt modelId="{76361B41-EE12-4FD9-AA6B-E84BA9428B6E}" type="parTrans" cxnId="{71F9B7CF-7DC2-4411-8750-15D46BBA047F}">
      <dgm:prSet/>
      <dgm:spPr/>
      <dgm:t>
        <a:bodyPr/>
        <a:lstStyle/>
        <a:p>
          <a:endParaRPr lang="ru-RU"/>
        </a:p>
      </dgm:t>
    </dgm:pt>
    <dgm:pt modelId="{989FB63D-D122-4EDE-AEDA-F7241A1A305B}" type="sibTrans" cxnId="{71F9B7CF-7DC2-4411-8750-15D46BBA047F}">
      <dgm:prSet/>
      <dgm:spPr/>
      <dgm:t>
        <a:bodyPr/>
        <a:lstStyle/>
        <a:p>
          <a:endParaRPr lang="ru-RU"/>
        </a:p>
      </dgm:t>
    </dgm:pt>
    <dgm:pt modelId="{F8268C22-889F-465D-8558-6D24ADBF5113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smtClean="0"/>
            <a:t>Организация мониторинга эффективности деятельности учителя</a:t>
          </a:r>
          <a:endParaRPr lang="ru-RU" sz="2000" dirty="0"/>
        </a:p>
      </dgm:t>
    </dgm:pt>
    <dgm:pt modelId="{051A7C41-D4FE-43AF-8742-69F04095E50C}" type="parTrans" cxnId="{5A9DE61A-50E3-4877-B141-323E030F5789}">
      <dgm:prSet/>
      <dgm:spPr/>
      <dgm:t>
        <a:bodyPr/>
        <a:lstStyle/>
        <a:p>
          <a:endParaRPr lang="ru-RU"/>
        </a:p>
      </dgm:t>
    </dgm:pt>
    <dgm:pt modelId="{2C1A952E-EEFA-4BA2-A4DD-971B9B343D98}" type="sibTrans" cxnId="{5A9DE61A-50E3-4877-B141-323E030F5789}">
      <dgm:prSet/>
      <dgm:spPr/>
      <dgm:t>
        <a:bodyPr/>
        <a:lstStyle/>
        <a:p>
          <a:endParaRPr lang="ru-RU"/>
        </a:p>
      </dgm:t>
    </dgm:pt>
    <dgm:pt modelId="{047C13E3-E985-4B8E-BCCB-954BBB5F81FD}">
      <dgm:prSet phldrT="[Текст]"/>
      <dgm:spPr/>
      <dgm:t>
        <a:bodyPr/>
        <a:lstStyle/>
        <a:p>
          <a:r>
            <a:rPr lang="ru-RU" b="1" dirty="0" smtClean="0"/>
            <a:t>План работы школы </a:t>
          </a:r>
          <a:endParaRPr lang="ru-RU" b="1" dirty="0"/>
        </a:p>
      </dgm:t>
    </dgm:pt>
    <dgm:pt modelId="{FACB9FAB-22E8-4D0A-82B3-F6EC86ED7311}" type="parTrans" cxnId="{90E6ACA3-8EDE-42B3-BCC5-03F1CDE850F8}">
      <dgm:prSet/>
      <dgm:spPr/>
      <dgm:t>
        <a:bodyPr/>
        <a:lstStyle/>
        <a:p>
          <a:endParaRPr lang="ru-RU"/>
        </a:p>
      </dgm:t>
    </dgm:pt>
    <dgm:pt modelId="{CA417EA9-6E82-4156-AF5C-9C34E379CC22}" type="sibTrans" cxnId="{90E6ACA3-8EDE-42B3-BCC5-03F1CDE850F8}">
      <dgm:prSet/>
      <dgm:spPr/>
      <dgm:t>
        <a:bodyPr/>
        <a:lstStyle/>
        <a:p>
          <a:endParaRPr lang="ru-RU"/>
        </a:p>
      </dgm:t>
    </dgm:pt>
    <dgm:pt modelId="{EFC77A65-FD13-4692-B077-229073B670A2}">
      <dgm:prSet phldrT="[Текст]" custT="1"/>
      <dgm:spPr/>
      <dgm:t>
        <a:bodyPr/>
        <a:lstStyle/>
        <a:p>
          <a:r>
            <a:rPr lang="ru-RU" sz="1700" dirty="0" smtClean="0"/>
            <a:t>Определение наставников для молодых специалистов и установление доплат за наставничество</a:t>
          </a:r>
          <a:endParaRPr lang="ru-RU" sz="1700" dirty="0"/>
        </a:p>
      </dgm:t>
    </dgm:pt>
    <dgm:pt modelId="{BBF8BEB6-6965-4745-A455-C3EA57BAE97B}" type="parTrans" cxnId="{C6672C91-58DC-4DF0-A497-B3C102902BEF}">
      <dgm:prSet/>
      <dgm:spPr/>
      <dgm:t>
        <a:bodyPr/>
        <a:lstStyle/>
        <a:p>
          <a:endParaRPr lang="ru-RU"/>
        </a:p>
      </dgm:t>
    </dgm:pt>
    <dgm:pt modelId="{ECA65B9D-B2EF-4675-BC6E-35489069F06D}" type="sibTrans" cxnId="{C6672C91-58DC-4DF0-A497-B3C102902BEF}">
      <dgm:prSet/>
      <dgm:spPr/>
      <dgm:t>
        <a:bodyPr/>
        <a:lstStyle/>
        <a:p>
          <a:endParaRPr lang="ru-RU"/>
        </a:p>
      </dgm:t>
    </dgm:pt>
    <dgm:pt modelId="{EE69063D-DD24-48FA-955B-7DF2E71B7892}">
      <dgm:prSet phldrT="[Текст]" custT="1"/>
      <dgm:spPr/>
      <dgm:t>
        <a:bodyPr/>
        <a:lstStyle/>
        <a:p>
          <a:r>
            <a:rPr lang="ru-RU" sz="1700" dirty="0" smtClean="0"/>
            <a:t>Подготовка документов и перевод педагогов на эффективный контракт </a:t>
          </a:r>
          <a:endParaRPr lang="ru-RU" sz="1700" dirty="0"/>
        </a:p>
      </dgm:t>
    </dgm:pt>
    <dgm:pt modelId="{69960015-84F1-4969-B9E6-756DAD14270E}" type="parTrans" cxnId="{3B23A37B-41EC-405F-8883-244A587C44EE}">
      <dgm:prSet/>
      <dgm:spPr/>
      <dgm:t>
        <a:bodyPr/>
        <a:lstStyle/>
        <a:p>
          <a:endParaRPr lang="ru-RU"/>
        </a:p>
      </dgm:t>
    </dgm:pt>
    <dgm:pt modelId="{863EE44E-818A-4349-AD80-449748766085}" type="sibTrans" cxnId="{3B23A37B-41EC-405F-8883-244A587C44EE}">
      <dgm:prSet/>
      <dgm:spPr/>
      <dgm:t>
        <a:bodyPr/>
        <a:lstStyle/>
        <a:p>
          <a:endParaRPr lang="ru-RU"/>
        </a:p>
      </dgm:t>
    </dgm:pt>
    <dgm:pt modelId="{BC2B7509-22FA-43C4-AF3C-C4F5F7E915B6}" type="pres">
      <dgm:prSet presAssocID="{81343224-CD4B-4C2F-97EF-2C45371B31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8AF1C2-8AA5-4521-92BD-AAE8C4C1E6FB}" type="pres">
      <dgm:prSet presAssocID="{047C13E3-E985-4B8E-BCCB-954BBB5F81FD}" presName="boxAndChildren" presStyleCnt="0"/>
      <dgm:spPr/>
    </dgm:pt>
    <dgm:pt modelId="{BD6EA185-9F17-4CD4-B747-817DC8740A50}" type="pres">
      <dgm:prSet presAssocID="{047C13E3-E985-4B8E-BCCB-954BBB5F81FD}" presName="parentTextBox" presStyleLbl="node1" presStyleIdx="0" presStyleCnt="3"/>
      <dgm:spPr/>
      <dgm:t>
        <a:bodyPr/>
        <a:lstStyle/>
        <a:p>
          <a:endParaRPr lang="ru-RU"/>
        </a:p>
      </dgm:t>
    </dgm:pt>
    <dgm:pt modelId="{3D235005-C5ED-4BBA-98D9-B59E45FC2882}" type="pres">
      <dgm:prSet presAssocID="{047C13E3-E985-4B8E-BCCB-954BBB5F81FD}" presName="entireBox" presStyleLbl="node1" presStyleIdx="0" presStyleCnt="3" custLinFactNeighborY="-11191"/>
      <dgm:spPr/>
      <dgm:t>
        <a:bodyPr/>
        <a:lstStyle/>
        <a:p>
          <a:endParaRPr lang="ru-RU"/>
        </a:p>
      </dgm:t>
    </dgm:pt>
    <dgm:pt modelId="{ACCDB7EA-CEF2-49FD-8660-A3E75D9DB0B6}" type="pres">
      <dgm:prSet presAssocID="{047C13E3-E985-4B8E-BCCB-954BBB5F81FD}" presName="descendantBox" presStyleCnt="0"/>
      <dgm:spPr/>
    </dgm:pt>
    <dgm:pt modelId="{0ACA2EA6-BDC9-477F-A5B8-671C35F5280A}" type="pres">
      <dgm:prSet presAssocID="{EFC77A65-FD13-4692-B077-229073B670A2}" presName="childTextBox" presStyleLbl="fgAccFollowNode1" presStyleIdx="0" presStyleCnt="6" custScaleY="162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03E8DF-C6F2-4D8F-8C0A-7CAD6869BA3F}" type="pres">
      <dgm:prSet presAssocID="{EE69063D-DD24-48FA-955B-7DF2E71B7892}" presName="childTextBox" presStyleLbl="fgAccFollowNode1" presStyleIdx="1" presStyleCnt="6" custScaleY="160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67B9B-DDBB-4223-9AB5-77E9C274EA27}" type="pres">
      <dgm:prSet presAssocID="{A1590976-7563-413C-8417-8678666FD1A0}" presName="sp" presStyleCnt="0"/>
      <dgm:spPr/>
    </dgm:pt>
    <dgm:pt modelId="{429ECB71-E87C-42A1-8A9A-C74263CE4DAC}" type="pres">
      <dgm:prSet presAssocID="{3A627BB0-9AF2-47A1-B13C-10C7DAB9708C}" presName="arrowAndChildren" presStyleCnt="0"/>
      <dgm:spPr/>
    </dgm:pt>
    <dgm:pt modelId="{B7965899-BE1A-4A97-B646-605F95A90C1C}" type="pres">
      <dgm:prSet presAssocID="{3A627BB0-9AF2-47A1-B13C-10C7DAB9708C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BEACA881-4F6B-4ACB-A821-C7818E4CB8E3}" type="pres">
      <dgm:prSet presAssocID="{3A627BB0-9AF2-47A1-B13C-10C7DAB9708C}" presName="arrow" presStyleLbl="node1" presStyleIdx="1" presStyleCnt="3" custScaleY="117355" custLinFactNeighborY="938"/>
      <dgm:spPr/>
      <dgm:t>
        <a:bodyPr/>
        <a:lstStyle/>
        <a:p>
          <a:endParaRPr lang="ru-RU"/>
        </a:p>
      </dgm:t>
    </dgm:pt>
    <dgm:pt modelId="{CBB09319-4D6C-44D4-8A3E-4C22EFB535E1}" type="pres">
      <dgm:prSet presAssocID="{3A627BB0-9AF2-47A1-B13C-10C7DAB9708C}" presName="descendantArrow" presStyleCnt="0"/>
      <dgm:spPr/>
    </dgm:pt>
    <dgm:pt modelId="{03CAFC6B-9B12-4311-BE63-D5BCC5B7DCD8}" type="pres">
      <dgm:prSet presAssocID="{3A7420E6-77FF-4129-98E9-84DC32176A79}" presName="childTextArrow" presStyleLbl="fgAccFollowNode1" presStyleIdx="2" presStyleCnt="6" custScaleX="89655" custScaleY="166784" custLinFactNeighborY="-1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60090C-16CC-4BFF-8BF4-EC65F7AEC7CD}" type="pres">
      <dgm:prSet presAssocID="{F8268C22-889F-465D-8558-6D24ADBF5113}" presName="childTextArrow" presStyleLbl="fgAccFollowNode1" presStyleIdx="3" presStyleCnt="6" custScaleX="96449" custScaleY="162143" custLinFactNeighborY="-3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F6DE34-7CA6-4CDF-9DD0-3B3878C322AD}" type="pres">
      <dgm:prSet presAssocID="{779CE687-D511-4AB4-A5A1-04C5F939A2F8}" presName="sp" presStyleCnt="0"/>
      <dgm:spPr/>
    </dgm:pt>
    <dgm:pt modelId="{BE6FE068-B133-4775-8356-F9622095743A}" type="pres">
      <dgm:prSet presAssocID="{4281325C-DA85-42A7-803F-A0E3B5E4A4C8}" presName="arrowAndChildren" presStyleCnt="0"/>
      <dgm:spPr/>
    </dgm:pt>
    <dgm:pt modelId="{8824FACC-ECFE-461A-A736-957480B464F1}" type="pres">
      <dgm:prSet presAssocID="{4281325C-DA85-42A7-803F-A0E3B5E4A4C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256B885-C901-4C12-9023-3A894F9EBE9A}" type="pres">
      <dgm:prSet presAssocID="{4281325C-DA85-42A7-803F-A0E3B5E4A4C8}" presName="arrow" presStyleLbl="node1" presStyleIdx="2" presStyleCnt="3" custScaleY="98159" custLinFactNeighborY="-9"/>
      <dgm:spPr/>
      <dgm:t>
        <a:bodyPr/>
        <a:lstStyle/>
        <a:p>
          <a:endParaRPr lang="ru-RU"/>
        </a:p>
      </dgm:t>
    </dgm:pt>
    <dgm:pt modelId="{7AD55490-5B20-47FB-8B1C-BD2D9EAF1494}" type="pres">
      <dgm:prSet presAssocID="{4281325C-DA85-42A7-803F-A0E3B5E4A4C8}" presName="descendantArrow" presStyleCnt="0"/>
      <dgm:spPr/>
    </dgm:pt>
    <dgm:pt modelId="{FE1AD8F6-6B99-4B9B-98B4-79CE6E0C0959}" type="pres">
      <dgm:prSet presAssocID="{7221E803-C29E-40D0-B5FB-3BC928925E58}" presName="childTextArrow" presStyleLbl="fgAccFollowNode1" presStyleIdx="4" presStyleCnt="6" custScaleX="87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F45F14-A808-41E8-BAE0-3CE03906D854}" type="pres">
      <dgm:prSet presAssocID="{FC8EFCA3-9E73-4652-ADF5-4E91A0147306}" presName="childTextArrow" presStyleLbl="fgAccFollowNode1" presStyleIdx="5" presStyleCnt="6" custScaleX="87470" custScaleY="102245" custLinFactNeighborX="53" custLinFactNeighborY="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A5CED8-2DCD-4990-9AE9-83D056206D49}" type="presOf" srcId="{EE69063D-DD24-48FA-955B-7DF2E71B7892}" destId="{8F03E8DF-C6F2-4D8F-8C0A-7CAD6869BA3F}" srcOrd="0" destOrd="0" presId="urn:microsoft.com/office/officeart/2005/8/layout/process4"/>
    <dgm:cxn modelId="{3B23A37B-41EC-405F-8883-244A587C44EE}" srcId="{047C13E3-E985-4B8E-BCCB-954BBB5F81FD}" destId="{EE69063D-DD24-48FA-955B-7DF2E71B7892}" srcOrd="1" destOrd="0" parTransId="{69960015-84F1-4969-B9E6-756DAD14270E}" sibTransId="{863EE44E-818A-4349-AD80-449748766085}"/>
    <dgm:cxn modelId="{09C54914-A774-4D57-B987-684136A94B82}" srcId="{81343224-CD4B-4C2F-97EF-2C45371B3106}" destId="{4281325C-DA85-42A7-803F-A0E3B5E4A4C8}" srcOrd="0" destOrd="0" parTransId="{4C2DBBA3-3452-41B8-9DBF-6D90ADF0A626}" sibTransId="{779CE687-D511-4AB4-A5A1-04C5F939A2F8}"/>
    <dgm:cxn modelId="{B793B6E8-35C4-4908-A5C4-B93CFEDC99F4}" type="presOf" srcId="{4281325C-DA85-42A7-803F-A0E3B5E4A4C8}" destId="{8824FACC-ECFE-461A-A736-957480B464F1}" srcOrd="0" destOrd="0" presId="urn:microsoft.com/office/officeart/2005/8/layout/process4"/>
    <dgm:cxn modelId="{3DFA4FD3-DF33-4D07-B48D-913947E67362}" type="presOf" srcId="{81343224-CD4B-4C2F-97EF-2C45371B3106}" destId="{BC2B7509-22FA-43C4-AF3C-C4F5F7E915B6}" srcOrd="0" destOrd="0" presId="urn:microsoft.com/office/officeart/2005/8/layout/process4"/>
    <dgm:cxn modelId="{98207658-3B53-475C-AB61-42A1637854BA}" type="presOf" srcId="{F8268C22-889F-465D-8558-6D24ADBF5113}" destId="{DF60090C-16CC-4BFF-8BF4-EC65F7AEC7CD}" srcOrd="0" destOrd="0" presId="urn:microsoft.com/office/officeart/2005/8/layout/process4"/>
    <dgm:cxn modelId="{08C15432-7DC3-4714-B99D-4CAA04BCCAE7}" type="presOf" srcId="{3A627BB0-9AF2-47A1-B13C-10C7DAB9708C}" destId="{B7965899-BE1A-4A97-B646-605F95A90C1C}" srcOrd="0" destOrd="0" presId="urn:microsoft.com/office/officeart/2005/8/layout/process4"/>
    <dgm:cxn modelId="{3E7A0E90-875B-4085-9A10-C4920D3FD0D6}" type="presOf" srcId="{EFC77A65-FD13-4692-B077-229073B670A2}" destId="{0ACA2EA6-BDC9-477F-A5B8-671C35F5280A}" srcOrd="0" destOrd="0" presId="urn:microsoft.com/office/officeart/2005/8/layout/process4"/>
    <dgm:cxn modelId="{91927474-4715-43D8-9B13-F5BAFAFFA82D}" type="presOf" srcId="{7221E803-C29E-40D0-B5FB-3BC928925E58}" destId="{FE1AD8F6-6B99-4B9B-98B4-79CE6E0C0959}" srcOrd="0" destOrd="0" presId="urn:microsoft.com/office/officeart/2005/8/layout/process4"/>
    <dgm:cxn modelId="{3CE6BEC5-D8E1-4F7D-BE5D-FF95CB16C50E}" type="presOf" srcId="{047C13E3-E985-4B8E-BCCB-954BBB5F81FD}" destId="{3D235005-C5ED-4BBA-98D9-B59E45FC2882}" srcOrd="1" destOrd="0" presId="urn:microsoft.com/office/officeart/2005/8/layout/process4"/>
    <dgm:cxn modelId="{71F9B7CF-7DC2-4411-8750-15D46BBA047F}" srcId="{3A627BB0-9AF2-47A1-B13C-10C7DAB9708C}" destId="{3A7420E6-77FF-4129-98E9-84DC32176A79}" srcOrd="0" destOrd="0" parTransId="{76361B41-EE12-4FD9-AA6B-E84BA9428B6E}" sibTransId="{989FB63D-D122-4EDE-AEDA-F7241A1A305B}"/>
    <dgm:cxn modelId="{CBC0951F-3B45-40E7-B91B-76C6A40D58F5}" srcId="{4281325C-DA85-42A7-803F-A0E3B5E4A4C8}" destId="{7221E803-C29E-40D0-B5FB-3BC928925E58}" srcOrd="0" destOrd="0" parTransId="{BBF3B35E-E109-4808-B377-95760A411444}" sibTransId="{E1CE905F-C5ED-4FEB-9F22-42202729FEC6}"/>
    <dgm:cxn modelId="{F0D028B8-04A7-4C77-AC99-A650C4152360}" type="presOf" srcId="{4281325C-DA85-42A7-803F-A0E3B5E4A4C8}" destId="{8256B885-C901-4C12-9023-3A894F9EBE9A}" srcOrd="1" destOrd="0" presId="urn:microsoft.com/office/officeart/2005/8/layout/process4"/>
    <dgm:cxn modelId="{AA58E828-704E-4D93-9143-BA8CE2C369C7}" type="presOf" srcId="{FC8EFCA3-9E73-4652-ADF5-4E91A0147306}" destId="{9EF45F14-A808-41E8-BAE0-3CE03906D854}" srcOrd="0" destOrd="0" presId="urn:microsoft.com/office/officeart/2005/8/layout/process4"/>
    <dgm:cxn modelId="{C71EE981-6703-4E89-B759-E0915F16B06B}" srcId="{4281325C-DA85-42A7-803F-A0E3B5E4A4C8}" destId="{FC8EFCA3-9E73-4652-ADF5-4E91A0147306}" srcOrd="1" destOrd="0" parTransId="{CC0C553C-9A55-47B2-B19F-3DA288D7B71B}" sibTransId="{69B3F191-684A-4443-B494-99F60E2D597F}"/>
    <dgm:cxn modelId="{C6672C91-58DC-4DF0-A497-B3C102902BEF}" srcId="{047C13E3-E985-4B8E-BCCB-954BBB5F81FD}" destId="{EFC77A65-FD13-4692-B077-229073B670A2}" srcOrd="0" destOrd="0" parTransId="{BBF8BEB6-6965-4745-A455-C3EA57BAE97B}" sibTransId="{ECA65B9D-B2EF-4675-BC6E-35489069F06D}"/>
    <dgm:cxn modelId="{5A9DE61A-50E3-4877-B141-323E030F5789}" srcId="{3A627BB0-9AF2-47A1-B13C-10C7DAB9708C}" destId="{F8268C22-889F-465D-8558-6D24ADBF5113}" srcOrd="1" destOrd="0" parTransId="{051A7C41-D4FE-43AF-8742-69F04095E50C}" sibTransId="{2C1A952E-EEFA-4BA2-A4DD-971B9B343D98}"/>
    <dgm:cxn modelId="{90E6ACA3-8EDE-42B3-BCC5-03F1CDE850F8}" srcId="{81343224-CD4B-4C2F-97EF-2C45371B3106}" destId="{047C13E3-E985-4B8E-BCCB-954BBB5F81FD}" srcOrd="2" destOrd="0" parTransId="{FACB9FAB-22E8-4D0A-82B3-F6EC86ED7311}" sibTransId="{CA417EA9-6E82-4156-AF5C-9C34E379CC22}"/>
    <dgm:cxn modelId="{6A59B5CC-C731-495E-B45A-4B12F946F87A}" type="presOf" srcId="{047C13E3-E985-4B8E-BCCB-954BBB5F81FD}" destId="{BD6EA185-9F17-4CD4-B747-817DC8740A50}" srcOrd="0" destOrd="0" presId="urn:microsoft.com/office/officeart/2005/8/layout/process4"/>
    <dgm:cxn modelId="{9E2245BA-BD48-4C3A-8F01-34FFFE54E3E8}" type="presOf" srcId="{3A627BB0-9AF2-47A1-B13C-10C7DAB9708C}" destId="{BEACA881-4F6B-4ACB-A821-C7818E4CB8E3}" srcOrd="1" destOrd="0" presId="urn:microsoft.com/office/officeart/2005/8/layout/process4"/>
    <dgm:cxn modelId="{1D9E8CC4-E330-40CE-9AF0-1776181EE207}" srcId="{81343224-CD4B-4C2F-97EF-2C45371B3106}" destId="{3A627BB0-9AF2-47A1-B13C-10C7DAB9708C}" srcOrd="1" destOrd="0" parTransId="{EA7F9AD0-D8AE-408B-8BD8-AB47FF0C5739}" sibTransId="{A1590976-7563-413C-8417-8678666FD1A0}"/>
    <dgm:cxn modelId="{9BBCE3CD-733F-4E47-ACB0-D8BDC397B9C5}" type="presOf" srcId="{3A7420E6-77FF-4129-98E9-84DC32176A79}" destId="{03CAFC6B-9B12-4311-BE63-D5BCC5B7DCD8}" srcOrd="0" destOrd="0" presId="urn:microsoft.com/office/officeart/2005/8/layout/process4"/>
    <dgm:cxn modelId="{B30A07FD-315F-4EDE-9A0E-D08E5F869DA0}" type="presParOf" srcId="{BC2B7509-22FA-43C4-AF3C-C4F5F7E915B6}" destId="{C08AF1C2-8AA5-4521-92BD-AAE8C4C1E6FB}" srcOrd="0" destOrd="0" presId="urn:microsoft.com/office/officeart/2005/8/layout/process4"/>
    <dgm:cxn modelId="{9D79B0D1-E433-49F3-8B7F-A0DF11127400}" type="presParOf" srcId="{C08AF1C2-8AA5-4521-92BD-AAE8C4C1E6FB}" destId="{BD6EA185-9F17-4CD4-B747-817DC8740A50}" srcOrd="0" destOrd="0" presId="urn:microsoft.com/office/officeart/2005/8/layout/process4"/>
    <dgm:cxn modelId="{7AFBB45C-0AE5-499A-B758-CA55A50E926A}" type="presParOf" srcId="{C08AF1C2-8AA5-4521-92BD-AAE8C4C1E6FB}" destId="{3D235005-C5ED-4BBA-98D9-B59E45FC2882}" srcOrd="1" destOrd="0" presId="urn:microsoft.com/office/officeart/2005/8/layout/process4"/>
    <dgm:cxn modelId="{F434F740-A8B1-4B2E-99AF-29123D82835D}" type="presParOf" srcId="{C08AF1C2-8AA5-4521-92BD-AAE8C4C1E6FB}" destId="{ACCDB7EA-CEF2-49FD-8660-A3E75D9DB0B6}" srcOrd="2" destOrd="0" presId="urn:microsoft.com/office/officeart/2005/8/layout/process4"/>
    <dgm:cxn modelId="{D0AD2708-866A-4ACE-A41B-B678308618F9}" type="presParOf" srcId="{ACCDB7EA-CEF2-49FD-8660-A3E75D9DB0B6}" destId="{0ACA2EA6-BDC9-477F-A5B8-671C35F5280A}" srcOrd="0" destOrd="0" presId="urn:microsoft.com/office/officeart/2005/8/layout/process4"/>
    <dgm:cxn modelId="{08788968-8EE8-457C-AB67-C5BDACC758FD}" type="presParOf" srcId="{ACCDB7EA-CEF2-49FD-8660-A3E75D9DB0B6}" destId="{8F03E8DF-C6F2-4D8F-8C0A-7CAD6869BA3F}" srcOrd="1" destOrd="0" presId="urn:microsoft.com/office/officeart/2005/8/layout/process4"/>
    <dgm:cxn modelId="{7A0D7514-6DD2-4309-9C4B-D5B1B13CBCCD}" type="presParOf" srcId="{BC2B7509-22FA-43C4-AF3C-C4F5F7E915B6}" destId="{AD867B9B-DDBB-4223-9AB5-77E9C274EA27}" srcOrd="1" destOrd="0" presId="urn:microsoft.com/office/officeart/2005/8/layout/process4"/>
    <dgm:cxn modelId="{18AA8846-5FBC-4638-B543-8DB86A45082C}" type="presParOf" srcId="{BC2B7509-22FA-43C4-AF3C-C4F5F7E915B6}" destId="{429ECB71-E87C-42A1-8A9A-C74263CE4DAC}" srcOrd="2" destOrd="0" presId="urn:microsoft.com/office/officeart/2005/8/layout/process4"/>
    <dgm:cxn modelId="{903F0C2B-DA29-437E-9627-6D371702B283}" type="presParOf" srcId="{429ECB71-E87C-42A1-8A9A-C74263CE4DAC}" destId="{B7965899-BE1A-4A97-B646-605F95A90C1C}" srcOrd="0" destOrd="0" presId="urn:microsoft.com/office/officeart/2005/8/layout/process4"/>
    <dgm:cxn modelId="{678324BC-EE99-4B72-A60E-71E339A1604A}" type="presParOf" srcId="{429ECB71-E87C-42A1-8A9A-C74263CE4DAC}" destId="{BEACA881-4F6B-4ACB-A821-C7818E4CB8E3}" srcOrd="1" destOrd="0" presId="urn:microsoft.com/office/officeart/2005/8/layout/process4"/>
    <dgm:cxn modelId="{8A971651-B278-4BE0-BAED-A349448F97F6}" type="presParOf" srcId="{429ECB71-E87C-42A1-8A9A-C74263CE4DAC}" destId="{CBB09319-4D6C-44D4-8A3E-4C22EFB535E1}" srcOrd="2" destOrd="0" presId="urn:microsoft.com/office/officeart/2005/8/layout/process4"/>
    <dgm:cxn modelId="{F4205345-3F50-40F7-A096-A97C6C7066D3}" type="presParOf" srcId="{CBB09319-4D6C-44D4-8A3E-4C22EFB535E1}" destId="{03CAFC6B-9B12-4311-BE63-D5BCC5B7DCD8}" srcOrd="0" destOrd="0" presId="urn:microsoft.com/office/officeart/2005/8/layout/process4"/>
    <dgm:cxn modelId="{4C547497-0E72-43D8-9032-28AD7611B9C6}" type="presParOf" srcId="{CBB09319-4D6C-44D4-8A3E-4C22EFB535E1}" destId="{DF60090C-16CC-4BFF-8BF4-EC65F7AEC7CD}" srcOrd="1" destOrd="0" presId="urn:microsoft.com/office/officeart/2005/8/layout/process4"/>
    <dgm:cxn modelId="{3CF63BF6-0D6C-4072-A71C-686943549687}" type="presParOf" srcId="{BC2B7509-22FA-43C4-AF3C-C4F5F7E915B6}" destId="{F8F6DE34-7CA6-4CDF-9DD0-3B3878C322AD}" srcOrd="3" destOrd="0" presId="urn:microsoft.com/office/officeart/2005/8/layout/process4"/>
    <dgm:cxn modelId="{4683341A-F2D5-4B43-AEFE-C4C09A795965}" type="presParOf" srcId="{BC2B7509-22FA-43C4-AF3C-C4F5F7E915B6}" destId="{BE6FE068-B133-4775-8356-F9622095743A}" srcOrd="4" destOrd="0" presId="urn:microsoft.com/office/officeart/2005/8/layout/process4"/>
    <dgm:cxn modelId="{D637C254-63C7-4B68-85E8-3CA80B04E8A9}" type="presParOf" srcId="{BE6FE068-B133-4775-8356-F9622095743A}" destId="{8824FACC-ECFE-461A-A736-957480B464F1}" srcOrd="0" destOrd="0" presId="urn:microsoft.com/office/officeart/2005/8/layout/process4"/>
    <dgm:cxn modelId="{7BBF7883-2C92-4A53-9D5F-0CC31B674507}" type="presParOf" srcId="{BE6FE068-B133-4775-8356-F9622095743A}" destId="{8256B885-C901-4C12-9023-3A894F9EBE9A}" srcOrd="1" destOrd="0" presId="urn:microsoft.com/office/officeart/2005/8/layout/process4"/>
    <dgm:cxn modelId="{79B7741E-98E6-449B-BE63-C26E76C4667A}" type="presParOf" srcId="{BE6FE068-B133-4775-8356-F9622095743A}" destId="{7AD55490-5B20-47FB-8B1C-BD2D9EAF1494}" srcOrd="2" destOrd="0" presId="urn:microsoft.com/office/officeart/2005/8/layout/process4"/>
    <dgm:cxn modelId="{F6C8ED16-C1D7-4157-9809-E8C13195F530}" type="presParOf" srcId="{7AD55490-5B20-47FB-8B1C-BD2D9EAF1494}" destId="{FE1AD8F6-6B99-4B9B-98B4-79CE6E0C0959}" srcOrd="0" destOrd="0" presId="urn:microsoft.com/office/officeart/2005/8/layout/process4"/>
    <dgm:cxn modelId="{ABDF420B-09EA-4606-8134-B7C9B6A17862}" type="presParOf" srcId="{7AD55490-5B20-47FB-8B1C-BD2D9EAF1494}" destId="{9EF45F14-A808-41E8-BAE0-3CE03906D85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A221B2-4427-40FA-AB19-7A6601B1B765}" type="doc">
      <dgm:prSet loTypeId="urn:microsoft.com/office/officeart/2005/8/layout/default#1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4FDABF0B-3824-43ED-96AB-400D0C1CC45C}">
      <dgm:prSet phldrT="[Текст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latin typeface="+mj-lt"/>
            </a:rPr>
            <a:t>- Диагностика и  планирование повышения качества образования,</a:t>
          </a:r>
        </a:p>
        <a:p>
          <a:r>
            <a:rPr lang="ru-RU" sz="1800" dirty="0" smtClean="0">
              <a:latin typeface="+mj-lt"/>
            </a:rPr>
            <a:t> - </a:t>
          </a:r>
          <a:r>
            <a:rPr lang="ru-RU" sz="1800" dirty="0" err="1" smtClean="0">
              <a:latin typeface="+mj-lt"/>
            </a:rPr>
            <a:t>Соуправление</a:t>
          </a:r>
          <a:endParaRPr lang="ru-RU" sz="1800" dirty="0">
            <a:latin typeface="+mj-lt"/>
          </a:endParaRPr>
        </a:p>
      </dgm:t>
    </dgm:pt>
    <dgm:pt modelId="{BFC31B79-3166-4918-8734-29601BAE32C1}" type="parTrans" cxnId="{54FD21F9-70FD-4105-AB3C-22FFF0B6C562}">
      <dgm:prSet/>
      <dgm:spPr/>
      <dgm:t>
        <a:bodyPr/>
        <a:lstStyle/>
        <a:p>
          <a:endParaRPr lang="ru-RU"/>
        </a:p>
      </dgm:t>
    </dgm:pt>
    <dgm:pt modelId="{DE0E9968-83E4-416D-80D5-2FCA4BD7D9A4}" type="sibTrans" cxnId="{54FD21F9-70FD-4105-AB3C-22FFF0B6C562}">
      <dgm:prSet/>
      <dgm:spPr/>
      <dgm:t>
        <a:bodyPr/>
        <a:lstStyle/>
        <a:p>
          <a:endParaRPr lang="ru-RU"/>
        </a:p>
      </dgm:t>
    </dgm:pt>
    <dgm:pt modelId="{26EE293B-9F10-4241-ADB8-22280D96E6A7}">
      <dgm:prSet phldrT="[Текст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latin typeface="+mj-lt"/>
            </a:rPr>
            <a:t>Организация</a:t>
          </a:r>
          <a:r>
            <a:rPr lang="ru-RU" sz="1800" baseline="0" dirty="0" smtClean="0">
              <a:latin typeface="+mj-lt"/>
            </a:rPr>
            <a:t> обучающихся сообществ учителей (КОУЧей)</a:t>
          </a:r>
          <a:endParaRPr lang="ru-RU" sz="1800" dirty="0">
            <a:latin typeface="+mj-lt"/>
          </a:endParaRPr>
        </a:p>
      </dgm:t>
    </dgm:pt>
    <dgm:pt modelId="{3A1A9F14-7614-4C99-9565-A280CD4080CD}" type="parTrans" cxnId="{789D9D06-BB57-4E32-A215-3B4E15B0230B}">
      <dgm:prSet/>
      <dgm:spPr/>
      <dgm:t>
        <a:bodyPr/>
        <a:lstStyle/>
        <a:p>
          <a:endParaRPr lang="ru-RU"/>
        </a:p>
      </dgm:t>
    </dgm:pt>
    <dgm:pt modelId="{D7EC6D95-E736-4A65-9DDC-D6D418440FA6}" type="sibTrans" cxnId="{789D9D06-BB57-4E32-A215-3B4E15B0230B}">
      <dgm:prSet/>
      <dgm:spPr/>
      <dgm:t>
        <a:bodyPr/>
        <a:lstStyle/>
        <a:p>
          <a:endParaRPr lang="ru-RU"/>
        </a:p>
      </dgm:t>
    </dgm:pt>
    <dgm:pt modelId="{B2F3AE98-9E48-44FF-AD9D-DAB8BB943FAA}">
      <dgm:prSet phldrT="[Текст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latin typeface="+mj-lt"/>
            </a:rPr>
            <a:t>Проведение школьного  методического фестиваля  педагогических идей </a:t>
          </a:r>
        </a:p>
        <a:p>
          <a:r>
            <a:rPr lang="ru-RU" sz="1800" dirty="0" smtClean="0">
              <a:latin typeface="+mj-lt"/>
            </a:rPr>
            <a:t>«Я иду на урок», методических декад</a:t>
          </a:r>
          <a:endParaRPr lang="ru-RU" sz="1800" dirty="0">
            <a:latin typeface="+mj-lt"/>
          </a:endParaRPr>
        </a:p>
      </dgm:t>
    </dgm:pt>
    <dgm:pt modelId="{AEB6F403-77C5-4C1B-A52F-957E3599DC06}" type="parTrans" cxnId="{C35CDC9A-9756-4244-A45B-B10FBC926BF0}">
      <dgm:prSet/>
      <dgm:spPr/>
      <dgm:t>
        <a:bodyPr/>
        <a:lstStyle/>
        <a:p>
          <a:endParaRPr lang="ru-RU"/>
        </a:p>
      </dgm:t>
    </dgm:pt>
    <dgm:pt modelId="{488A54BC-3F05-4D85-B5CF-3F3F064449EC}" type="sibTrans" cxnId="{C35CDC9A-9756-4244-A45B-B10FBC926BF0}">
      <dgm:prSet/>
      <dgm:spPr/>
      <dgm:t>
        <a:bodyPr/>
        <a:lstStyle/>
        <a:p>
          <a:endParaRPr lang="ru-RU"/>
        </a:p>
      </dgm:t>
    </dgm:pt>
    <dgm:pt modelId="{B6D489AD-0992-4527-B8EB-7096419D9744}">
      <dgm:prSet phldrT="[Текст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latin typeface="+mj-lt"/>
            </a:rPr>
            <a:t>Участие в конкурсах профессионального мастерства </a:t>
          </a:r>
          <a:endParaRPr lang="ru-RU" sz="1800" dirty="0">
            <a:latin typeface="+mj-lt"/>
          </a:endParaRPr>
        </a:p>
      </dgm:t>
    </dgm:pt>
    <dgm:pt modelId="{9B0FA256-6891-460C-974E-69157002DE73}" type="parTrans" cxnId="{B44DBAFC-F56D-47B9-99ED-D27A9C248A82}">
      <dgm:prSet/>
      <dgm:spPr/>
      <dgm:t>
        <a:bodyPr/>
        <a:lstStyle/>
        <a:p>
          <a:endParaRPr lang="ru-RU"/>
        </a:p>
      </dgm:t>
    </dgm:pt>
    <dgm:pt modelId="{D5CD1857-253E-4383-988A-A636CC22F024}" type="sibTrans" cxnId="{B44DBAFC-F56D-47B9-99ED-D27A9C248A82}">
      <dgm:prSet/>
      <dgm:spPr/>
      <dgm:t>
        <a:bodyPr/>
        <a:lstStyle/>
        <a:p>
          <a:endParaRPr lang="ru-RU"/>
        </a:p>
      </dgm:t>
    </dgm:pt>
    <dgm:pt modelId="{07097EF9-5EA2-42F5-BA95-0910AAA947ED}">
      <dgm:prSet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latin typeface="+mj-lt"/>
            </a:rPr>
            <a:t>Применение современных образовательных технологий (смысловое чтение, </a:t>
          </a:r>
          <a:r>
            <a:rPr lang="en-US" sz="1800" dirty="0" smtClean="0">
              <a:latin typeface="+mj-lt"/>
            </a:rPr>
            <a:t>lesson study</a:t>
          </a:r>
          <a:r>
            <a:rPr lang="ru-RU" sz="1800" dirty="0" smtClean="0">
              <a:latin typeface="+mj-lt"/>
            </a:rPr>
            <a:t>, формирующее оценивание)</a:t>
          </a:r>
          <a:endParaRPr lang="ru-RU" sz="1800" dirty="0">
            <a:latin typeface="+mj-lt"/>
          </a:endParaRPr>
        </a:p>
      </dgm:t>
    </dgm:pt>
    <dgm:pt modelId="{FFEE5E5E-B7D4-45BC-A505-6E9D572C5151}" type="parTrans" cxnId="{25D06F39-E6C2-4A96-896E-552A3480AE20}">
      <dgm:prSet/>
      <dgm:spPr/>
      <dgm:t>
        <a:bodyPr/>
        <a:lstStyle/>
        <a:p>
          <a:endParaRPr lang="ru-RU"/>
        </a:p>
      </dgm:t>
    </dgm:pt>
    <dgm:pt modelId="{33CC85D7-4595-4EF0-94ED-C8AAC4171AC2}" type="sibTrans" cxnId="{25D06F39-E6C2-4A96-896E-552A3480AE20}">
      <dgm:prSet/>
      <dgm:spPr/>
      <dgm:t>
        <a:bodyPr/>
        <a:lstStyle/>
        <a:p>
          <a:endParaRPr lang="ru-RU"/>
        </a:p>
      </dgm:t>
    </dgm:pt>
    <dgm:pt modelId="{36E18788-586D-4905-A700-1A54A8F6B6BE}" type="pres">
      <dgm:prSet presAssocID="{A7A221B2-4427-40FA-AB19-7A6601B1B76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41915C-DE7B-40DF-A1D5-691C14C5D4B7}" type="pres">
      <dgm:prSet presAssocID="{4FDABF0B-3824-43ED-96AB-400D0C1CC45C}" presName="node" presStyleLbl="node1" presStyleIdx="0" presStyleCnt="5" custScaleY="137915" custLinFactNeighborY="-1357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C6E1EF2-6082-45D5-80AB-9F6FDCEFE322}" type="pres">
      <dgm:prSet presAssocID="{DE0E9968-83E4-416D-80D5-2FCA4BD7D9A4}" presName="sibTrans" presStyleCnt="0"/>
      <dgm:spPr/>
    </dgm:pt>
    <dgm:pt modelId="{449FADDC-8E5B-46A0-B3CA-225254474CE8}" type="pres">
      <dgm:prSet presAssocID="{07097EF9-5EA2-42F5-BA95-0910AAA947ED}" presName="node" presStyleLbl="node1" presStyleIdx="1" presStyleCnt="5" custScaleY="137915" custLinFactNeighborX="-1429" custLinFactNeighborY="-1357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59D52F8-E557-4AC7-BFFB-23BFA7D698EB}" type="pres">
      <dgm:prSet presAssocID="{33CC85D7-4595-4EF0-94ED-C8AAC4171AC2}" presName="sibTrans" presStyleCnt="0"/>
      <dgm:spPr/>
    </dgm:pt>
    <dgm:pt modelId="{37F7A085-8D96-4062-AB62-C26B5A8DC84A}" type="pres">
      <dgm:prSet presAssocID="{26EE293B-9F10-4241-ADB8-22280D96E6A7}" presName="node" presStyleLbl="node1" presStyleIdx="2" presStyleCnt="5" custScaleY="137915" custLinFactNeighborX="0" custLinFactNeighborY="-881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1E8F7D1-539B-426E-94F7-34D87408A604}" type="pres">
      <dgm:prSet presAssocID="{D7EC6D95-E736-4A65-9DDC-D6D418440FA6}" presName="sibTrans" presStyleCnt="0"/>
      <dgm:spPr/>
    </dgm:pt>
    <dgm:pt modelId="{B3FC6CDB-4FF4-4740-A38E-03387B608839}" type="pres">
      <dgm:prSet presAssocID="{B2F3AE98-9E48-44FF-AD9D-DAB8BB943FAA}" presName="node" presStyleLbl="node1" presStyleIdx="3" presStyleCnt="5" custScaleY="132857" custLinFactNeighborX="-55030" custLinFactNeighborY="-264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1A001382-3F62-44F4-9F3A-CD2D2A5132AE}" type="pres">
      <dgm:prSet presAssocID="{488A54BC-3F05-4D85-B5CF-3F3F064449EC}" presName="sibTrans" presStyleCnt="0"/>
      <dgm:spPr/>
    </dgm:pt>
    <dgm:pt modelId="{58D43C4B-BE79-41E8-B897-F0C2163FC39C}" type="pres">
      <dgm:prSet presAssocID="{B6D489AD-0992-4527-B8EB-7096419D9744}" presName="node" presStyleLbl="node1" presStyleIdx="4" presStyleCnt="5" custScaleY="132857" custLinFactNeighborX="-55684" custLinFactNeighborY="-264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789D9D06-BB57-4E32-A215-3B4E15B0230B}" srcId="{A7A221B2-4427-40FA-AB19-7A6601B1B765}" destId="{26EE293B-9F10-4241-ADB8-22280D96E6A7}" srcOrd="2" destOrd="0" parTransId="{3A1A9F14-7614-4C99-9565-A280CD4080CD}" sibTransId="{D7EC6D95-E736-4A65-9DDC-D6D418440FA6}"/>
    <dgm:cxn modelId="{54FD21F9-70FD-4105-AB3C-22FFF0B6C562}" srcId="{A7A221B2-4427-40FA-AB19-7A6601B1B765}" destId="{4FDABF0B-3824-43ED-96AB-400D0C1CC45C}" srcOrd="0" destOrd="0" parTransId="{BFC31B79-3166-4918-8734-29601BAE32C1}" sibTransId="{DE0E9968-83E4-416D-80D5-2FCA4BD7D9A4}"/>
    <dgm:cxn modelId="{0C66891F-60A8-4689-80F8-07A6FDD56E78}" type="presOf" srcId="{A7A221B2-4427-40FA-AB19-7A6601B1B765}" destId="{36E18788-586D-4905-A700-1A54A8F6B6BE}" srcOrd="0" destOrd="0" presId="urn:microsoft.com/office/officeart/2005/8/layout/default#1"/>
    <dgm:cxn modelId="{7A50875D-1978-452F-AD1C-DF44D1E4F608}" type="presOf" srcId="{B2F3AE98-9E48-44FF-AD9D-DAB8BB943FAA}" destId="{B3FC6CDB-4FF4-4740-A38E-03387B608839}" srcOrd="0" destOrd="0" presId="urn:microsoft.com/office/officeart/2005/8/layout/default#1"/>
    <dgm:cxn modelId="{AB26A340-A4E6-439B-A26A-3EBFBF9BBF69}" type="presOf" srcId="{26EE293B-9F10-4241-ADB8-22280D96E6A7}" destId="{37F7A085-8D96-4062-AB62-C26B5A8DC84A}" srcOrd="0" destOrd="0" presId="urn:microsoft.com/office/officeart/2005/8/layout/default#1"/>
    <dgm:cxn modelId="{25D06F39-E6C2-4A96-896E-552A3480AE20}" srcId="{A7A221B2-4427-40FA-AB19-7A6601B1B765}" destId="{07097EF9-5EA2-42F5-BA95-0910AAA947ED}" srcOrd="1" destOrd="0" parTransId="{FFEE5E5E-B7D4-45BC-A505-6E9D572C5151}" sibTransId="{33CC85D7-4595-4EF0-94ED-C8AAC4171AC2}"/>
    <dgm:cxn modelId="{C35CDC9A-9756-4244-A45B-B10FBC926BF0}" srcId="{A7A221B2-4427-40FA-AB19-7A6601B1B765}" destId="{B2F3AE98-9E48-44FF-AD9D-DAB8BB943FAA}" srcOrd="3" destOrd="0" parTransId="{AEB6F403-77C5-4C1B-A52F-957E3599DC06}" sibTransId="{488A54BC-3F05-4D85-B5CF-3F3F064449EC}"/>
    <dgm:cxn modelId="{D3B16388-2847-43CC-A724-E24BF8B1DEB8}" type="presOf" srcId="{07097EF9-5EA2-42F5-BA95-0910AAA947ED}" destId="{449FADDC-8E5B-46A0-B3CA-225254474CE8}" srcOrd="0" destOrd="0" presId="urn:microsoft.com/office/officeart/2005/8/layout/default#1"/>
    <dgm:cxn modelId="{B44DBAFC-F56D-47B9-99ED-D27A9C248A82}" srcId="{A7A221B2-4427-40FA-AB19-7A6601B1B765}" destId="{B6D489AD-0992-4527-B8EB-7096419D9744}" srcOrd="4" destOrd="0" parTransId="{9B0FA256-6891-460C-974E-69157002DE73}" sibTransId="{D5CD1857-253E-4383-988A-A636CC22F024}"/>
    <dgm:cxn modelId="{A954775A-C4C3-416C-9268-767EE6F6276B}" type="presOf" srcId="{4FDABF0B-3824-43ED-96AB-400D0C1CC45C}" destId="{B441915C-DE7B-40DF-A1D5-691C14C5D4B7}" srcOrd="0" destOrd="0" presId="urn:microsoft.com/office/officeart/2005/8/layout/default#1"/>
    <dgm:cxn modelId="{807CAB5F-7CAA-42DC-B005-0892BBF5DC8C}" type="presOf" srcId="{B6D489AD-0992-4527-B8EB-7096419D9744}" destId="{58D43C4B-BE79-41E8-B897-F0C2163FC39C}" srcOrd="0" destOrd="0" presId="urn:microsoft.com/office/officeart/2005/8/layout/default#1"/>
    <dgm:cxn modelId="{EE195EA4-7A18-48FD-8AB1-0B9C496D4253}" type="presParOf" srcId="{36E18788-586D-4905-A700-1A54A8F6B6BE}" destId="{B441915C-DE7B-40DF-A1D5-691C14C5D4B7}" srcOrd="0" destOrd="0" presId="urn:microsoft.com/office/officeart/2005/8/layout/default#1"/>
    <dgm:cxn modelId="{D8A0257A-B968-49C4-94DD-5EBF58269FB4}" type="presParOf" srcId="{36E18788-586D-4905-A700-1A54A8F6B6BE}" destId="{5C6E1EF2-6082-45D5-80AB-9F6FDCEFE322}" srcOrd="1" destOrd="0" presId="urn:microsoft.com/office/officeart/2005/8/layout/default#1"/>
    <dgm:cxn modelId="{39C7A183-F22D-45DE-B12B-CCBBF9EBD368}" type="presParOf" srcId="{36E18788-586D-4905-A700-1A54A8F6B6BE}" destId="{449FADDC-8E5B-46A0-B3CA-225254474CE8}" srcOrd="2" destOrd="0" presId="urn:microsoft.com/office/officeart/2005/8/layout/default#1"/>
    <dgm:cxn modelId="{D0BCDC34-F718-40F7-A87D-8BBF7B20CC4C}" type="presParOf" srcId="{36E18788-586D-4905-A700-1A54A8F6B6BE}" destId="{859D52F8-E557-4AC7-BFFB-23BFA7D698EB}" srcOrd="3" destOrd="0" presId="urn:microsoft.com/office/officeart/2005/8/layout/default#1"/>
    <dgm:cxn modelId="{ACEA3BA1-F2BB-44F6-A37A-9989E13826E2}" type="presParOf" srcId="{36E18788-586D-4905-A700-1A54A8F6B6BE}" destId="{37F7A085-8D96-4062-AB62-C26B5A8DC84A}" srcOrd="4" destOrd="0" presId="urn:microsoft.com/office/officeart/2005/8/layout/default#1"/>
    <dgm:cxn modelId="{FC97508C-E6FA-4C47-9012-2750F5BA201D}" type="presParOf" srcId="{36E18788-586D-4905-A700-1A54A8F6B6BE}" destId="{E1E8F7D1-539B-426E-94F7-34D87408A604}" srcOrd="5" destOrd="0" presId="urn:microsoft.com/office/officeart/2005/8/layout/default#1"/>
    <dgm:cxn modelId="{4E4547CB-661B-47F3-AD6E-144DC141F918}" type="presParOf" srcId="{36E18788-586D-4905-A700-1A54A8F6B6BE}" destId="{B3FC6CDB-4FF4-4740-A38E-03387B608839}" srcOrd="6" destOrd="0" presId="urn:microsoft.com/office/officeart/2005/8/layout/default#1"/>
    <dgm:cxn modelId="{0B705162-A4EE-4C6F-961E-34BE6B4655C6}" type="presParOf" srcId="{36E18788-586D-4905-A700-1A54A8F6B6BE}" destId="{1A001382-3F62-44F4-9F3A-CD2D2A5132AE}" srcOrd="7" destOrd="0" presId="urn:microsoft.com/office/officeart/2005/8/layout/default#1"/>
    <dgm:cxn modelId="{04068DA8-18C3-459D-A423-789D0967FA1A}" type="presParOf" srcId="{36E18788-586D-4905-A700-1A54A8F6B6BE}" destId="{58D43C4B-BE79-41E8-B897-F0C2163FC39C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56715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8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224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070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564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164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66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73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89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27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69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2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86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63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08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45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15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126080-F06A-4D60-88D8-35A3D18FBEE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C823B3F-88D7-4CCD-B2DD-8A3B24C3C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33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620688"/>
            <a:ext cx="7344816" cy="23042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Переход к новому качеству преподавания через команды обучающихся учителей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4545123"/>
            <a:ext cx="3491880" cy="175446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5600" b="1" i="1" dirty="0"/>
              <a:t>Гаврилова </a:t>
            </a:r>
            <a:r>
              <a:rPr lang="ru-RU" sz="5600" b="1" i="1" dirty="0" smtClean="0"/>
              <a:t>Регина Николаевна, </a:t>
            </a:r>
          </a:p>
          <a:p>
            <a:pPr algn="r"/>
            <a:r>
              <a:rPr lang="ru-RU" sz="5600" b="1" i="1" dirty="0" smtClean="0"/>
              <a:t>директор МОУ </a:t>
            </a:r>
            <a:r>
              <a:rPr lang="ru-RU" sz="5600" b="1" i="1" dirty="0"/>
              <a:t>СШ № 4 </a:t>
            </a:r>
            <a:r>
              <a:rPr lang="ru-RU" sz="5600" b="1" i="1" dirty="0" smtClean="0"/>
              <a:t/>
            </a:r>
            <a:br>
              <a:rPr lang="ru-RU" sz="5600" b="1" i="1" dirty="0" smtClean="0"/>
            </a:br>
            <a:r>
              <a:rPr lang="ru-RU" sz="5600" b="1" i="1" dirty="0" smtClean="0"/>
              <a:t>«</a:t>
            </a:r>
            <a:r>
              <a:rPr lang="ru-RU" sz="5600" b="1" i="1" dirty="0"/>
              <a:t>Центр образования</a:t>
            </a:r>
            <a:r>
              <a:rPr lang="ru-RU" sz="5600" b="1" i="1" dirty="0" smtClean="0"/>
              <a:t>»</a:t>
            </a:r>
          </a:p>
          <a:p>
            <a:pPr algn="r"/>
            <a:r>
              <a:rPr lang="ru-RU" sz="5600" b="1" i="1" dirty="0" smtClean="0"/>
              <a:t>Тихомирова Марина Юрьевна,</a:t>
            </a:r>
          </a:p>
          <a:p>
            <a:r>
              <a:rPr lang="ru-RU" sz="5600" b="1" i="1" dirty="0"/>
              <a:t>Заместитель директора МОУ СШ № 4 </a:t>
            </a:r>
            <a:br>
              <a:rPr lang="ru-RU" sz="5600" b="1" i="1" dirty="0"/>
            </a:br>
            <a:r>
              <a:rPr lang="ru-RU" sz="5600" b="1" i="1" dirty="0"/>
              <a:t>«Центр образования»</a:t>
            </a:r>
          </a:p>
          <a:p>
            <a:pPr algn="r"/>
            <a:r>
              <a:rPr lang="ru-RU" b="1" i="1" dirty="0" smtClean="0"/>
              <a:t> 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72916"/>
            <a:ext cx="4464496" cy="33483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943512" y="6299591"/>
            <a:ext cx="154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январь 2017 г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6852" y="116633"/>
            <a:ext cx="7704667" cy="129614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Выявленные проблемы и направления работы </a:t>
            </a:r>
            <a:r>
              <a:rPr lang="ru-RU" sz="2800" b="1" dirty="0" err="1" smtClean="0"/>
              <a:t>педколлектива</a:t>
            </a:r>
            <a:r>
              <a:rPr lang="ru-RU" sz="2800" b="1" dirty="0" smtClean="0"/>
              <a:t> по решению данных проблем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1750362"/>
            <a:ext cx="3797958" cy="4512097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низкий </a:t>
            </a:r>
            <a:r>
              <a:rPr lang="ru-RU" dirty="0"/>
              <a:t>процент </a:t>
            </a:r>
            <a:r>
              <a:rPr lang="ru-RU" dirty="0" err="1" smtClean="0"/>
              <a:t>профессиональ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ru-RU" dirty="0" err="1" smtClean="0"/>
              <a:t>ных</a:t>
            </a:r>
            <a:r>
              <a:rPr lang="ru-RU" dirty="0" smtClean="0"/>
              <a:t> </a:t>
            </a:r>
            <a:r>
              <a:rPr lang="ru-RU" dirty="0"/>
              <a:t>связей между педагогами школы;</a:t>
            </a:r>
          </a:p>
          <a:p>
            <a:pPr algn="just"/>
            <a:r>
              <a:rPr lang="ru-RU" dirty="0" smtClean="0"/>
              <a:t>сотрудничество  </a:t>
            </a:r>
            <a:r>
              <a:rPr lang="ru-RU" dirty="0"/>
              <a:t>в большей части основано на личных связях;</a:t>
            </a:r>
          </a:p>
          <a:p>
            <a:pPr algn="just"/>
            <a:r>
              <a:rPr lang="ru-RU" dirty="0"/>
              <a:t>з</a:t>
            </a:r>
            <a:r>
              <a:rPr lang="ru-RU" dirty="0" smtClean="0"/>
              <a:t>атруднения </a:t>
            </a:r>
            <a:r>
              <a:rPr lang="ru-RU" dirty="0"/>
              <a:t>в составлении технологической карты и анализе урока;</a:t>
            </a:r>
          </a:p>
          <a:p>
            <a:pPr algn="just"/>
            <a:r>
              <a:rPr lang="ru-RU" dirty="0" smtClean="0"/>
              <a:t>ограниченность </a:t>
            </a:r>
            <a:r>
              <a:rPr lang="ru-RU" dirty="0"/>
              <a:t>применения педагогических технологий;</a:t>
            </a:r>
          </a:p>
          <a:p>
            <a:pPr algn="just"/>
            <a:r>
              <a:rPr lang="ru-RU" dirty="0" smtClean="0"/>
              <a:t>отсутствие </a:t>
            </a:r>
            <a:r>
              <a:rPr lang="ru-RU" dirty="0"/>
              <a:t>управления и координации школьной методической </a:t>
            </a:r>
            <a:r>
              <a:rPr lang="ru-RU" dirty="0" smtClean="0"/>
              <a:t>деятельно</a:t>
            </a:r>
            <a:r>
              <a:rPr lang="ru-RU" dirty="0" smtClean="0"/>
              <a:t>сти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36569" y="1869231"/>
            <a:ext cx="4039888" cy="498876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/>
              <a:t>п</a:t>
            </a:r>
            <a:r>
              <a:rPr lang="ru-RU" sz="2100" dirty="0" smtClean="0"/>
              <a:t>рограмма </a:t>
            </a:r>
            <a:r>
              <a:rPr lang="ru-RU" sz="2100" dirty="0"/>
              <a:t>перехода в </a:t>
            </a:r>
            <a:r>
              <a:rPr lang="ru-RU" sz="2100" dirty="0" smtClean="0"/>
              <a:t>эффективный </a:t>
            </a:r>
            <a:r>
              <a:rPr lang="ru-RU" sz="2100" dirty="0"/>
              <a:t>режим </a:t>
            </a:r>
            <a:r>
              <a:rPr lang="ru-RU" sz="2100" dirty="0" smtClean="0"/>
              <a:t>работы  (достижение </a:t>
            </a:r>
            <a:r>
              <a:rPr lang="ru-RU" sz="2100" dirty="0"/>
              <a:t>нового качества педагогической деятельности за счет использования современных ТСО, интеграции урочной и внеурочной деятельности, реализации междисциплинарных программ</a:t>
            </a:r>
            <a:r>
              <a:rPr lang="ru-RU" sz="2100" dirty="0" smtClean="0"/>
              <a:t>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 smtClean="0"/>
              <a:t>деятельность </a:t>
            </a:r>
            <a:r>
              <a:rPr lang="ru-RU" sz="2100" dirty="0"/>
              <a:t>педагогов по освоению педагогической технологии «формирующее оценивание», «смысловое чтение», изучение педагогического подхода </a:t>
            </a:r>
            <a:r>
              <a:rPr lang="en-US" sz="2100"/>
              <a:t>lesson </a:t>
            </a:r>
            <a:r>
              <a:rPr lang="en-US" sz="2100" smtClean="0"/>
              <a:t>study</a:t>
            </a:r>
            <a:r>
              <a:rPr lang="ru-RU" sz="2100" dirty="0"/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/>
              <a:t>ф</a:t>
            </a:r>
            <a:r>
              <a:rPr lang="ru-RU" sz="2100" dirty="0" smtClean="0"/>
              <a:t>ормирование </a:t>
            </a:r>
            <a:r>
              <a:rPr lang="ru-RU" sz="2100" dirty="0"/>
              <a:t>команд обучающихся учителей.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07703" y="1406951"/>
            <a:ext cx="1269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Проблемы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1402122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Направления работы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395288" y="274639"/>
            <a:ext cx="8291512" cy="58259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Итоги работы по направлению «Кадры»</a:t>
            </a:r>
            <a:endParaRPr lang="ru-RU" altLang="ru-RU" sz="2800" b="1" dirty="0" smtClean="0">
              <a:latin typeface="Arial" pitchFamily="34" charset="0"/>
            </a:endParaRPr>
          </a:p>
        </p:txBody>
      </p:sp>
      <p:graphicFrame>
        <p:nvGraphicFramePr>
          <p:cNvPr id="24610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944186"/>
              </p:ext>
            </p:extLst>
          </p:nvPr>
        </p:nvGraphicFramePr>
        <p:xfrm>
          <a:off x="1259632" y="1052736"/>
          <a:ext cx="7560840" cy="4968551"/>
        </p:xfrm>
        <a:graphic>
          <a:graphicData uri="http://schemas.openxmlformats.org/drawingml/2006/table">
            <a:tbl>
              <a:tblPr/>
              <a:tblGrid>
                <a:gridCol w="3024336"/>
                <a:gridCol w="1440160"/>
                <a:gridCol w="1440160"/>
                <a:gridCol w="1656184"/>
              </a:tblGrid>
              <a:tr h="8640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Показатели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2013-2014 уч. год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2014-2015 уч. год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2015-2016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уч. год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1612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Выступления педагогов на межрегиональном, всероссийском и международном уровне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13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111612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Число учителей, повысивших и подтвердивших свою категорию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11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187220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Число учителей- участников, призёров   и победителей профессиональных конкурсов (очных)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(дистанционных)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 участника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11 человек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 призёра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17 человек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 призёров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28 человек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5940152" y="2136725"/>
            <a:ext cx="0" cy="2889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940152" y="3356992"/>
            <a:ext cx="0" cy="287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8100392" y="3330522"/>
            <a:ext cx="0" cy="287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8123200" y="2144713"/>
            <a:ext cx="0" cy="287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082470"/>
              </p:ext>
            </p:extLst>
          </p:nvPr>
        </p:nvGraphicFramePr>
        <p:xfrm>
          <a:off x="1331640" y="260651"/>
          <a:ext cx="7509520" cy="5905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/>
                <a:gridCol w="3754760"/>
              </a:tblGrid>
              <a:tr h="5244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Выявленные дефициты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КОУЧи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с 01.09.2016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2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Трудности педагогов при реализации междисциплинарной программы по ИКТ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«Реализация междисциплинарной программы по ИКТ через создание   школьного технопарка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2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Интеграция предметных областей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«Реализация стратегий смыслового чтения с помощью подхода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Lesson study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78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Трудности в рефлексии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профессио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b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нальной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деятельности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«Развитие коммуникативных умений  обучающихся и педагога  через разработки образовательных со-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бытий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78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Владение  технологиями диагностики причин конфликтных ситуаций, их профилактики и разрешения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Школьная служба примирения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57702"/>
            <a:ext cx="7600358" cy="6926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Влияние деятельности КОУЧей на принятие управленческих решений</a:t>
            </a:r>
            <a:endParaRPr lang="ru-RU" sz="28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83895157"/>
              </p:ext>
            </p:extLst>
          </p:nvPr>
        </p:nvGraphicFramePr>
        <p:xfrm>
          <a:off x="1043608" y="908720"/>
          <a:ext cx="784887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03232" cy="99412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Новое качество педагогической деятельности</a:t>
            </a:r>
            <a:endParaRPr lang="ru-RU" sz="2800" dirty="0"/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590343"/>
              </p:ext>
            </p:extLst>
          </p:nvPr>
        </p:nvGraphicFramePr>
        <p:xfrm>
          <a:off x="926909" y="1268760"/>
          <a:ext cx="8064896" cy="5035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6444208" y="4077072"/>
            <a:ext cx="2520280" cy="201622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Наставничество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80</TotalTime>
  <Words>338</Words>
  <Application>Microsoft Office PowerPoint</Application>
  <PresentationFormat>Экран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Corbel</vt:lpstr>
      <vt:lpstr>Lucida Sans Unicode</vt:lpstr>
      <vt:lpstr>Times New Roman</vt:lpstr>
      <vt:lpstr>Параллакс</vt:lpstr>
      <vt:lpstr>Переход к новому качеству преподавания через команды обучающихся учителей </vt:lpstr>
      <vt:lpstr>Выявленные проблемы и направления работы педколлектива по решению данных проблем</vt:lpstr>
      <vt:lpstr>Итоги работы по направлению «Кадры»</vt:lpstr>
      <vt:lpstr>Презентация PowerPoint</vt:lpstr>
      <vt:lpstr>Влияние деятельности КОУЧей на принятие управленческих решений</vt:lpstr>
      <vt:lpstr>Новое качество педагогической деятельности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к новому качеству преподавания через команды обучающихся учителей</dc:title>
  <dc:creator>Директор</dc:creator>
  <cp:lastModifiedBy>Рамиль Гайнуллин</cp:lastModifiedBy>
  <cp:revision>16</cp:revision>
  <dcterms:created xsi:type="dcterms:W3CDTF">2017-01-11T09:15:40Z</dcterms:created>
  <dcterms:modified xsi:type="dcterms:W3CDTF">2017-01-12T07:55:03Z</dcterms:modified>
</cp:coreProperties>
</file>