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7" r:id="rId7"/>
    <p:sldId id="270" r:id="rId8"/>
    <p:sldId id="271" r:id="rId9"/>
    <p:sldId id="272" r:id="rId10"/>
    <p:sldId id="268" r:id="rId11"/>
    <p:sldId id="273" r:id="rId12"/>
    <p:sldId id="269" r:id="rId13"/>
    <p:sldId id="26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2" autoAdjust="0"/>
  </p:normalViewPr>
  <p:slideViewPr>
    <p:cSldViewPr>
      <p:cViewPr>
        <p:scale>
          <a:sx n="90" d="100"/>
          <a:sy n="90" d="100"/>
        </p:scale>
        <p:origin x="-21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593B-48C1-44A8-9E28-9176F1D465F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5EAD-6C64-48E7-AA4D-31C3CEF1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0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2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8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29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B1D8-8D5B-41E9-957A-FC7F733705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3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9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5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8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5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5EAD-6C64-48E7-AA4D-31C3CEF19F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3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59632" cy="128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ng@iro.yar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mailto:shlyahtina@iro.ya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Autofit/>
          </a:bodyPr>
          <a:lstStyle/>
          <a:p>
            <a:r>
              <a:rPr lang="ru-RU" sz="3600" dirty="0"/>
              <a:t>Участие педагогических сообществ в общественно-государственном управлении.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Опыт </a:t>
            </a:r>
            <a:r>
              <a:rPr lang="ru-RU" sz="3600" dirty="0"/>
              <a:t>деятельности общественных советов.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7200800" cy="1656184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err="1"/>
              <a:t>Шляхтина</a:t>
            </a:r>
            <a:r>
              <a:rPr lang="ru-RU" sz="2000" i="1" dirty="0"/>
              <a:t> Н.В., </a:t>
            </a:r>
            <a:endParaRPr lang="en-US" sz="2000" i="1" dirty="0" smtClean="0"/>
          </a:p>
          <a:p>
            <a:pPr algn="r"/>
            <a:r>
              <a:rPr lang="ru-RU" sz="2000" i="1" dirty="0" smtClean="0"/>
              <a:t>руководитель </a:t>
            </a:r>
          </a:p>
          <a:p>
            <a:pPr algn="r"/>
            <a:r>
              <a:rPr lang="ru-RU" sz="2000" i="1" dirty="0" smtClean="0"/>
              <a:t>Центра </a:t>
            </a:r>
            <a:r>
              <a:rPr lang="ru-RU" sz="2000" i="1" dirty="0"/>
              <a:t>образовательного менеджмента </a:t>
            </a:r>
            <a:endParaRPr lang="ru-RU" sz="2000" i="1" dirty="0" smtClean="0"/>
          </a:p>
          <a:p>
            <a:pPr algn="r"/>
            <a:r>
              <a:rPr lang="ru-RU" sz="2000" i="1" dirty="0" smtClean="0"/>
              <a:t>ГАУ </a:t>
            </a:r>
            <a:r>
              <a:rPr lang="ru-RU" sz="2000" i="1" dirty="0"/>
              <a:t>ДПО ЯО ИРО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63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Дискуссионная площадка «Педсовет 76.РФ»</a:t>
            </a:r>
          </a:p>
          <a:p>
            <a:pPr algn="ctr"/>
            <a:r>
              <a:rPr lang="ru-RU" sz="2000" b="1" dirty="0">
                <a:latin typeface="+mj-lt"/>
              </a:rPr>
              <a:t>«Лучшие практики деятельности общественно-деловых и профессионально-педагогических объединений</a:t>
            </a:r>
            <a:r>
              <a:rPr lang="ru-RU" sz="2000" b="1" dirty="0" smtClean="0">
                <a:latin typeface="+mj-lt"/>
              </a:rPr>
              <a:t>»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3164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4" y="274638"/>
            <a:ext cx="7571185" cy="1143000"/>
          </a:xfrm>
        </p:spPr>
        <p:txBody>
          <a:bodyPr/>
          <a:lstStyle/>
          <a:p>
            <a:r>
              <a:rPr lang="ru-RU" dirty="0" smtClean="0"/>
              <a:t>Деятельность и документация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556792"/>
            <a:ext cx="6826398" cy="443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46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Заседания Совета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186808" cy="305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Ð Ð¯ÑÐ¾ÑÐ»Ð°Ð²ÑÐºÐ¾Ð¹ Ð¾Ð±Ð»Ð°ÑÑÐ¸ Ð½Ð°ÑÐ¸Ð½Ð°ÐµÑÑÑ Ð¿ÑÐ¾Ð²ÐµÐ´ÐµÐ½Ð¸Ðµ Ð½ÐµÐ·Ð°Ð²Ð¸ÑÐ¸Ð¼Ð¾Ð¹ Ð¾ÑÐµÐ½ÐºÐ¸ Ð´ÐµÑÑÐºÐ¸Ñ ÑÐ°Ð´Ð¾Ð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240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536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5" y="188640"/>
            <a:ext cx="5844989" cy="36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149080"/>
            <a:ext cx="5782815" cy="243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591732" y="260648"/>
            <a:ext cx="7105411" cy="990600"/>
          </a:xfrm>
          <a:prstGeom prst="rect">
            <a:avLst/>
          </a:prstGeom>
        </p:spPr>
        <p:txBody>
          <a:bodyPr vert="horz" anchor="t" anchorCtr="0">
            <a:normAutofit fontScale="9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ГАУ ДПО ЯО </a:t>
            </a:r>
            <a:br>
              <a:rPr lang="ru-RU" dirty="0" smtClean="0"/>
            </a:br>
            <a:r>
              <a:rPr lang="ru-RU" dirty="0" smtClean="0"/>
              <a:t>«Институт развития образования»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340767"/>
            <a:ext cx="5481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Центр образовательного менеджмента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8844" y="2276872"/>
            <a:ext cx="6099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Адрес: 150014, </a:t>
            </a:r>
            <a:br>
              <a:rPr lang="ru-RU" sz="2400" dirty="0"/>
            </a:br>
            <a:r>
              <a:rPr lang="ru-RU" sz="2400" dirty="0"/>
              <a:t>г. Ярославль, </a:t>
            </a:r>
            <a:br>
              <a:rPr lang="ru-RU" sz="2400" dirty="0"/>
            </a:br>
            <a:r>
              <a:rPr lang="ru-RU" sz="2400" dirty="0"/>
              <a:t>ул. Богдановича, 16</a:t>
            </a:r>
            <a:br>
              <a:rPr lang="ru-RU" sz="2400" dirty="0"/>
            </a:br>
            <a:r>
              <a:rPr lang="ru-RU" sz="2400" dirty="0" err="1"/>
              <a:t>каб</a:t>
            </a:r>
            <a:r>
              <a:rPr lang="ru-RU" sz="2400" dirty="0"/>
              <a:t>. </a:t>
            </a:r>
            <a:r>
              <a:rPr lang="ru-RU" sz="2400" dirty="0" smtClean="0"/>
              <a:t>208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Тел.: (8-4852) 23-05-79</a:t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 smtClean="0"/>
              <a:t>:  </a:t>
            </a:r>
            <a:r>
              <a:rPr lang="ru-RU" sz="2400" dirty="0" smtClean="0">
                <a:hlinkClick r:id="rId3"/>
              </a:rPr>
              <a:t>mng@iro.yar.ru</a:t>
            </a:r>
            <a:endParaRPr lang="ru-RU" sz="2400" dirty="0"/>
          </a:p>
          <a:p>
            <a:pPr algn="ctr"/>
            <a:r>
              <a:rPr lang="ru-RU" sz="2400" b="1" dirty="0"/>
              <a:t>Руководитель центра:</a:t>
            </a:r>
            <a:br>
              <a:rPr lang="ru-RU" sz="2400" b="1" dirty="0"/>
            </a:br>
            <a:r>
              <a:rPr lang="ru-RU" sz="2400" dirty="0" err="1"/>
              <a:t>Шляхтина</a:t>
            </a:r>
            <a:r>
              <a:rPr lang="ru-RU" sz="2400" dirty="0"/>
              <a:t> </a:t>
            </a:r>
            <a:r>
              <a:rPr lang="ru-RU" sz="2400" dirty="0" smtClean="0"/>
              <a:t> Наталья  Владимировна</a:t>
            </a:r>
          </a:p>
          <a:p>
            <a:pPr algn="ctr"/>
            <a:r>
              <a:rPr lang="en-US" sz="2400" dirty="0"/>
              <a:t> </a:t>
            </a:r>
            <a:r>
              <a:rPr lang="en-US" sz="2400" dirty="0">
                <a:hlinkClick r:id="rId4"/>
              </a:rPr>
              <a:t>shlyahtina@iro.yar.ru</a:t>
            </a:r>
            <a:r>
              <a:rPr lang="en-US" sz="2400" dirty="0"/>
              <a:t> </a:t>
            </a:r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5946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86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бщественно-государственное  управление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075240" cy="37772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согласованное взаимодействие между государством и обществом в решении различных вопросов образования, связанных с возможностью ответственно и результативно влиять на образовательную политику, принятие управленческих решений, участие в выполнении ресурсно-обеспечивающих функций, создании здоровой социальной среды для всех субъектов </a:t>
            </a:r>
            <a:r>
              <a:rPr lang="ru-RU" dirty="0" smtClean="0"/>
              <a:t>образования.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4912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Общественный совет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образование с участием представителей общественности, которое имеет внутреннюю формализованную структуру, за которым государственные органы закрепляют определенные полномочия и с которым консультируются по вопросам принятия и исполнения государственных решений.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912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Общественные советы в Ярославской области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484784"/>
            <a:ext cx="8352928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84776" cy="28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3933056"/>
            <a:ext cx="691276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формирования Общественного 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Выдвижение кандидатов</a:t>
            </a:r>
          </a:p>
          <a:p>
            <a:r>
              <a:rPr lang="ru-RU" dirty="0" smtClean="0"/>
              <a:t>общественными </a:t>
            </a:r>
            <a:r>
              <a:rPr lang="ru-RU" dirty="0"/>
              <a:t>объединениями и иными организациями, зарегистрированными и действующими на территории Ярославской области, целью деятельности которых является представление или защита общественных интересов в сфере деятельности органа исполнительной власти;</a:t>
            </a:r>
          </a:p>
          <a:p>
            <a:r>
              <a:rPr lang="ru-RU" dirty="0" smtClean="0"/>
              <a:t>Общественной </a:t>
            </a:r>
            <a:r>
              <a:rPr lang="ru-RU" dirty="0"/>
              <a:t>палатой Ярославской области;</a:t>
            </a:r>
          </a:p>
          <a:p>
            <a:r>
              <a:rPr lang="ru-RU" dirty="0" smtClean="0"/>
              <a:t>органом </a:t>
            </a:r>
            <a:r>
              <a:rPr lang="ru-RU" dirty="0"/>
              <a:t>исполнительной власти;</a:t>
            </a:r>
          </a:p>
          <a:p>
            <a:r>
              <a:rPr lang="ru-RU" dirty="0" smtClean="0"/>
              <a:t>общественной </a:t>
            </a:r>
            <a:r>
              <a:rPr lang="ru-RU" dirty="0"/>
              <a:t>палатой (советом) муниципального образования Ярославской области;</a:t>
            </a:r>
          </a:p>
          <a:p>
            <a:r>
              <a:rPr lang="ru-RU" dirty="0" smtClean="0"/>
              <a:t>самовыдвиженцы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4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84784"/>
            <a:ext cx="7947589" cy="511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82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617164"/>
            <a:ext cx="767179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представителей педагогической общественности в работе ОС 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8" y="1600200"/>
            <a:ext cx="8190656" cy="5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4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Полномочия Советов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Рассматривает проекты стратегических решений департамента и вносит предложения по вопросу целесообразности принятия указанных </a:t>
            </a:r>
            <a:r>
              <a:rPr lang="ru-RU" dirty="0" smtClean="0"/>
              <a:t>решений. </a:t>
            </a:r>
          </a:p>
          <a:p>
            <a:r>
              <a:rPr lang="ru-RU" dirty="0" smtClean="0"/>
              <a:t>Рассматривает </a:t>
            </a:r>
            <a:r>
              <a:rPr lang="ru-RU" dirty="0"/>
              <a:t>общественные инициативы в сфере деятельности департамента и вносит в департамент предложения по их рассмотрению и реализации. </a:t>
            </a:r>
            <a:endParaRPr lang="ru-RU" dirty="0" smtClean="0"/>
          </a:p>
          <a:p>
            <a:r>
              <a:rPr lang="ru-RU" dirty="0" smtClean="0"/>
              <a:t>Выявляет </a:t>
            </a:r>
            <a:r>
              <a:rPr lang="ru-RU" dirty="0"/>
              <a:t>общественно значимые приоритеты в сфере деятельности департамента и вносит предложения в департамент по их проработке. </a:t>
            </a:r>
            <a:endParaRPr lang="ru-RU" dirty="0" smtClean="0"/>
          </a:p>
          <a:p>
            <a:r>
              <a:rPr lang="ru-RU" dirty="0" smtClean="0"/>
              <a:t>Организует </a:t>
            </a:r>
            <a:r>
              <a:rPr lang="ru-RU" dirty="0"/>
              <a:t>работу по привлечению граждан, общественных объединений и иных организаций к обсуждению вопросов в сфере деятельности департамента. </a:t>
            </a:r>
            <a:endParaRPr lang="ru-RU" dirty="0" smtClean="0"/>
          </a:p>
          <a:p>
            <a:r>
              <a:rPr lang="ru-RU" dirty="0" smtClean="0"/>
              <a:t>Проводит </a:t>
            </a:r>
            <a:r>
              <a:rPr lang="ru-RU" dirty="0"/>
              <a:t>обсуждение целесообразности инвестиционных проектов в сфере образования, реализуемых за счет бюджетных средств</a:t>
            </a:r>
            <a:r>
              <a:rPr lang="ru-RU" dirty="0" smtClean="0"/>
              <a:t>.</a:t>
            </a:r>
          </a:p>
          <a:p>
            <a:r>
              <a:rPr lang="ru-RU" dirty="0"/>
              <a:t>Организует работу по выявлению, обобщению и анализу общественного мнения и рейтингов о качестве образовательной деятельности организаций, осуществляющих образовательную деятельность и функционально подчиненных департаменту, в том числе сформированных общественными организациями и профессиональными сообществами. </a:t>
            </a:r>
            <a:endParaRPr lang="ru-RU" dirty="0" smtClean="0"/>
          </a:p>
          <a:p>
            <a:r>
              <a:rPr lang="ru-RU" dirty="0" smtClean="0"/>
              <a:t>Запрашивает </a:t>
            </a:r>
            <a:r>
              <a:rPr lang="ru-RU" dirty="0"/>
              <a:t>в установленном порядке у директора департамента и оператора информацию, необходимую для работы Общественного совета.</a:t>
            </a:r>
          </a:p>
        </p:txBody>
      </p:sp>
    </p:spTree>
    <p:extLst>
      <p:ext uri="{BB962C8B-B14F-4D97-AF65-F5344CB8AC3E}">
        <p14:creationId xmlns:p14="http://schemas.microsoft.com/office/powerpoint/2010/main" val="4068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289</Words>
  <Application>Microsoft Office PowerPoint</Application>
  <PresentationFormat>Экран (4:3)</PresentationFormat>
  <Paragraphs>54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Участие педагогических сообществ в общественно-государственном управлении.  Опыт деятельности общественных советов.</vt:lpstr>
      <vt:lpstr>Общественно-государственное  управление </vt:lpstr>
      <vt:lpstr>Общественный совет </vt:lpstr>
      <vt:lpstr>Общественные советы в Ярославской области</vt:lpstr>
      <vt:lpstr>Презентация PowerPoint</vt:lpstr>
      <vt:lpstr>Порядок формирования Общественного совета</vt:lpstr>
      <vt:lpstr>Презентация PowerPoint</vt:lpstr>
      <vt:lpstr>Участие представителей педагогической общественности в работе ОС </vt:lpstr>
      <vt:lpstr>Полномочия Советов</vt:lpstr>
      <vt:lpstr>Деятельность и документация</vt:lpstr>
      <vt:lpstr>Заседания Совета</vt:lpstr>
      <vt:lpstr>Презентация PowerPoint</vt:lpstr>
      <vt:lpstr>ГАУ ДПО ЯО  «Институт развития образования»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педагогических сообществ в общественно-государственном управлении. Опыт деятельности общественных советов.</dc:title>
  <dc:creator>Наталья Владимировна Шляхтина</dc:creator>
  <cp:lastModifiedBy>Наталья Николаевна Новикова</cp:lastModifiedBy>
  <cp:revision>27</cp:revision>
  <cp:lastPrinted>2019-09-18T13:01:52Z</cp:lastPrinted>
  <dcterms:created xsi:type="dcterms:W3CDTF">2019-09-18T07:32:41Z</dcterms:created>
  <dcterms:modified xsi:type="dcterms:W3CDTF">2019-09-19T13:20:03Z</dcterms:modified>
</cp:coreProperties>
</file>